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🎨 Ne jucăm și numărăm!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Prof. ed. timpurie: Șerban Mihaela</a:t>
            </a:r>
          </a:p>
          <a:p>
            <a:r>
              <a:t>Școala Gimnazială Homocea</a:t>
            </a:r>
          </a:p>
          <a:p>
            <a:r>
              <a:t>Vârsta: 4-5 ani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👉 Continuă!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Apasă pentru următoarea întrebare!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⭐ Bravo!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Răspuns corect!</a:t>
            </a:r>
          </a:p>
          <a:p>
            <a:pPr algn="ctr">
              <a:defRPr sz="2800"/>
            </a:pPr>
            <a:r>
              <a:t>Felicitări!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🔄 Încearcă din nou!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Mai gândește-te puțin!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🎉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Ai terminat jocul!</a:t>
            </a:r>
          </a:p>
          <a:p>
            <a:pPr algn="ctr">
              <a:defRPr sz="2800"/>
            </a:pPr>
            <a:r>
              <a:t>Ești foarte bun!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🍎 Numără!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Câte mere sunt?</a:t>
            </a:r>
          </a:p>
          <a:p>
            <a:pPr algn="ctr">
              <a:defRPr sz="2800"/>
            </a:pPr>
            <a:r>
              <a:t>a) 3</a:t>
            </a:r>
          </a:p>
          <a:p>
            <a:pPr algn="ctr">
              <a:defRPr sz="2800"/>
            </a:pPr>
            <a:r>
              <a:t>b) 4</a:t>
            </a:r>
          </a:p>
          <a:p>
            <a:pPr algn="ctr">
              <a:defRPr sz="2800"/>
            </a:pPr>
            <a:r>
              <a:t>c)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➕ Calculează!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2 + 3 = ?</a:t>
            </a:r>
          </a:p>
          <a:p>
            <a:pPr algn="ctr">
              <a:defRPr sz="2800"/>
            </a:pPr>
            <a:r>
              <a:t>a) 4</a:t>
            </a:r>
          </a:p>
          <a:p>
            <a:pPr algn="ctr">
              <a:defRPr sz="2800"/>
            </a:pPr>
            <a:r>
              <a:t>b) 5</a:t>
            </a:r>
          </a:p>
          <a:p>
            <a:pPr algn="ctr">
              <a:defRPr sz="2800"/>
            </a:pPr>
            <a:r>
              <a:t>c)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🎈 Numără!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Câte baloane sunt?</a:t>
            </a:r>
          </a:p>
          <a:p>
            <a:pPr algn="ctr">
              <a:defRPr sz="2800"/>
            </a:pPr>
            <a:r>
              <a:t>a) 5</a:t>
            </a:r>
          </a:p>
          <a:p>
            <a:pPr algn="ctr">
              <a:defRPr sz="2800"/>
            </a:pPr>
            <a:r>
              <a:t>b) 6</a:t>
            </a:r>
          </a:p>
          <a:p>
            <a:pPr algn="ctr">
              <a:defRPr sz="2800"/>
            </a:pPr>
            <a:r>
              <a:t>c)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➕ Calculează!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4 + 2 = ?</a:t>
            </a:r>
          </a:p>
          <a:p>
            <a:pPr algn="ctr">
              <a:defRPr sz="2800"/>
            </a:pPr>
            <a:r>
              <a:t>a) 5</a:t>
            </a:r>
          </a:p>
          <a:p>
            <a:pPr algn="ctr">
              <a:defRPr sz="2800"/>
            </a:pPr>
            <a:r>
              <a:t>b) 6</a:t>
            </a:r>
          </a:p>
          <a:p>
            <a:pPr algn="ctr">
              <a:defRPr sz="2800"/>
            </a:pPr>
            <a:r>
              <a:t>c)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🔍 Alege!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Care este mai mare?</a:t>
            </a:r>
          </a:p>
          <a:p>
            <a:pPr algn="ctr">
              <a:defRPr sz="2800"/>
            </a:pPr>
            <a:r>
              <a:t>3 sau 5</a:t>
            </a:r>
          </a:p>
          <a:p>
            <a:pPr algn="ctr">
              <a:defRPr sz="2800"/>
            </a:pPr>
            <a:r>
              <a:t>a) 3</a:t>
            </a:r>
          </a:p>
          <a:p>
            <a:pPr algn="ctr">
              <a:defRPr sz="2800"/>
            </a:pPr>
            <a:r>
              <a:t>b) 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➖ Calculează!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6 - 2 = ?</a:t>
            </a:r>
          </a:p>
          <a:p>
            <a:pPr algn="ctr">
              <a:defRPr sz="2800"/>
            </a:pPr>
            <a:r>
              <a:t>a) 3</a:t>
            </a:r>
          </a:p>
          <a:p>
            <a:pPr algn="ctr">
              <a:defRPr sz="2800"/>
            </a:pPr>
            <a:r>
              <a:t>b) 4</a:t>
            </a:r>
          </a:p>
          <a:p>
            <a:pPr algn="ctr">
              <a:defRPr sz="2800"/>
            </a:pPr>
            <a:r>
              <a:t>c) 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🍬 Problemă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Ai 3 bomboane și mai primești 2.</a:t>
            </a:r>
          </a:p>
          <a:p>
            <a:pPr algn="ctr">
              <a:defRPr sz="2800"/>
            </a:pPr>
            <a:r>
              <a:t>Câte ai?</a:t>
            </a:r>
          </a:p>
          <a:p>
            <a:pPr algn="ctr">
              <a:defRPr sz="2800"/>
            </a:pPr>
            <a:r>
              <a:t>a) 4</a:t>
            </a:r>
          </a:p>
          <a:p>
            <a:pPr algn="ctr">
              <a:defRPr sz="2800"/>
            </a:pPr>
            <a:r>
              <a:t>b) 5</a:t>
            </a:r>
          </a:p>
          <a:p>
            <a:pPr algn="ctr">
              <a:defRPr sz="2800"/>
            </a:pPr>
            <a:r>
              <a:t>c) 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🐦 Problemă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 sz="2800"/>
            </a:pPr>
            <a:r>
              <a:t>Din 7 păsărele zboară 3.</a:t>
            </a:r>
          </a:p>
          <a:p>
            <a:pPr algn="ctr">
              <a:defRPr sz="2800"/>
            </a:pPr>
            <a:r>
              <a:t>Câte rămân?</a:t>
            </a:r>
          </a:p>
          <a:p>
            <a:pPr algn="ctr">
              <a:defRPr sz="2800"/>
            </a:pPr>
            <a:r>
              <a:t>a) 4</a:t>
            </a:r>
          </a:p>
          <a:p>
            <a:pPr algn="ctr">
              <a:defRPr sz="2800"/>
            </a:pPr>
            <a:r>
              <a:t>b) 5</a:t>
            </a:r>
          </a:p>
          <a:p>
            <a:pPr algn="ctr">
              <a:defRPr sz="2800"/>
            </a:pPr>
            <a:r>
              <a:t>c) 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604</Words>
  <Application>WPS Presentation</Application>
  <PresentationFormat>On-screen Show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🎨 Ne jucăm și numărăm!</vt:lpstr>
      <vt:lpstr>🍎 Numără!</vt:lpstr>
      <vt:lpstr>➕ Calculează!</vt:lpstr>
      <vt:lpstr>🎈 Numără!</vt:lpstr>
      <vt:lpstr>➕ Calculează!</vt:lpstr>
      <vt:lpstr>🔍 Alege!</vt:lpstr>
      <vt:lpstr>➖ Calculează!</vt:lpstr>
      <vt:lpstr>🍬 Problemă</vt:lpstr>
      <vt:lpstr>🐦 Problemă</vt:lpstr>
      <vt:lpstr>👉 Continuă!</vt:lpstr>
      <vt:lpstr>⭐ Bravo!</vt:lpstr>
      <vt:lpstr>🔄 Încearcă din nou!</vt:lpstr>
      <vt:lpstr>🎉 FINAL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Alina</cp:lastModifiedBy>
  <cp:revision>2</cp:revision>
  <dcterms:created xsi:type="dcterms:W3CDTF">2013-01-27T09:14:00Z</dcterms:created>
  <dcterms:modified xsi:type="dcterms:W3CDTF">2026-04-23T04:39:53Z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FCDF23E7E4B04F519B0F8746B5A7E907_13</vt:lpwstr>
  </property>
  <property fmtid="{D5CDD505-2E9C-101B-9397-08002B2CF9AE}" pid="3" name="KSOProductBuildVer">
    <vt:lpwstr>1033-12.1.0.25242</vt:lpwstr>
  </property>
</Properties>
</file>