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32499300" cy="1828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74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511997" cy="18288000"/>
            <a:chOff x="0" y="0"/>
            <a:chExt cx="43349329" cy="2438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49292" cy="24384000"/>
            </a:xfrm>
            <a:custGeom>
              <a:avLst/>
              <a:gdLst/>
              <a:ahLst/>
              <a:cxnLst/>
              <a:rect l="l" t="t" r="r" b="b"/>
              <a:pathLst>
                <a:path w="43349292" h="24384000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511997" cy="18288000"/>
            <a:chOff x="0" y="0"/>
            <a:chExt cx="43349329" cy="2438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49292" cy="24384000"/>
            </a:xfrm>
            <a:custGeom>
              <a:avLst/>
              <a:gdLst/>
              <a:ahLst/>
              <a:cxnLst/>
              <a:rect l="l" t="t" r="r" b="b"/>
              <a:pathLst>
                <a:path w="43349292" h="24384000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511997" cy="18288000"/>
            <a:chOff x="0" y="0"/>
            <a:chExt cx="43349329" cy="2438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49292" cy="24384000"/>
            </a:xfrm>
            <a:custGeom>
              <a:avLst/>
              <a:gdLst/>
              <a:ahLst/>
              <a:cxnLst/>
              <a:rect l="l" t="t" r="r" b="b"/>
              <a:pathLst>
                <a:path w="43349292" h="24384000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511997" cy="18288000"/>
            <a:chOff x="0" y="0"/>
            <a:chExt cx="43349329" cy="2438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49292" cy="24384000"/>
            </a:xfrm>
            <a:custGeom>
              <a:avLst/>
              <a:gdLst/>
              <a:ahLst/>
              <a:cxnLst/>
              <a:rect l="l" t="t" r="r" b="b"/>
              <a:pathLst>
                <a:path w="43349292" h="24384000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511997" cy="18288000"/>
            <a:chOff x="0" y="0"/>
            <a:chExt cx="43349329" cy="2438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49292" cy="24384000"/>
            </a:xfrm>
            <a:custGeom>
              <a:avLst/>
              <a:gdLst/>
              <a:ahLst/>
              <a:cxnLst/>
              <a:rect l="l" t="t" r="r" b="b"/>
              <a:pathLst>
                <a:path w="43349292" h="24384000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511997" cy="18288000"/>
            <a:chOff x="0" y="0"/>
            <a:chExt cx="43349329" cy="2438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49292" cy="24384000"/>
            </a:xfrm>
            <a:custGeom>
              <a:avLst/>
              <a:gdLst/>
              <a:ahLst/>
              <a:cxnLst/>
              <a:rect l="l" t="t" r="r" b="b"/>
              <a:pathLst>
                <a:path w="43349292" h="24384000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511997" cy="18288000"/>
            <a:chOff x="0" y="0"/>
            <a:chExt cx="43349329" cy="2438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49292" cy="24384000"/>
            </a:xfrm>
            <a:custGeom>
              <a:avLst/>
              <a:gdLst/>
              <a:ahLst/>
              <a:cxnLst/>
              <a:rect l="l" t="t" r="r" b="b"/>
              <a:pathLst>
                <a:path w="43349292" h="24384000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511997" cy="18288000"/>
            <a:chOff x="0" y="0"/>
            <a:chExt cx="43349329" cy="2438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49292" cy="24384000"/>
            </a:xfrm>
            <a:custGeom>
              <a:avLst/>
              <a:gdLst/>
              <a:ahLst/>
              <a:cxnLst/>
              <a:rect l="l" t="t" r="r" b="b"/>
              <a:pathLst>
                <a:path w="43349292" h="24384000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511997" cy="18288000"/>
            <a:chOff x="0" y="0"/>
            <a:chExt cx="43349329" cy="2438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49292" cy="24384000"/>
            </a:xfrm>
            <a:custGeom>
              <a:avLst/>
              <a:gdLst/>
              <a:ahLst/>
              <a:cxnLst/>
              <a:rect l="l" t="t" r="r" b="b"/>
              <a:pathLst>
                <a:path w="43349292" h="24384000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511997" cy="18288000"/>
            <a:chOff x="0" y="0"/>
            <a:chExt cx="43349329" cy="2438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49292" cy="24384000"/>
            </a:xfrm>
            <a:custGeom>
              <a:avLst/>
              <a:gdLst/>
              <a:ahLst/>
              <a:cxnLst/>
              <a:rect l="l" t="t" r="r" b="b"/>
              <a:pathLst>
                <a:path w="43349292" h="24384000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511997" cy="18288000"/>
            <a:chOff x="0" y="0"/>
            <a:chExt cx="43349329" cy="2438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49292" cy="24384000"/>
            </a:xfrm>
            <a:custGeom>
              <a:avLst/>
              <a:gdLst/>
              <a:ahLst/>
              <a:cxnLst/>
              <a:rect l="l" t="t" r="r" b="b"/>
              <a:pathLst>
                <a:path w="43349292" h="24384000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Lumea Viețuitoarelor (1).pdf</dc:title>
  <cp:lastModifiedBy>Alina</cp:lastModifiedBy>
  <cp:revision>2</cp:revision>
  <dcterms:created xsi:type="dcterms:W3CDTF">2006-08-16T00:00:00Z</dcterms:created>
  <dcterms:modified xsi:type="dcterms:W3CDTF">2026-05-16T05:46:14Z</dcterms:modified>
  <dc:identifier>DAHJzemD1M4</dc:identifier>
</cp:coreProperties>
</file>