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C258-BD85-4722-B8E7-350D6B83C6B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3211B-878D-482D-AF40-E2923EF26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7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3211B-878D-482D-AF40-E2923EF260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FCA0A0-36F0-460A-A187-8D8D53E2515E}" type="datetimeFigureOut">
              <a:rPr lang="ro-RO" smtClean="0"/>
              <a:t>13.08.2023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C8DF3E-44FE-447D-8354-E65B2BFCB4C3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752600"/>
            <a:ext cx="7772400" cy="18303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		</a:t>
            </a:r>
            <a:br>
              <a:rPr lang="en-US" b="1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Das </a:t>
            </a:r>
            <a:r>
              <a:rPr lang="en-US" b="1" dirty="0" err="1" smtClean="0"/>
              <a:t>Erntedankfest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dirty="0" smtClean="0"/>
              <a:t>ALBON PATRICIA-ANAMARIA</a:t>
            </a:r>
            <a:br>
              <a:rPr lang="en-US" sz="2200" dirty="0" smtClean="0"/>
            </a:br>
            <a:r>
              <a:rPr lang="en-US" sz="2200" dirty="0" smtClean="0"/>
              <a:t>PROF. INV. PRIMAR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LICEUL TEORETIC NIKOLAUS LENAU – TIMISOARA</a:t>
            </a:r>
            <a:br>
              <a:rPr lang="en-US" sz="2200" dirty="0" smtClean="0"/>
            </a:br>
            <a:endParaRPr lang="ro-RO" sz="2200" b="1" dirty="0"/>
          </a:p>
        </p:txBody>
      </p:sp>
    </p:spTree>
    <p:extLst>
      <p:ext uri="{BB962C8B-B14F-4D97-AF65-F5344CB8AC3E}">
        <p14:creationId xmlns:p14="http://schemas.microsoft.com/office/powerpoint/2010/main" val="281443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Erntedankfest</a:t>
            </a:r>
            <a:r>
              <a:rPr lang="en-US" dirty="0" smtClean="0"/>
              <a:t> </a:t>
            </a:r>
            <a:r>
              <a:rPr lang="en-US" dirty="0" err="1" smtClean="0"/>
              <a:t>feiern</a:t>
            </a:r>
            <a:r>
              <a:rPr lang="en-US" dirty="0" smtClean="0"/>
              <a:t> </a:t>
            </a:r>
            <a:r>
              <a:rPr lang="en-US" dirty="0" err="1" smtClean="0"/>
              <a:t>katholische</a:t>
            </a:r>
            <a:r>
              <a:rPr lang="en-US" dirty="0" smtClean="0"/>
              <a:t> Christen </a:t>
            </a:r>
            <a:r>
              <a:rPr lang="en-US" dirty="0" err="1" smtClean="0"/>
              <a:t>meist</a:t>
            </a:r>
            <a:r>
              <a:rPr lang="en-US" dirty="0" smtClean="0"/>
              <a:t> am </a:t>
            </a:r>
            <a:r>
              <a:rPr lang="en-US" dirty="0" err="1" smtClean="0"/>
              <a:t>ersten</a:t>
            </a:r>
            <a:r>
              <a:rPr lang="en-US" dirty="0" smtClean="0"/>
              <a:t> Sonntag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Oktober</a:t>
            </a:r>
            <a:r>
              <a:rPr lang="en-US" dirty="0" smtClean="0"/>
              <a:t>.</a:t>
            </a:r>
          </a:p>
          <a:p>
            <a:endParaRPr lang="ro-R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Erntedankfest</a:t>
            </a:r>
            <a:endParaRPr lang="ro-R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79536"/>
            <a:ext cx="2304256" cy="27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4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Gemeinden</a:t>
            </a:r>
            <a:r>
              <a:rPr lang="en-US" dirty="0" smtClean="0"/>
              <a:t> und </a:t>
            </a:r>
            <a:r>
              <a:rPr lang="en-US" dirty="0" err="1" smtClean="0"/>
              <a:t>Dörfer</a:t>
            </a:r>
            <a:r>
              <a:rPr lang="en-US" dirty="0" smtClean="0"/>
              <a:t> </a:t>
            </a:r>
            <a:r>
              <a:rPr lang="en-US" dirty="0" err="1" smtClean="0"/>
              <a:t>schmücken</a:t>
            </a:r>
            <a:r>
              <a:rPr lang="en-US" dirty="0" smtClean="0"/>
              <a:t> die </a:t>
            </a:r>
            <a:r>
              <a:rPr lang="en-US" dirty="0" err="1" smtClean="0"/>
              <a:t>Kirchen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Erntegaben</a:t>
            </a:r>
            <a:r>
              <a:rPr lang="en-US" dirty="0" smtClean="0"/>
              <a:t> und </a:t>
            </a:r>
            <a:r>
              <a:rPr lang="en-US" dirty="0" err="1" smtClean="0"/>
              <a:t>danken</a:t>
            </a:r>
            <a:r>
              <a:rPr lang="en-US" dirty="0" smtClean="0"/>
              <a:t> </a:t>
            </a:r>
            <a:r>
              <a:rPr lang="en-US" dirty="0" err="1" smtClean="0"/>
              <a:t>Gott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Ernte</a:t>
            </a:r>
            <a:r>
              <a:rPr lang="en-US" dirty="0" smtClean="0"/>
              <a:t>, die </a:t>
            </a:r>
            <a:r>
              <a:rPr lang="en-US" dirty="0" err="1" smtClean="0"/>
              <a:t>uns</a:t>
            </a:r>
            <a:r>
              <a:rPr lang="en-US" dirty="0" smtClean="0"/>
              <a:t> Menschen am </a:t>
            </a:r>
            <a:r>
              <a:rPr lang="en-US" dirty="0" err="1"/>
              <a:t>L</a:t>
            </a:r>
            <a:r>
              <a:rPr lang="en-US" dirty="0" err="1" smtClean="0"/>
              <a:t>eben</a:t>
            </a:r>
            <a:r>
              <a:rPr lang="en-US" dirty="0" smtClean="0"/>
              <a:t> </a:t>
            </a:r>
            <a:r>
              <a:rPr lang="en-US" dirty="0" err="1" smtClean="0"/>
              <a:t>erhält</a:t>
            </a:r>
            <a:r>
              <a:rPr lang="en-US" dirty="0" smtClean="0"/>
              <a:t>.</a:t>
            </a:r>
            <a:endParaRPr lang="ro-RO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744416" cy="2664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Erntedankfest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240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einigen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emeinden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Erntekronen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Ernteteppiche</a:t>
            </a:r>
            <a:r>
              <a:rPr lang="en-US" dirty="0" smtClean="0"/>
              <a:t> </a:t>
            </a:r>
            <a:r>
              <a:rPr lang="en-US" dirty="0" err="1" smtClean="0"/>
              <a:t>geschmückt</a:t>
            </a:r>
            <a:r>
              <a:rPr lang="en-US" dirty="0" smtClean="0"/>
              <a:t>.</a:t>
            </a:r>
            <a:endParaRPr lang="ro-RO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481138"/>
            <a:ext cx="3017308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Erntedankfest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0549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99" y="1481138"/>
            <a:ext cx="6344401" cy="452596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Ernteteppich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5075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Erntedankfest</a:t>
            </a:r>
            <a:endParaRPr lang="ro-RO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2"/>
          </p:nvPr>
        </p:nvSpPr>
        <p:spPr>
          <a:xfrm>
            <a:off x="899592" y="5355102"/>
            <a:ext cx="7494600" cy="914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err="1" smtClean="0"/>
              <a:t>Körbe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Früchten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Gemüse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ausgestellt</a:t>
            </a:r>
            <a:r>
              <a:rPr lang="en-US" sz="2400" dirty="0" smtClean="0"/>
              <a:t>.</a:t>
            </a:r>
          </a:p>
          <a:p>
            <a:endParaRPr lang="ro-RO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479425"/>
            <a:ext cx="6096000" cy="4162425"/>
          </a:xfrm>
        </p:spPr>
      </p:pic>
    </p:spTree>
    <p:extLst>
      <p:ext uri="{BB962C8B-B14F-4D97-AF65-F5344CB8AC3E}">
        <p14:creationId xmlns:p14="http://schemas.microsoft.com/office/powerpoint/2010/main" val="1062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Gottesdienst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Gott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rnte</a:t>
            </a:r>
            <a:r>
              <a:rPr lang="en-US" dirty="0" smtClean="0"/>
              <a:t> </a:t>
            </a:r>
            <a:r>
              <a:rPr lang="en-US" dirty="0" err="1" smtClean="0"/>
              <a:t>gedankt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die </a:t>
            </a:r>
            <a:r>
              <a:rPr lang="en-US" dirty="0" err="1" smtClean="0"/>
              <a:t>Lebensmittel</a:t>
            </a:r>
            <a:r>
              <a:rPr lang="en-US" dirty="0" smtClean="0"/>
              <a:t> in der </a:t>
            </a:r>
            <a:r>
              <a:rPr lang="en-US" dirty="0" err="1" smtClean="0"/>
              <a:t>Gemeinde</a:t>
            </a:r>
            <a:r>
              <a:rPr lang="en-US" dirty="0" smtClean="0"/>
              <a:t> an </a:t>
            </a:r>
            <a:r>
              <a:rPr lang="en-US" dirty="0" err="1" smtClean="0"/>
              <a:t>arme</a:t>
            </a:r>
            <a:r>
              <a:rPr lang="en-US" dirty="0" smtClean="0"/>
              <a:t> Menschen </a:t>
            </a:r>
            <a:r>
              <a:rPr lang="en-US" dirty="0" err="1" smtClean="0"/>
              <a:t>verteilt</a:t>
            </a:r>
            <a:r>
              <a:rPr lang="en-US" dirty="0" smtClean="0"/>
              <a:t>.</a:t>
            </a:r>
            <a:endParaRPr lang="ro-R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Erntedankfest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14202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88</Words>
  <Application>Microsoft Office PowerPoint</Application>
  <PresentationFormat>Expunere pe ecran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8" baseType="lpstr">
      <vt:lpstr>Concourse</vt:lpstr>
      <vt:lpstr>     Das Erntedankfest  ALBON PATRICIA-ANAMARIA PROF. INV. PRIMAR LICEUL TEORETIC NIKOLAUS LENAU – TIMISOARA </vt:lpstr>
      <vt:lpstr>Das Erntedankfest</vt:lpstr>
      <vt:lpstr>Das Erntedankfest</vt:lpstr>
      <vt:lpstr>Das Erntedankfest</vt:lpstr>
      <vt:lpstr>Ernteteppich</vt:lpstr>
      <vt:lpstr>Das Erntedankfest</vt:lpstr>
      <vt:lpstr>Das Erntedankfest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Erntedankfest</dc:title>
  <dc:creator>Acer</dc:creator>
  <cp:lastModifiedBy>Administrator</cp:lastModifiedBy>
  <cp:revision>8</cp:revision>
  <dcterms:created xsi:type="dcterms:W3CDTF">2016-10-16T10:19:32Z</dcterms:created>
  <dcterms:modified xsi:type="dcterms:W3CDTF">2023-08-13T08:30:27Z</dcterms:modified>
</cp:coreProperties>
</file>