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7"/>
  </p:notesMasterIdLst>
  <p:handoutMasterIdLst>
    <p:handoutMasterId r:id="rId18"/>
  </p:handoutMasterIdLst>
  <p:sldIdLst>
    <p:sldId id="446" r:id="rId5"/>
    <p:sldId id="447" r:id="rId6"/>
    <p:sldId id="427" r:id="rId7"/>
    <p:sldId id="434" r:id="rId8"/>
    <p:sldId id="433" r:id="rId9"/>
    <p:sldId id="448" r:id="rId10"/>
    <p:sldId id="449" r:id="rId11"/>
    <p:sldId id="450" r:id="rId12"/>
    <p:sldId id="452" r:id="rId13"/>
    <p:sldId id="453" r:id="rId14"/>
    <p:sldId id="454" r:id="rId15"/>
    <p:sldId id="4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48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0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0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4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3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AA3E8-C6D4-6224-7582-DDCF04ACDF25}"/>
              </a:ext>
            </a:extLst>
          </p:cNvPr>
          <p:cNvSpPr txBox="1"/>
          <p:nvPr/>
        </p:nvSpPr>
        <p:spPr>
          <a:xfrm>
            <a:off x="1882589" y="1122393"/>
            <a:ext cx="86464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ZECE PA</a:t>
            </a:r>
            <a:r>
              <a:rPr lang="ro-RO" sz="5400" b="1" i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Ș</a:t>
            </a:r>
            <a:r>
              <a:rPr lang="en-US" sz="5400" b="1" i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 PENTRU </a:t>
            </a:r>
            <a:endParaRPr lang="en-US" sz="5400" dirty="0">
              <a:solidFill>
                <a:srgbClr val="FFFF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UN MEDIU MAI CURAT</a:t>
            </a:r>
            <a:r>
              <a:rPr lang="ro-RO" sz="5400" b="1" i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!</a:t>
            </a:r>
            <a:endParaRPr lang="en-US" sz="5400" dirty="0">
              <a:solidFill>
                <a:srgbClr val="FFFF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D24DF-B7FA-C1BF-C1BF-EC9B1A358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26" y="3109448"/>
            <a:ext cx="6426574" cy="35602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-341194" y="0"/>
            <a:ext cx="12532969" cy="68579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8F682-F3A4-62CF-C321-8CA9FDFF0D18}"/>
              </a:ext>
            </a:extLst>
          </p:cNvPr>
          <p:cNvSpPr txBox="1"/>
          <p:nvPr/>
        </p:nvSpPr>
        <p:spPr>
          <a:xfrm>
            <a:off x="0" y="627797"/>
            <a:ext cx="11781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9: ,,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Pune la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fereastra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camerei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tale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ghiveci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floare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râde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soare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zilele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senine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şi-ţi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înveseli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zilele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noroase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61767-970A-95B0-D2A0-EFD4636F6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213" y="3657600"/>
            <a:ext cx="4575164" cy="32003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9579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AA3E8-C6D4-6224-7582-DDCF04ACDF25}"/>
              </a:ext>
            </a:extLst>
          </p:cNvPr>
          <p:cNvSpPr txBox="1"/>
          <p:nvPr/>
        </p:nvSpPr>
        <p:spPr>
          <a:xfrm>
            <a:off x="709684" y="437323"/>
            <a:ext cx="107134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Pasul 10: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,,Nu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lăsa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preocupările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pentru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mediu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să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ia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vacanţă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! Noi,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oamenii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suntem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parte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integrantă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a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naturii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aceasta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contează</a:t>
            </a: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permanent!”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b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10A00-C440-BB8E-5E0F-EF187B7B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382" y="2988364"/>
            <a:ext cx="5406887" cy="386963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3864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AA3E8-C6D4-6224-7582-DDCF04ACDF25}"/>
              </a:ext>
            </a:extLst>
          </p:cNvPr>
          <p:cNvSpPr txBox="1"/>
          <p:nvPr/>
        </p:nvSpPr>
        <p:spPr>
          <a:xfrm>
            <a:off x="395786" y="437323"/>
            <a:ext cx="110273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ÎNV. PRIMAR: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48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o-RO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IONEL-DINCĂ MARILENA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48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Școala Gimnazială ,,Aurel Solacolu”, Ogrezeni</a:t>
            </a:r>
            <a:b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5B3D8-FE23-0678-4960-A1AF2FE83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156" y="2866030"/>
            <a:ext cx="5650172" cy="39919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068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3792071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Pasul 1: </a:t>
            </a:r>
            <a:r>
              <a:rPr lang="en-US" sz="5400" i="1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,,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Lasă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celor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care vin o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lume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curat</a:t>
            </a:r>
            <a:r>
              <a:rPr lang="ro-RO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Ă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fără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de</a:t>
            </a:r>
            <a:r>
              <a:rPr lang="ro-RO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Ș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euri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!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Coşurile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de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gunoi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te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aşteaptă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să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le </a:t>
            </a:r>
            <a:r>
              <a:rPr lang="en-US" sz="5400" dirty="0" err="1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foloseşti</a:t>
            </a:r>
            <a: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!”</a:t>
            </a:r>
            <a:br>
              <a:rPr lang="en-US" sz="5400" dirty="0">
                <a:solidFill>
                  <a:srgbClr val="92D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endParaRPr lang="en-US" sz="54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518156"/>
            <a:ext cx="3619500" cy="351688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,,Ai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consumat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desert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coş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gunoi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ambalajul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acasă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voie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firelor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iarbă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respire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fereşti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privirea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gunoaie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F8C1062-0292-DF49-01A3-89FDCFF6A3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1036" r="11036"/>
          <a:stretch>
            <a:fillRect/>
          </a:stretch>
        </p:blipFill>
        <p:spPr>
          <a:xfrm>
            <a:off x="4629148" y="-87885"/>
            <a:ext cx="7886702" cy="7089185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71BC86-1BAA-1046-36B3-C65D36B1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2: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7C909B-0AD0-483C-AAC3-96A0A3D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3: 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541A-D748-616D-811C-5A2C19160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,,Nu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curăţenia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primăvară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peisajului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Str</a:t>
            </a:r>
            <a:r>
              <a:rPr lang="ro-RO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gunoaiele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le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arunc</a:t>
            </a:r>
            <a:r>
              <a:rPr lang="ro-RO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albia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râului</a:t>
            </a: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035AA61-BC87-1188-D2A4-A36AC22821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671" r="12671"/>
          <a:stretch>
            <a:fillRect/>
          </a:stretch>
        </p:blipFill>
        <p:spPr>
          <a:xfrm>
            <a:off x="4217157" y="1"/>
            <a:ext cx="8202305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126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/>
          <a:lstStyle/>
          <a:p>
            <a:r>
              <a:rPr lang="en-US" sz="6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4:</a:t>
            </a:r>
            <a:r>
              <a:rPr lang="en-US" sz="60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489200"/>
            <a:ext cx="5202936" cy="40480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Nu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simţi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excelent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simte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trăieşti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ajuţi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>
              <a:lnSpc>
                <a:spcPct val="100000"/>
              </a:lnSpc>
            </a:pPr>
            <a:endParaRPr lang="en-US" sz="54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A28F8-1C4B-3CCF-4A5B-D958567D45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6CA13-9E22-9A18-D76A-5447C7BB5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306"/>
            <a:ext cx="6074667" cy="6277972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4338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-341194" y="0"/>
            <a:ext cx="12532969" cy="685799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14D0C-11A4-874F-26B7-073C5A29B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139" y="3179928"/>
            <a:ext cx="6612340" cy="36780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8F682-F3A4-62CF-C321-8CA9FDFF0D18}"/>
              </a:ext>
            </a:extLst>
          </p:cNvPr>
          <p:cNvSpPr txBox="1"/>
          <p:nvPr/>
        </p:nvSpPr>
        <p:spPr>
          <a:xfrm>
            <a:off x="0" y="627797"/>
            <a:ext cx="11781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5: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,,Nu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arunca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detergenţi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substanţe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chimice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râului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Ce-ai face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supărată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s-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ascunde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fundul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pământului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93246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7C909B-0AD0-483C-AAC3-96A0A3D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</a:t>
            </a:r>
            <a:r>
              <a:rPr lang="ro-RO" sz="5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5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541A-D748-616D-811C-5A2C19160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779776"/>
            <a:ext cx="3500651" cy="37438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o-RO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persoană trăieşte sănătoasă în armonie cu sine și cu semenii,</a:t>
            </a:r>
            <a:r>
              <a:rPr lang="ro-RO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 într-un mediu înconjurător sănătos!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1BCC315-0B59-E384-BF25-8FDF1416DF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462" b="10462"/>
          <a:stretch>
            <a:fillRect/>
          </a:stretch>
        </p:blipFill>
        <p:spPr>
          <a:xfrm>
            <a:off x="4367285" y="559558"/>
            <a:ext cx="7219664" cy="57457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9801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/>
          <a:lstStyle/>
          <a:p>
            <a:r>
              <a:rPr lang="en-US" sz="6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</a:t>
            </a:r>
            <a:r>
              <a:rPr lang="ro-RO" sz="6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6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489200"/>
            <a:ext cx="5202936" cy="40480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,,Nu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scrijeli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copacii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desena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pereţii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Lasă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să-ţi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aşeze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cartea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istoriei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omenirii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acolo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faptele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tale </a:t>
            </a:r>
            <a:r>
              <a:rPr lang="en-US" sz="3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merită</a:t>
            </a:r>
            <a:r>
              <a:rPr lang="en-US" sz="3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>
              <a:lnSpc>
                <a:spcPct val="100000"/>
              </a:lnSpc>
            </a:pPr>
            <a:endParaRPr lang="en-US" sz="540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3CFAAF-101D-AD75-21EC-2320B7B9FD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2697" r="22697"/>
          <a:stretch>
            <a:fillRect/>
          </a:stretch>
        </p:blipFill>
        <p:spPr>
          <a:xfrm>
            <a:off x="6129019" y="318052"/>
            <a:ext cx="5811189" cy="62192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930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518156"/>
            <a:ext cx="3619500" cy="3516884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Plantează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pom! El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oxigen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umbri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linişte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amintiri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puţini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arbori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respirăm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71BC86-1BAA-1046-36B3-C65D36B1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Pasul </a:t>
            </a:r>
            <a:r>
              <a:rPr lang="ro-RO" sz="5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5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786114-D19F-79A6-94EE-63692271F6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4160" b="4160"/>
          <a:stretch>
            <a:fillRect/>
          </a:stretch>
        </p:blipFill>
        <p:spPr>
          <a:xfrm>
            <a:off x="4781075" y="-241300"/>
            <a:ext cx="777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08976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{E971C9FB-96D0-40DF-83FA-A269FE4347C4}tf78479028_win32</Template>
  <TotalTime>90</TotalTime>
  <Words>351</Words>
  <Application>Microsoft Office PowerPoint</Application>
  <PresentationFormat>Widescreen</PresentationFormat>
  <Paragraphs>32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Bookman Old Style</vt:lpstr>
      <vt:lpstr>Calibri</vt:lpstr>
      <vt:lpstr>Monotype Corsiva</vt:lpstr>
      <vt:lpstr>Segoe UI</vt:lpstr>
      <vt:lpstr>Segoe UI Light</vt:lpstr>
      <vt:lpstr>Times New Roman</vt:lpstr>
      <vt:lpstr>Balancing Act</vt:lpstr>
      <vt:lpstr>Wellspring</vt:lpstr>
      <vt:lpstr>Star of the show</vt:lpstr>
      <vt:lpstr>Amusements</vt:lpstr>
      <vt:lpstr>PowerPoint Presentation</vt:lpstr>
      <vt:lpstr>Pasul 1: ,,Lasă  celor care vin o lume curatĂ, fără deȘeuri! Coşurile de gunoi te aşteaptă  să le foloseşti !” </vt:lpstr>
      <vt:lpstr>Pasul 2: </vt:lpstr>
      <vt:lpstr>Pasul 3: </vt:lpstr>
      <vt:lpstr>Pasul 4: </vt:lpstr>
      <vt:lpstr>PowerPoint Presentation</vt:lpstr>
      <vt:lpstr>Pasul 6: </vt:lpstr>
      <vt:lpstr>Pasul 7: </vt:lpstr>
      <vt:lpstr>Pasul 8: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Ionel</dc:creator>
  <cp:lastModifiedBy>Ionel</cp:lastModifiedBy>
  <cp:revision>1</cp:revision>
  <dcterms:created xsi:type="dcterms:W3CDTF">2023-04-07T17:26:23Z</dcterms:created>
  <dcterms:modified xsi:type="dcterms:W3CDTF">2023-04-07T18:56:52Z</dcterms:modified>
</cp:coreProperties>
</file>