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6C4B136-EAA6-4E14-A724-7E192ABDB703}">
          <p14:sldIdLst>
            <p14:sldId id="256"/>
            <p14:sldId id="257"/>
            <p14:sldId id="258"/>
            <p14:sldId id="25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72A62525-F198-4F23-AC40-5757689F9DE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72A62525-F198-4F23-AC40-5757689F9DE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72A62525-F198-4F23-AC40-5757689F9DE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72A62525-F198-4F23-AC40-5757689F9DE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72A62525-F198-4F23-AC40-5757689F9DE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72A62525-F198-4F23-AC40-5757689F9DE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72A62525-F198-4F23-AC40-5757689F9DE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72A62525-F198-4F23-AC40-5757689F9DE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62525-F198-4F23-AC40-5757689F9DE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72A62525-F198-4F23-AC40-5757689F9DE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72A62525-F198-4F23-AC40-5757689F9DE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AE5BF3-E7ED-4EA6-83E6-2BBCD0A7F97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A62525-F198-4F23-AC40-5757689F9DE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AE5BF3-E7ED-4EA6-83E6-2BBCD0A7F97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986355"/>
          </a:xfrm>
        </p:spPr>
        <p:txBody>
          <a:bodyPr>
            <a:normAutofit/>
          </a:bodyPr>
          <a:lstStyle/>
          <a:p>
            <a:r>
              <a:rPr lang="en-US" sz="2400" dirty="0">
                <a:latin typeface="Times New Roman" panose="02020603050405020304" pitchFamily="18" charset="0"/>
                <a:cs typeface="Times New Roman" panose="02020603050405020304" pitchFamily="18" charset="0"/>
              </a:rPr>
              <a:t>The four seasons</a:t>
            </a:r>
            <a:endParaRPr lang="en-US" sz="2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a:t>Autor: Erculescu Denisa Florina</a:t>
            </a:r>
            <a:endParaRPr lang="en-US" dirty="0"/>
          </a:p>
          <a:p>
            <a:r>
              <a:rPr lang="en-US" dirty="0" err="1"/>
              <a:t>Şcoala</a:t>
            </a:r>
            <a:r>
              <a:rPr lang="en-US" dirty="0"/>
              <a:t> </a:t>
            </a:r>
            <a:r>
              <a:rPr lang="en-US" dirty="0" err="1"/>
              <a:t>Gimnazială</a:t>
            </a:r>
            <a:r>
              <a:rPr lang="en-US" dirty="0"/>
              <a:t> ,,Mihai </a:t>
            </a:r>
            <a:r>
              <a:rPr lang="en-US" dirty="0" err="1"/>
              <a:t>Viteazul</a:t>
            </a:r>
            <a:r>
              <a:rPr lang="en-US" dirty="0"/>
              <a:t>” </a:t>
            </a:r>
            <a:r>
              <a:rPr lang="en-US" dirty="0" err="1"/>
              <a:t>Târgovişte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5912"/>
          </a:xfrm>
        </p:spPr>
        <p:txBody>
          <a:bodyPr>
            <a:normAutofit/>
          </a:bodyPr>
          <a:lstStyle/>
          <a:p>
            <a:r>
              <a:rPr lang="en-US" sz="1400" dirty="0"/>
              <a:t>Read the following information about the seasons, then say if the statement are true or false:</a:t>
            </a:r>
            <a:endParaRPr lang="en-US" sz="1400" dirty="0"/>
          </a:p>
        </p:txBody>
      </p:sp>
      <p:sp>
        <p:nvSpPr>
          <p:cNvPr id="3" name="Content Placeholder 2"/>
          <p:cNvSpPr>
            <a:spLocks noGrp="1"/>
          </p:cNvSpPr>
          <p:nvPr>
            <p:ph idx="1"/>
          </p:nvPr>
        </p:nvSpPr>
        <p:spPr>
          <a:xfrm>
            <a:off x="838200" y="681038"/>
            <a:ext cx="10515600" cy="5495925"/>
          </a:xfrm>
        </p:spPr>
        <p:txBody>
          <a:bodyPr>
            <a:noAutofit/>
          </a:bodyPr>
          <a:lstStyle/>
          <a:p>
            <a:r>
              <a:rPr lang="en-US" sz="1200" dirty="0">
                <a:latin typeface="Times New Roman" panose="02020603050405020304" pitchFamily="18" charset="0"/>
                <a:cs typeface="Times New Roman" panose="02020603050405020304" pitchFamily="18" charset="0"/>
              </a:rPr>
              <a:t>Spring </a:t>
            </a: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In spring, the weather is warm and sunny. The trees and the grass are green. Therea re a lot of flowers. The birds sing happily. Spring is the year’s most beautiful ,,princess”.</a:t>
            </a: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Summer</a:t>
            </a: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In summer, it is hot and sunny. It is holiday, so you can go to the seaside, to the mountains or to the country. Nature is at its best. The fields are full of flowers. You can swim in the sea or hike in the forest.  Summer is bright, it is the stylish ,,princess” of the year.</a:t>
            </a: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Autumn </a:t>
            </a: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In autumn it is chilly and windy. It rains a lot. You can pick a lot of fruit and vegetables. School begins. Dressed in yellow and brown clothes, autumn is the richest ,,princess” of the year.</a:t>
            </a: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Winter</a:t>
            </a: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indent="0">
              <a:buNone/>
            </a:pPr>
            <a:r>
              <a:rPr lang="en-US" sz="1200" dirty="0">
                <a:latin typeface="Times New Roman" panose="02020603050405020304" pitchFamily="18" charset="0"/>
                <a:cs typeface="Times New Roman" panose="02020603050405020304" pitchFamily="18" charset="0"/>
              </a:rPr>
              <a:t>In winter it is very cold. It snows a lot, you can play with snowballs or make snowmen. You can go skating or skiing. It is time for Christmas tree, candies, toys, celebrations. Winter is the happiest ,,princess” of the year. </a:t>
            </a: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l="2929" t="74420" r="75547"/>
          <a:stretch>
            <a:fillRect/>
          </a:stretch>
        </p:blipFill>
        <p:spPr>
          <a:xfrm>
            <a:off x="1628191" y="681038"/>
            <a:ext cx="527180" cy="648436"/>
          </a:xfrm>
          <a:prstGeom prst="rect">
            <a:avLst/>
          </a:prstGeom>
        </p:spPr>
      </p:pic>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2003" t="-39774" r="-1"/>
          <a:stretch>
            <a:fillRect/>
          </a:stretch>
        </p:blipFill>
        <p:spPr>
          <a:xfrm>
            <a:off x="1628191" y="1504024"/>
            <a:ext cx="832085" cy="895737"/>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5804" y="3033081"/>
            <a:ext cx="739134" cy="669313"/>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10348" y="4601985"/>
            <a:ext cx="667769" cy="67538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778" y="1657554"/>
            <a:ext cx="6097554" cy="3542893"/>
          </a:xfrm>
          <a:prstGeom prst="rect">
            <a:avLst/>
          </a:prstGeom>
          <a:noFill/>
        </p:spPr>
        <p:txBody>
          <a:bodyPr wrap="square">
            <a:spAutoFit/>
          </a:bodyPr>
          <a:lstStyle/>
          <a:p>
            <a:pPr marL="0" indent="0">
              <a:lnSpc>
                <a:spcPct val="107000"/>
              </a:lnSpc>
              <a:spcAft>
                <a:spcPts val="8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Answer true (T) or false (F)</a:t>
            </a:r>
            <a:r>
              <a:rPr lang="en-US" kern="100" dirty="0">
                <a:latin typeface="Times New Roman" panose="02020603050405020304" pitchFamily="18" charset="0"/>
                <a:ea typeface="Calibri" panose="020F0502020204030204" pitchFamily="34" charset="0"/>
                <a:cs typeface="Times New Roman" panose="02020603050405020304" pitchFamily="18" charset="0"/>
              </a:rPr>
              <a:t>, according to the texts:</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The weather in spring is warm and sunny.</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In spring, you can go to the seaside.</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Summer is the richest ,,princess” of the year.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It is hot and sunny in the summer.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School begins in summer.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It rains a lot in spring.</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In autumn, you can pick a lot of fruit and vegetables.</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Christmas is in winter.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People go skating or skiing in winter.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10.You can make a snowball in summer.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379866"/>
          </a:xfrm>
        </p:spPr>
        <p:txBody>
          <a:bodyPr>
            <a:normAutofit/>
          </a:bodyPr>
          <a:lstStyle/>
          <a:p>
            <a:r>
              <a:rPr lang="en-US" sz="1400" dirty="0"/>
              <a:t>Answers:</a:t>
            </a:r>
            <a:endParaRPr lang="en-US" sz="1400" dirty="0"/>
          </a:p>
        </p:txBody>
      </p:sp>
      <p:sp>
        <p:nvSpPr>
          <p:cNvPr id="3" name="Subtitle 2"/>
          <p:cNvSpPr>
            <a:spLocks noGrp="1"/>
          </p:cNvSpPr>
          <p:nvPr>
            <p:ph type="subTitle" idx="1"/>
          </p:nvPr>
        </p:nvSpPr>
        <p:spPr>
          <a:xfrm>
            <a:off x="1524000" y="1502229"/>
            <a:ext cx="9144000" cy="3755571"/>
          </a:xfrm>
        </p:spPr>
        <p:txBody>
          <a:bodyPr>
            <a:normAutofit/>
          </a:bodyPr>
          <a:lstStyle/>
          <a:p>
            <a:pPr marL="457200" indent="-457200" algn="l">
              <a:buAutoNum type="arabicPeriod"/>
            </a:pPr>
            <a:r>
              <a:rPr lang="en-US" sz="1400" dirty="0"/>
              <a:t>T</a:t>
            </a:r>
            <a:endParaRPr lang="en-US" sz="1400" dirty="0"/>
          </a:p>
          <a:p>
            <a:pPr marL="457200" indent="-457200" algn="l">
              <a:buAutoNum type="arabicPeriod"/>
            </a:pPr>
            <a:r>
              <a:rPr lang="en-US" sz="1400" dirty="0"/>
              <a:t>F</a:t>
            </a:r>
            <a:endParaRPr lang="en-US" sz="1400" dirty="0"/>
          </a:p>
          <a:p>
            <a:pPr marL="457200" indent="-457200" algn="l">
              <a:buAutoNum type="arabicPeriod"/>
            </a:pPr>
            <a:r>
              <a:rPr lang="en-US" sz="1400" dirty="0"/>
              <a:t>F</a:t>
            </a:r>
            <a:endParaRPr lang="en-US" sz="1400" dirty="0"/>
          </a:p>
          <a:p>
            <a:pPr marL="457200" indent="-457200" algn="l">
              <a:buAutoNum type="arabicPeriod"/>
            </a:pPr>
            <a:r>
              <a:rPr lang="en-US" sz="1400" dirty="0"/>
              <a:t>T</a:t>
            </a:r>
            <a:endParaRPr lang="en-US" sz="1400" dirty="0"/>
          </a:p>
          <a:p>
            <a:pPr marL="457200" indent="-457200" algn="l">
              <a:buAutoNum type="arabicPeriod"/>
            </a:pPr>
            <a:r>
              <a:rPr lang="en-US" sz="1400" dirty="0"/>
              <a:t>F</a:t>
            </a:r>
            <a:endParaRPr lang="en-US" sz="1400" dirty="0"/>
          </a:p>
          <a:p>
            <a:pPr marL="457200" indent="-457200" algn="l">
              <a:buAutoNum type="arabicPeriod"/>
            </a:pPr>
            <a:r>
              <a:rPr lang="en-US" sz="1400" dirty="0"/>
              <a:t>F</a:t>
            </a:r>
            <a:endParaRPr lang="en-US" sz="1400" dirty="0"/>
          </a:p>
          <a:p>
            <a:pPr marL="457200" indent="-457200" algn="l">
              <a:buAutoNum type="arabicPeriod"/>
            </a:pPr>
            <a:r>
              <a:rPr lang="en-US" sz="1400" dirty="0"/>
              <a:t>T</a:t>
            </a:r>
            <a:endParaRPr lang="en-US" sz="1400" dirty="0"/>
          </a:p>
          <a:p>
            <a:pPr marL="457200" indent="-457200" algn="l">
              <a:buAutoNum type="arabicPeriod"/>
            </a:pPr>
            <a:r>
              <a:rPr lang="en-US" sz="1400" dirty="0"/>
              <a:t>T</a:t>
            </a:r>
            <a:endParaRPr lang="en-US" sz="1400" dirty="0"/>
          </a:p>
          <a:p>
            <a:pPr marL="457200" indent="-457200" algn="l">
              <a:buAutoNum type="arabicPeriod"/>
            </a:pPr>
            <a:r>
              <a:rPr lang="en-US" sz="1400" dirty="0"/>
              <a:t>T</a:t>
            </a:r>
            <a:endParaRPr lang="en-US" sz="1400" dirty="0"/>
          </a:p>
          <a:p>
            <a:pPr marL="457200" indent="-457200" algn="l">
              <a:buAutoNum type="arabicPeriod"/>
            </a:pPr>
            <a:r>
              <a:rPr lang="en-US" sz="1400" dirty="0"/>
              <a:t>F</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1513</Words>
  <Application>WPS Presentation</Application>
  <PresentationFormat>Widescreen</PresentationFormat>
  <Paragraphs>63</Paragraphs>
  <Slides>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4</vt:i4>
      </vt:variant>
    </vt:vector>
  </HeadingPairs>
  <TitlesOfParts>
    <vt:vector size="13" baseType="lpstr">
      <vt:lpstr>Arial</vt:lpstr>
      <vt:lpstr>SimSun</vt:lpstr>
      <vt:lpstr>Wingdings</vt:lpstr>
      <vt:lpstr>Times New Roman</vt:lpstr>
      <vt:lpstr>Calibri</vt:lpstr>
      <vt:lpstr>Microsoft YaHei</vt:lpstr>
      <vt:lpstr>Arial Unicode MS</vt:lpstr>
      <vt:lpstr>Calibri Light</vt:lpstr>
      <vt:lpstr>Office Theme</vt:lpstr>
      <vt:lpstr>The four seasons</vt:lpstr>
      <vt:lpstr>Read the following information about the seasons, then say if the statement are true or false:</vt:lpstr>
      <vt:lpstr>PowerPoint 演示文稿</vt:lpstr>
      <vt:lpstr>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 seasons</dc:title>
  <dc:creator>Denisa Erculescu</dc:creator>
  <cp:lastModifiedBy>HP</cp:lastModifiedBy>
  <cp:revision>2</cp:revision>
  <dcterms:created xsi:type="dcterms:W3CDTF">2023-11-01T13:16:00Z</dcterms:created>
  <dcterms:modified xsi:type="dcterms:W3CDTF">2023-11-19T06:43:41Z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C59674D194884CFF93C927FCE88AADC2_13</vt:lpwstr>
  </property>
  <property fmtid="{D5CDD505-2E9C-101B-9397-08002B2CF9AE}" pid="3" name="KSOProductBuildVer">
    <vt:lpwstr>1033-12.2.0.13306</vt:lpwstr>
  </property>
</Properties>
</file>