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00"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rid Radu" userId="5ead79eae016446f" providerId="LiveId" clId="{90662220-B903-41D2-9F88-8A9196CEBF6D}"/>
    <pc:docChg chg="undo custSel mod addSld modSld">
      <pc:chgData name="Ingrid Radu" userId="5ead79eae016446f" providerId="LiveId" clId="{90662220-B903-41D2-9F88-8A9196CEBF6D}" dt="2023-10-28T07:46:19.007" v="1201" actId="26606"/>
      <pc:docMkLst>
        <pc:docMk/>
      </pc:docMkLst>
      <pc:sldChg chg="addSp delSp modSp new add mod setBg">
        <pc:chgData name="Ingrid Radu" userId="5ead79eae016446f" providerId="LiveId" clId="{90662220-B903-41D2-9F88-8A9196CEBF6D}" dt="2023-10-28T07:41:54.737" v="1166" actId="26606"/>
        <pc:sldMkLst>
          <pc:docMk/>
          <pc:sldMk cId="1930410171" sldId="256"/>
        </pc:sldMkLst>
        <pc:spChg chg="mod">
          <ac:chgData name="Ingrid Radu" userId="5ead79eae016446f" providerId="LiveId" clId="{90662220-B903-41D2-9F88-8A9196CEBF6D}" dt="2023-10-28T07:41:54.737" v="1166" actId="26606"/>
          <ac:spMkLst>
            <pc:docMk/>
            <pc:sldMk cId="1930410171" sldId="256"/>
            <ac:spMk id="2" creationId="{96426152-8175-43D4-A752-8DACE8E8D095}"/>
          </ac:spMkLst>
        </pc:spChg>
        <pc:spChg chg="mod">
          <ac:chgData name="Ingrid Radu" userId="5ead79eae016446f" providerId="LiveId" clId="{90662220-B903-41D2-9F88-8A9196CEBF6D}" dt="2023-10-28T07:41:54.737" v="1166" actId="26606"/>
          <ac:spMkLst>
            <pc:docMk/>
            <pc:sldMk cId="1930410171" sldId="256"/>
            <ac:spMk id="3" creationId="{5BFF71B7-53E8-47B0-98F0-E047B9BDA489}"/>
          </ac:spMkLst>
        </pc:spChg>
        <pc:spChg chg="add del">
          <ac:chgData name="Ingrid Radu" userId="5ead79eae016446f" providerId="LiveId" clId="{90662220-B903-41D2-9F88-8A9196CEBF6D}" dt="2023-10-28T07:41:27.567" v="1131" actId="26606"/>
          <ac:spMkLst>
            <pc:docMk/>
            <pc:sldMk cId="1930410171" sldId="256"/>
            <ac:spMk id="8" creationId="{D278ADA9-6383-4BDD-80D2-8899A402687B}"/>
          </ac:spMkLst>
        </pc:spChg>
        <pc:spChg chg="add del">
          <ac:chgData name="Ingrid Radu" userId="5ead79eae016446f" providerId="LiveId" clId="{90662220-B903-41D2-9F88-8A9196CEBF6D}" dt="2023-10-28T07:41:27.567" v="1131" actId="26606"/>
          <ac:spMkLst>
            <pc:docMk/>
            <pc:sldMk cId="1930410171" sldId="256"/>
            <ac:spMk id="10" creationId="{484B7147-B0F6-40ED-B5A2-FF72BC8198B6}"/>
          </ac:spMkLst>
        </pc:spChg>
        <pc:spChg chg="add del">
          <ac:chgData name="Ingrid Radu" userId="5ead79eae016446f" providerId="LiveId" clId="{90662220-B903-41D2-9F88-8A9196CEBF6D}" dt="2023-10-28T07:41:27.567" v="1131" actId="26606"/>
          <ac:spMkLst>
            <pc:docMk/>
            <pc:sldMk cId="1930410171" sldId="256"/>
            <ac:spMk id="12" creationId="{B36D2DE0-0628-4A9A-A59D-7BA8B5EB3022}"/>
          </ac:spMkLst>
        </pc:spChg>
        <pc:spChg chg="add del">
          <ac:chgData name="Ingrid Radu" userId="5ead79eae016446f" providerId="LiveId" clId="{90662220-B903-41D2-9F88-8A9196CEBF6D}" dt="2023-10-28T07:41:27.567" v="1131" actId="26606"/>
          <ac:spMkLst>
            <pc:docMk/>
            <pc:sldMk cId="1930410171" sldId="256"/>
            <ac:spMk id="14" creationId="{48E405C9-94BE-41DA-928C-DEC9A8550E9F}"/>
          </ac:spMkLst>
        </pc:spChg>
        <pc:spChg chg="add del">
          <ac:chgData name="Ingrid Radu" userId="5ead79eae016446f" providerId="LiveId" clId="{90662220-B903-41D2-9F88-8A9196CEBF6D}" dt="2023-10-28T07:41:27.567" v="1131" actId="26606"/>
          <ac:spMkLst>
            <pc:docMk/>
            <pc:sldMk cId="1930410171" sldId="256"/>
            <ac:spMk id="16" creationId="{D2091A72-D5BB-42AC-8FD3-F7747D90861E}"/>
          </ac:spMkLst>
        </pc:spChg>
        <pc:spChg chg="add del">
          <ac:chgData name="Ingrid Radu" userId="5ead79eae016446f" providerId="LiveId" clId="{90662220-B903-41D2-9F88-8A9196CEBF6D}" dt="2023-10-28T07:41:27.567" v="1131" actId="26606"/>
          <ac:spMkLst>
            <pc:docMk/>
            <pc:sldMk cId="1930410171" sldId="256"/>
            <ac:spMk id="18" creationId="{6ED12BFC-A737-46AF-8411-481112D54B0C}"/>
          </ac:spMkLst>
        </pc:spChg>
        <pc:spChg chg="add del">
          <ac:chgData name="Ingrid Radu" userId="5ead79eae016446f" providerId="LiveId" clId="{90662220-B903-41D2-9F88-8A9196CEBF6D}" dt="2023-10-28T07:41:54.737" v="1166" actId="26606"/>
          <ac:spMkLst>
            <pc:docMk/>
            <pc:sldMk cId="1930410171" sldId="256"/>
            <ac:spMk id="20" creationId="{4E1BEB12-92AF-4445-98AD-4C7756E7C93B}"/>
          </ac:spMkLst>
        </pc:spChg>
        <pc:spChg chg="add del">
          <ac:chgData name="Ingrid Radu" userId="5ead79eae016446f" providerId="LiveId" clId="{90662220-B903-41D2-9F88-8A9196CEBF6D}" dt="2023-10-28T07:41:54.737" v="1166" actId="26606"/>
          <ac:spMkLst>
            <pc:docMk/>
            <pc:sldMk cId="1930410171" sldId="256"/>
            <ac:spMk id="21" creationId="{D0522C2C-7B5C-48A7-A969-03941E5D2E76}"/>
          </ac:spMkLst>
        </pc:spChg>
        <pc:spChg chg="add del">
          <ac:chgData name="Ingrid Radu" userId="5ead79eae016446f" providerId="LiveId" clId="{90662220-B903-41D2-9F88-8A9196CEBF6D}" dt="2023-10-28T07:41:54.737" v="1166" actId="26606"/>
          <ac:spMkLst>
            <pc:docMk/>
            <pc:sldMk cId="1930410171" sldId="256"/>
            <ac:spMk id="22" creationId="{9C682A1A-5B2D-4111-BBD6-620165633E5B}"/>
          </ac:spMkLst>
        </pc:spChg>
        <pc:spChg chg="add del">
          <ac:chgData name="Ingrid Radu" userId="5ead79eae016446f" providerId="LiveId" clId="{90662220-B903-41D2-9F88-8A9196CEBF6D}" dt="2023-10-28T07:41:54.737" v="1166" actId="26606"/>
          <ac:spMkLst>
            <pc:docMk/>
            <pc:sldMk cId="1930410171" sldId="256"/>
            <ac:spMk id="23" creationId="{D6EE29F2-D77F-4BD0-A20B-334D316A1C9D}"/>
          </ac:spMkLst>
        </pc:spChg>
        <pc:spChg chg="add del">
          <ac:chgData name="Ingrid Radu" userId="5ead79eae016446f" providerId="LiveId" clId="{90662220-B903-41D2-9F88-8A9196CEBF6D}" dt="2023-10-28T07:41:54.737" v="1166" actId="26606"/>
          <ac:spMkLst>
            <pc:docMk/>
            <pc:sldMk cId="1930410171" sldId="256"/>
            <ac:spMk id="24" creationId="{22D09ED2-868F-42C6-866E-F92E0CEF314F}"/>
          </ac:spMkLst>
        </pc:spChg>
        <pc:spChg chg="add">
          <ac:chgData name="Ingrid Radu" userId="5ead79eae016446f" providerId="LiveId" clId="{90662220-B903-41D2-9F88-8A9196CEBF6D}" dt="2023-10-28T07:41:54.737" v="1166" actId="26606"/>
          <ac:spMkLst>
            <pc:docMk/>
            <pc:sldMk cId="1930410171" sldId="256"/>
            <ac:spMk id="30" creationId="{6CCA5F87-1D1E-45CB-8D83-FC7EEFAD9935}"/>
          </ac:spMkLst>
        </pc:spChg>
        <pc:spChg chg="add">
          <ac:chgData name="Ingrid Radu" userId="5ead79eae016446f" providerId="LiveId" clId="{90662220-B903-41D2-9F88-8A9196CEBF6D}" dt="2023-10-28T07:41:54.737" v="1166" actId="26606"/>
          <ac:spMkLst>
            <pc:docMk/>
            <pc:sldMk cId="1930410171" sldId="256"/>
            <ac:spMk id="32" creationId="{7CCFC2C6-6238-4A2F-93DE-2ADF74AF635E}"/>
          </ac:spMkLst>
        </pc:spChg>
        <pc:spChg chg="add">
          <ac:chgData name="Ingrid Radu" userId="5ead79eae016446f" providerId="LiveId" clId="{90662220-B903-41D2-9F88-8A9196CEBF6D}" dt="2023-10-28T07:41:54.737" v="1166" actId="26606"/>
          <ac:spMkLst>
            <pc:docMk/>
            <pc:sldMk cId="1930410171" sldId="256"/>
            <ac:spMk id="34" creationId="{AF2F604E-43BE-4DC3-B983-E071523364F8}"/>
          </ac:spMkLst>
        </pc:spChg>
        <pc:spChg chg="add">
          <ac:chgData name="Ingrid Radu" userId="5ead79eae016446f" providerId="LiveId" clId="{90662220-B903-41D2-9F88-8A9196CEBF6D}" dt="2023-10-28T07:41:54.737" v="1166" actId="26606"/>
          <ac:spMkLst>
            <pc:docMk/>
            <pc:sldMk cId="1930410171" sldId="256"/>
            <ac:spMk id="36" creationId="{08C9B587-E65E-4B52-B37C-ABEBB6E87928}"/>
          </ac:spMkLst>
        </pc:spChg>
        <pc:picChg chg="add">
          <ac:chgData name="Ingrid Radu" userId="5ead79eae016446f" providerId="LiveId" clId="{90662220-B903-41D2-9F88-8A9196CEBF6D}" dt="2023-10-28T07:41:54.737" v="1166" actId="26606"/>
          <ac:picMkLst>
            <pc:docMk/>
            <pc:sldMk cId="1930410171" sldId="256"/>
            <ac:picMk id="26" creationId="{E2897C0A-FFC4-0ADA-9B97-80B73981C22A}"/>
          </ac:picMkLst>
        </pc:picChg>
      </pc:sldChg>
      <pc:sldChg chg="addSp delSp modSp new add mod setBg">
        <pc:chgData name="Ingrid Radu" userId="5ead79eae016446f" providerId="LiveId" clId="{90662220-B903-41D2-9F88-8A9196CEBF6D}" dt="2023-10-28T07:41:22.322" v="1129" actId="26606"/>
        <pc:sldMkLst>
          <pc:docMk/>
          <pc:sldMk cId="204482322" sldId="257"/>
        </pc:sldMkLst>
        <pc:spChg chg="mod">
          <ac:chgData name="Ingrid Radu" userId="5ead79eae016446f" providerId="LiveId" clId="{90662220-B903-41D2-9F88-8A9196CEBF6D}" dt="2023-10-28T07:41:22.322" v="1129" actId="26606"/>
          <ac:spMkLst>
            <pc:docMk/>
            <pc:sldMk cId="204482322" sldId="257"/>
            <ac:spMk id="2" creationId="{B003A889-DCC8-4722-8D5C-6672BD28E03F}"/>
          </ac:spMkLst>
        </pc:spChg>
        <pc:spChg chg="mod">
          <ac:chgData name="Ingrid Radu" userId="5ead79eae016446f" providerId="LiveId" clId="{90662220-B903-41D2-9F88-8A9196CEBF6D}" dt="2023-10-28T07:41:22.322" v="1129" actId="26606"/>
          <ac:spMkLst>
            <pc:docMk/>
            <pc:sldMk cId="204482322" sldId="257"/>
            <ac:spMk id="3" creationId="{B0A4A8B4-AAD2-458A-83C0-0089252A9D14}"/>
          </ac:spMkLst>
        </pc:spChg>
        <pc:spChg chg="add del">
          <ac:chgData name="Ingrid Radu" userId="5ead79eae016446f" providerId="LiveId" clId="{90662220-B903-41D2-9F88-8A9196CEBF6D}" dt="2023-10-28T07:41:19.460" v="1126" actId="26606"/>
          <ac:spMkLst>
            <pc:docMk/>
            <pc:sldMk cId="204482322" sldId="257"/>
            <ac:spMk id="8" creationId="{100EDD19-6802-4EC3-95CE-CFFAB042CFD6}"/>
          </ac:spMkLst>
        </pc:spChg>
        <pc:spChg chg="add del">
          <ac:chgData name="Ingrid Radu" userId="5ead79eae016446f" providerId="LiveId" clId="{90662220-B903-41D2-9F88-8A9196CEBF6D}" dt="2023-10-28T07:41:15.558" v="1124" actId="26606"/>
          <ac:spMkLst>
            <pc:docMk/>
            <pc:sldMk cId="204482322" sldId="257"/>
            <ac:spMk id="9" creationId="{CB6E2F43-29E9-49D9-91FC-E5FEFAAA70DE}"/>
          </ac:spMkLst>
        </pc:spChg>
        <pc:spChg chg="add del">
          <ac:chgData name="Ingrid Radu" userId="5ead79eae016446f" providerId="LiveId" clId="{90662220-B903-41D2-9F88-8A9196CEBF6D}" dt="2023-10-28T07:41:19.460" v="1126" actId="26606"/>
          <ac:spMkLst>
            <pc:docMk/>
            <pc:sldMk cId="204482322" sldId="257"/>
            <ac:spMk id="10" creationId="{DB17E863-922E-4C26-BD64-E8FD41D28661}"/>
          </ac:spMkLst>
        </pc:spChg>
        <pc:spChg chg="add del">
          <ac:chgData name="Ingrid Radu" userId="5ead79eae016446f" providerId="LiveId" clId="{90662220-B903-41D2-9F88-8A9196CEBF6D}" dt="2023-10-28T07:41:15.558" v="1124" actId="26606"/>
          <ac:spMkLst>
            <pc:docMk/>
            <pc:sldMk cId="204482322" sldId="257"/>
            <ac:spMk id="11" creationId="{3BA62E19-CD42-4C09-B825-844B4943D49D}"/>
          </ac:spMkLst>
        </pc:spChg>
        <pc:spChg chg="add del">
          <ac:chgData name="Ingrid Radu" userId="5ead79eae016446f" providerId="LiveId" clId="{90662220-B903-41D2-9F88-8A9196CEBF6D}" dt="2023-10-28T07:41:22.302" v="1128" actId="26606"/>
          <ac:spMkLst>
            <pc:docMk/>
            <pc:sldMk cId="204482322" sldId="257"/>
            <ac:spMk id="12" creationId="{9F7D5CDA-D291-4307-BF55-1381FED29634}"/>
          </ac:spMkLst>
        </pc:spChg>
        <pc:spChg chg="add del">
          <ac:chgData name="Ingrid Radu" userId="5ead79eae016446f" providerId="LiveId" clId="{90662220-B903-41D2-9F88-8A9196CEBF6D}" dt="2023-10-28T07:41:15.558" v="1124" actId="26606"/>
          <ac:spMkLst>
            <pc:docMk/>
            <pc:sldMk cId="204482322" sldId="257"/>
            <ac:spMk id="13" creationId="{8E63CC27-1C86-4653-8866-79C24C5C51FB}"/>
          </ac:spMkLst>
        </pc:spChg>
        <pc:spChg chg="add">
          <ac:chgData name="Ingrid Radu" userId="5ead79eae016446f" providerId="LiveId" clId="{90662220-B903-41D2-9F88-8A9196CEBF6D}" dt="2023-10-28T07:41:22.322" v="1129" actId="26606"/>
          <ac:spMkLst>
            <pc:docMk/>
            <pc:sldMk cId="204482322" sldId="257"/>
            <ac:spMk id="17" creationId="{18873D23-2DCF-4B31-A009-95721C06E8E1}"/>
          </ac:spMkLst>
        </pc:spChg>
        <pc:spChg chg="add">
          <ac:chgData name="Ingrid Radu" userId="5ead79eae016446f" providerId="LiveId" clId="{90662220-B903-41D2-9F88-8A9196CEBF6D}" dt="2023-10-28T07:41:22.322" v="1129" actId="26606"/>
          <ac:spMkLst>
            <pc:docMk/>
            <pc:sldMk cId="204482322" sldId="257"/>
            <ac:spMk id="18" creationId="{C13EF075-D4EF-4929-ADBC-91B27DA19955}"/>
          </ac:spMkLst>
        </pc:spChg>
        <pc:grpChg chg="add">
          <ac:chgData name="Ingrid Radu" userId="5ead79eae016446f" providerId="LiveId" clId="{90662220-B903-41D2-9F88-8A9196CEBF6D}" dt="2023-10-28T07:41:22.322" v="1129" actId="26606"/>
          <ac:grpSpMkLst>
            <pc:docMk/>
            <pc:sldMk cId="204482322" sldId="257"/>
            <ac:grpSpMk id="19" creationId="{DAA26DFA-AAB2-4973-9C17-16D587C7B198}"/>
          </ac:grpSpMkLst>
        </pc:grpChg>
        <pc:picChg chg="add del">
          <ac:chgData name="Ingrid Radu" userId="5ead79eae016446f" providerId="LiveId" clId="{90662220-B903-41D2-9F88-8A9196CEBF6D}" dt="2023-10-28T07:41:15.558" v="1124" actId="26606"/>
          <ac:picMkLst>
            <pc:docMk/>
            <pc:sldMk cId="204482322" sldId="257"/>
            <ac:picMk id="5" creationId="{014BD752-2CF4-6A2E-C4C1-9FE73824D400}"/>
          </ac:picMkLst>
        </pc:picChg>
        <pc:picChg chg="add del">
          <ac:chgData name="Ingrid Radu" userId="5ead79eae016446f" providerId="LiveId" clId="{90662220-B903-41D2-9F88-8A9196CEBF6D}" dt="2023-10-28T07:41:22.302" v="1128" actId="26606"/>
          <ac:picMkLst>
            <pc:docMk/>
            <pc:sldMk cId="204482322" sldId="257"/>
            <ac:picMk id="14" creationId="{1C9C52C4-79CE-3264-7C15-675BD490BBFD}"/>
          </ac:picMkLst>
        </pc:picChg>
      </pc:sldChg>
      <pc:sldChg chg="addSp delSp modSp new add mod setBg">
        <pc:chgData name="Ingrid Radu" userId="5ead79eae016446f" providerId="LiveId" clId="{90662220-B903-41D2-9F88-8A9196CEBF6D}" dt="2023-10-28T07:44:37.797" v="1195" actId="26606"/>
        <pc:sldMkLst>
          <pc:docMk/>
          <pc:sldMk cId="2094655699" sldId="258"/>
        </pc:sldMkLst>
        <pc:spChg chg="mod">
          <ac:chgData name="Ingrid Radu" userId="5ead79eae016446f" providerId="LiveId" clId="{90662220-B903-41D2-9F88-8A9196CEBF6D}" dt="2023-10-28T07:42:06.877" v="1171" actId="26606"/>
          <ac:spMkLst>
            <pc:docMk/>
            <pc:sldMk cId="2094655699" sldId="258"/>
            <ac:spMk id="2" creationId="{40097709-90D9-4514-ABCE-DC380D4DFC33}"/>
          </ac:spMkLst>
        </pc:spChg>
        <pc:spChg chg="mod">
          <ac:chgData name="Ingrid Radu" userId="5ead79eae016446f" providerId="LiveId" clId="{90662220-B903-41D2-9F88-8A9196CEBF6D}" dt="2023-10-28T07:42:06.877" v="1171" actId="26606"/>
          <ac:spMkLst>
            <pc:docMk/>
            <pc:sldMk cId="2094655699" sldId="258"/>
            <ac:spMk id="3" creationId="{761C3AB1-8F61-4F14-AB40-EEAC956DCA67}"/>
          </ac:spMkLst>
        </pc:spChg>
        <pc:spChg chg="add del">
          <ac:chgData name="Ingrid Radu" userId="5ead79eae016446f" providerId="LiveId" clId="{90662220-B903-41D2-9F88-8A9196CEBF6D}" dt="2023-10-28T07:40:49.257" v="1120"/>
          <ac:spMkLst>
            <pc:docMk/>
            <pc:sldMk cId="2094655699" sldId="258"/>
            <ac:spMk id="8" creationId="{1B128A4F-9718-4B9D-90D1-5FA6B77DB451}"/>
          </ac:spMkLst>
        </pc:spChg>
        <pc:spChg chg="add del">
          <ac:chgData name="Ingrid Radu" userId="5ead79eae016446f" providerId="LiveId" clId="{90662220-B903-41D2-9F88-8A9196CEBF6D}" dt="2023-10-28T07:42:06.877" v="1171" actId="26606"/>
          <ac:spMkLst>
            <pc:docMk/>
            <pc:sldMk cId="2094655699" sldId="258"/>
            <ac:spMk id="14" creationId="{2EB492CD-616E-47F8-933B-5E2D952A0593}"/>
          </ac:spMkLst>
        </pc:spChg>
        <pc:spChg chg="add del">
          <ac:chgData name="Ingrid Radu" userId="5ead79eae016446f" providerId="LiveId" clId="{90662220-B903-41D2-9F88-8A9196CEBF6D}" dt="2023-10-28T07:42:06.877" v="1171" actId="26606"/>
          <ac:spMkLst>
            <pc:docMk/>
            <pc:sldMk cId="2094655699" sldId="258"/>
            <ac:spMk id="16" creationId="{59383CF9-23B5-4335-9B21-1791C4CF1C75}"/>
          </ac:spMkLst>
        </pc:spChg>
        <pc:spChg chg="add del">
          <ac:chgData name="Ingrid Radu" userId="5ead79eae016446f" providerId="LiveId" clId="{90662220-B903-41D2-9F88-8A9196CEBF6D}" dt="2023-10-28T07:42:06.877" v="1171" actId="26606"/>
          <ac:spMkLst>
            <pc:docMk/>
            <pc:sldMk cId="2094655699" sldId="258"/>
            <ac:spMk id="18" creationId="{0007FE00-9498-4706-B255-6437B0252C02}"/>
          </ac:spMkLst>
        </pc:spChg>
        <pc:spChg chg="add del">
          <ac:chgData name="Ingrid Radu" userId="5ead79eae016446f" providerId="LiveId" clId="{90662220-B903-41D2-9F88-8A9196CEBF6D}" dt="2023-10-28T07:42:04.335" v="1168" actId="26606"/>
          <ac:spMkLst>
            <pc:docMk/>
            <pc:sldMk cId="2094655699" sldId="258"/>
            <ac:spMk id="23" creationId="{E112DF30-5C96-46A5-81A0-341076AFC891}"/>
          </ac:spMkLst>
        </pc:spChg>
        <pc:spChg chg="add del">
          <ac:chgData name="Ingrid Radu" userId="5ead79eae016446f" providerId="LiveId" clId="{90662220-B903-41D2-9F88-8A9196CEBF6D}" dt="2023-10-28T07:42:04.335" v="1168" actId="26606"/>
          <ac:spMkLst>
            <pc:docMk/>
            <pc:sldMk cId="2094655699" sldId="258"/>
            <ac:spMk id="25" creationId="{9E44E6C6-920F-4AC8-83F4-7F94687E7A89}"/>
          </ac:spMkLst>
        </pc:spChg>
        <pc:spChg chg="add del">
          <ac:chgData name="Ingrid Radu" userId="5ead79eae016446f" providerId="LiveId" clId="{90662220-B903-41D2-9F88-8A9196CEBF6D}" dt="2023-10-28T07:42:06.750" v="1170" actId="26606"/>
          <ac:spMkLst>
            <pc:docMk/>
            <pc:sldMk cId="2094655699" sldId="258"/>
            <ac:spMk id="29" creationId="{2813A4FA-24A5-41ED-A534-3807D1B2F344}"/>
          </ac:spMkLst>
        </pc:spChg>
        <pc:spChg chg="add del">
          <ac:chgData name="Ingrid Radu" userId="5ead79eae016446f" providerId="LiveId" clId="{90662220-B903-41D2-9F88-8A9196CEBF6D}" dt="2023-10-28T07:42:06.750" v="1170" actId="26606"/>
          <ac:spMkLst>
            <pc:docMk/>
            <pc:sldMk cId="2094655699" sldId="258"/>
            <ac:spMk id="31" creationId="{C3944F27-CA70-4E84-A51A-E6BF89558979}"/>
          </ac:spMkLst>
        </pc:spChg>
        <pc:spChg chg="add del">
          <ac:chgData name="Ingrid Radu" userId="5ead79eae016446f" providerId="LiveId" clId="{90662220-B903-41D2-9F88-8A9196CEBF6D}" dt="2023-10-28T07:42:06.750" v="1170" actId="26606"/>
          <ac:spMkLst>
            <pc:docMk/>
            <pc:sldMk cId="2094655699" sldId="258"/>
            <ac:spMk id="39" creationId="{12609869-9E80-471B-A487-A53288E0E791}"/>
          </ac:spMkLst>
        </pc:spChg>
        <pc:spChg chg="add del">
          <ac:chgData name="Ingrid Radu" userId="5ead79eae016446f" providerId="LiveId" clId="{90662220-B903-41D2-9F88-8A9196CEBF6D}" dt="2023-10-28T07:42:06.750" v="1170" actId="26606"/>
          <ac:spMkLst>
            <pc:docMk/>
            <pc:sldMk cId="2094655699" sldId="258"/>
            <ac:spMk id="40" creationId="{7004738A-9D34-43E8-97D2-CA0EED4F8BE0}"/>
          </ac:spMkLst>
        </pc:spChg>
        <pc:spChg chg="add del">
          <ac:chgData name="Ingrid Radu" userId="5ead79eae016446f" providerId="LiveId" clId="{90662220-B903-41D2-9F88-8A9196CEBF6D}" dt="2023-10-28T07:42:06.750" v="1170" actId="26606"/>
          <ac:spMkLst>
            <pc:docMk/>
            <pc:sldMk cId="2094655699" sldId="258"/>
            <ac:spMk id="41" creationId="{B8B8D07F-F13E-443E-BA68-2D26672D76B9}"/>
          </ac:spMkLst>
        </pc:spChg>
        <pc:spChg chg="add del">
          <ac:chgData name="Ingrid Radu" userId="5ead79eae016446f" providerId="LiveId" clId="{90662220-B903-41D2-9F88-8A9196CEBF6D}" dt="2023-10-28T07:44:37.797" v="1195" actId="26606"/>
          <ac:spMkLst>
            <pc:docMk/>
            <pc:sldMk cId="2094655699" sldId="258"/>
            <ac:spMk id="43" creationId="{2C9A9DA9-7DC8-488B-A882-123947B0F3D9}"/>
          </ac:spMkLst>
        </pc:spChg>
        <pc:spChg chg="add del">
          <ac:chgData name="Ingrid Radu" userId="5ead79eae016446f" providerId="LiveId" clId="{90662220-B903-41D2-9F88-8A9196CEBF6D}" dt="2023-10-28T07:44:37.797" v="1195" actId="26606"/>
          <ac:spMkLst>
            <pc:docMk/>
            <pc:sldMk cId="2094655699" sldId="258"/>
            <ac:spMk id="44" creationId="{57F6BDD4-E066-4008-8011-6CC31AEB4556}"/>
          </ac:spMkLst>
        </pc:spChg>
        <pc:spChg chg="add del">
          <ac:chgData name="Ingrid Radu" userId="5ead79eae016446f" providerId="LiveId" clId="{90662220-B903-41D2-9F88-8A9196CEBF6D}" dt="2023-10-28T07:44:37.797" v="1195" actId="26606"/>
          <ac:spMkLst>
            <pc:docMk/>
            <pc:sldMk cId="2094655699" sldId="258"/>
            <ac:spMk id="45" creationId="{2711A8FB-68FC-45FC-B01E-38F809E2D439}"/>
          </ac:spMkLst>
        </pc:spChg>
        <pc:spChg chg="add del">
          <ac:chgData name="Ingrid Radu" userId="5ead79eae016446f" providerId="LiveId" clId="{90662220-B903-41D2-9F88-8A9196CEBF6D}" dt="2023-10-28T07:44:37.797" v="1195" actId="26606"/>
          <ac:spMkLst>
            <pc:docMk/>
            <pc:sldMk cId="2094655699" sldId="258"/>
            <ac:spMk id="46" creationId="{2A865FE3-5FC9-4049-87CF-30019C46C0F5}"/>
          </ac:spMkLst>
        </pc:spChg>
        <pc:spChg chg="add">
          <ac:chgData name="Ingrid Radu" userId="5ead79eae016446f" providerId="LiveId" clId="{90662220-B903-41D2-9F88-8A9196CEBF6D}" dt="2023-10-28T07:44:37.797" v="1195" actId="26606"/>
          <ac:spMkLst>
            <pc:docMk/>
            <pc:sldMk cId="2094655699" sldId="258"/>
            <ac:spMk id="51" creationId="{2C9A9DA9-7DC8-488B-A882-123947B0F3D9}"/>
          </ac:spMkLst>
        </pc:spChg>
        <pc:spChg chg="add">
          <ac:chgData name="Ingrid Radu" userId="5ead79eae016446f" providerId="LiveId" clId="{90662220-B903-41D2-9F88-8A9196CEBF6D}" dt="2023-10-28T07:44:37.797" v="1195" actId="26606"/>
          <ac:spMkLst>
            <pc:docMk/>
            <pc:sldMk cId="2094655699" sldId="258"/>
            <ac:spMk id="53" creationId="{57F6BDD4-E066-4008-8011-6CC31AEB4556}"/>
          </ac:spMkLst>
        </pc:spChg>
        <pc:spChg chg="add">
          <ac:chgData name="Ingrid Radu" userId="5ead79eae016446f" providerId="LiveId" clId="{90662220-B903-41D2-9F88-8A9196CEBF6D}" dt="2023-10-28T07:44:37.797" v="1195" actId="26606"/>
          <ac:spMkLst>
            <pc:docMk/>
            <pc:sldMk cId="2094655699" sldId="258"/>
            <ac:spMk id="55" creationId="{2711A8FB-68FC-45FC-B01E-38F809E2D439}"/>
          </ac:spMkLst>
        </pc:spChg>
        <pc:spChg chg="add">
          <ac:chgData name="Ingrid Radu" userId="5ead79eae016446f" providerId="LiveId" clId="{90662220-B903-41D2-9F88-8A9196CEBF6D}" dt="2023-10-28T07:44:37.797" v="1195" actId="26606"/>
          <ac:spMkLst>
            <pc:docMk/>
            <pc:sldMk cId="2094655699" sldId="258"/>
            <ac:spMk id="57" creationId="{2A865FE3-5FC9-4049-87CF-30019C46C0F5}"/>
          </ac:spMkLst>
        </pc:spChg>
        <pc:grpChg chg="add del">
          <ac:chgData name="Ingrid Radu" userId="5ead79eae016446f" providerId="LiveId" clId="{90662220-B903-41D2-9F88-8A9196CEBF6D}" dt="2023-10-28T07:42:04.335" v="1168" actId="26606"/>
          <ac:grpSpMkLst>
            <pc:docMk/>
            <pc:sldMk cId="2094655699" sldId="258"/>
            <ac:grpSpMk id="27" creationId="{68DE60DE-A968-4121-AFBB-E1A35832ED30}"/>
          </ac:grpSpMkLst>
        </pc:grpChg>
        <pc:grpChg chg="add del">
          <ac:chgData name="Ingrid Radu" userId="5ead79eae016446f" providerId="LiveId" clId="{90662220-B903-41D2-9F88-8A9196CEBF6D}" dt="2023-10-28T07:42:04.335" v="1168" actId="26606"/>
          <ac:grpSpMkLst>
            <pc:docMk/>
            <pc:sldMk cId="2094655699" sldId="258"/>
            <ac:grpSpMk id="33" creationId="{69E22CE9-7281-4287-84CA-AE7F8031099F}"/>
          </ac:grpSpMkLst>
        </pc:grpChg>
        <pc:graphicFrameChg chg="add del modGraphic">
          <ac:chgData name="Ingrid Radu" userId="5ead79eae016446f" providerId="LiveId" clId="{90662220-B903-41D2-9F88-8A9196CEBF6D}" dt="2023-10-28T07:40:21.792" v="1116"/>
          <ac:graphicFrameMkLst>
            <pc:docMk/>
            <pc:sldMk cId="2094655699" sldId="258"/>
            <ac:graphicFrameMk id="4" creationId="{0EF6671B-6E58-4EE2-96BE-A4CF4C000CC1}"/>
          </ac:graphicFrameMkLst>
        </pc:graphicFrameChg>
        <pc:graphicFrameChg chg="add del mod modGraphic">
          <ac:chgData name="Ingrid Radu" userId="5ead79eae016446f" providerId="LiveId" clId="{90662220-B903-41D2-9F88-8A9196CEBF6D}" dt="2023-10-28T07:40:11.279" v="1114"/>
          <ac:graphicFrameMkLst>
            <pc:docMk/>
            <pc:sldMk cId="2094655699" sldId="258"/>
            <ac:graphicFrameMk id="5" creationId="{3B98C24B-A509-46F6-8155-4E9BA277ACA3}"/>
          </ac:graphicFrameMkLst>
        </pc:graphicFrameChg>
        <pc:graphicFrameChg chg="add del">
          <ac:chgData name="Ingrid Radu" userId="5ead79eae016446f" providerId="LiveId" clId="{90662220-B903-41D2-9F88-8A9196CEBF6D}" dt="2023-10-28T07:40:49.257" v="1120"/>
          <ac:graphicFrameMkLst>
            <pc:docMk/>
            <pc:sldMk cId="2094655699" sldId="258"/>
            <ac:graphicFrameMk id="6" creationId="{A2B1F74A-B328-44A8-A9CD-9DB8F4750891}"/>
          </ac:graphicFrameMkLst>
        </pc:graphicFrameChg>
        <pc:graphicFrameChg chg="add del">
          <ac:chgData name="Ingrid Radu" userId="5ead79eae016446f" providerId="LiveId" clId="{90662220-B903-41D2-9F88-8A9196CEBF6D}" dt="2023-10-28T07:40:49.257" v="1120"/>
          <ac:graphicFrameMkLst>
            <pc:docMk/>
            <pc:sldMk cId="2094655699" sldId="258"/>
            <ac:graphicFrameMk id="7" creationId="{2DDF6833-0CED-4606-9A74-35197FCA95DF}"/>
          </ac:graphicFrameMkLst>
        </pc:graphicFrameChg>
        <pc:graphicFrameChg chg="add del mod modGraphic">
          <ac:chgData name="Ingrid Radu" userId="5ead79eae016446f" providerId="LiveId" clId="{90662220-B903-41D2-9F88-8A9196CEBF6D}" dt="2023-10-28T07:44:22.337" v="1193" actId="478"/>
          <ac:graphicFrameMkLst>
            <pc:docMk/>
            <pc:sldMk cId="2094655699" sldId="258"/>
            <ac:graphicFrameMk id="9" creationId="{EA2DFD1F-66A3-4B72-9A2E-6C0A2C589A52}"/>
          </ac:graphicFrameMkLst>
        </pc:graphicFrameChg>
        <pc:graphicFrameChg chg="add mod modGraphic">
          <ac:chgData name="Ingrid Radu" userId="5ead79eae016446f" providerId="LiveId" clId="{90662220-B903-41D2-9F88-8A9196CEBF6D}" dt="2023-10-28T07:44:37.797" v="1195" actId="26606"/>
          <ac:graphicFrameMkLst>
            <pc:docMk/>
            <pc:sldMk cId="2094655699" sldId="258"/>
            <ac:graphicFrameMk id="10" creationId="{E900C7FE-646B-4957-91AA-0E273043A788}"/>
          </ac:graphicFrameMkLst>
        </pc:graphicFrameChg>
      </pc:sldChg>
      <pc:sldChg chg="addSp modSp new add mod setBg">
        <pc:chgData name="Ingrid Radu" userId="5ead79eae016446f" providerId="LiveId" clId="{90662220-B903-41D2-9F88-8A9196CEBF6D}" dt="2023-10-28T07:46:19.007" v="1201" actId="26606"/>
        <pc:sldMkLst>
          <pc:docMk/>
          <pc:sldMk cId="3661182442" sldId="259"/>
        </pc:sldMkLst>
        <pc:spChg chg="mod">
          <ac:chgData name="Ingrid Radu" userId="5ead79eae016446f" providerId="LiveId" clId="{90662220-B903-41D2-9F88-8A9196CEBF6D}" dt="2023-10-28T07:46:19.007" v="1201" actId="26606"/>
          <ac:spMkLst>
            <pc:docMk/>
            <pc:sldMk cId="3661182442" sldId="259"/>
            <ac:spMk id="2" creationId="{06965ED4-7E7F-4537-9459-10312ECCC60C}"/>
          </ac:spMkLst>
        </pc:spChg>
        <pc:spChg chg="mod">
          <ac:chgData name="Ingrid Radu" userId="5ead79eae016446f" providerId="LiveId" clId="{90662220-B903-41D2-9F88-8A9196CEBF6D}" dt="2023-10-28T07:46:19.007" v="1201" actId="26606"/>
          <ac:spMkLst>
            <pc:docMk/>
            <pc:sldMk cId="3661182442" sldId="259"/>
            <ac:spMk id="3" creationId="{5B9120A2-372B-46FC-88D1-AF406766739A}"/>
          </ac:spMkLst>
        </pc:spChg>
        <pc:spChg chg="add">
          <ac:chgData name="Ingrid Radu" userId="5ead79eae016446f" providerId="LiveId" clId="{90662220-B903-41D2-9F88-8A9196CEBF6D}" dt="2023-10-28T07:46:19.007" v="1201" actId="26606"/>
          <ac:spMkLst>
            <pc:docMk/>
            <pc:sldMk cId="3661182442" sldId="259"/>
            <ac:spMk id="8" creationId="{09588DA8-065E-4F6F-8EFD-43104AB2E0CF}"/>
          </ac:spMkLst>
        </pc:spChg>
        <pc:spChg chg="add">
          <ac:chgData name="Ingrid Radu" userId="5ead79eae016446f" providerId="LiveId" clId="{90662220-B903-41D2-9F88-8A9196CEBF6D}" dt="2023-10-28T07:46:19.007" v="1201" actId="26606"/>
          <ac:spMkLst>
            <pc:docMk/>
            <pc:sldMk cId="3661182442" sldId="259"/>
            <ac:spMk id="10" creationId="{C4285719-470E-454C-AF62-8323075F1F5B}"/>
          </ac:spMkLst>
        </pc:spChg>
        <pc:spChg chg="add">
          <ac:chgData name="Ingrid Radu" userId="5ead79eae016446f" providerId="LiveId" clId="{90662220-B903-41D2-9F88-8A9196CEBF6D}" dt="2023-10-28T07:46:19.007" v="1201" actId="26606"/>
          <ac:spMkLst>
            <pc:docMk/>
            <pc:sldMk cId="3661182442" sldId="259"/>
            <ac:spMk id="12" creationId="{CD9FE4EF-C4D8-49A0-B2FF-81D8DB7D8A24}"/>
          </ac:spMkLst>
        </pc:spChg>
        <pc:spChg chg="add">
          <ac:chgData name="Ingrid Radu" userId="5ead79eae016446f" providerId="LiveId" clId="{90662220-B903-41D2-9F88-8A9196CEBF6D}" dt="2023-10-28T07:46:19.007" v="1201" actId="26606"/>
          <ac:spMkLst>
            <pc:docMk/>
            <pc:sldMk cId="3661182442" sldId="259"/>
            <ac:spMk id="14" creationId="{4300840D-0A0B-4512-BACA-B439D5B9C57C}"/>
          </ac:spMkLst>
        </pc:spChg>
        <pc:spChg chg="add">
          <ac:chgData name="Ingrid Radu" userId="5ead79eae016446f" providerId="LiveId" clId="{90662220-B903-41D2-9F88-8A9196CEBF6D}" dt="2023-10-28T07:46:19.007" v="1201" actId="26606"/>
          <ac:spMkLst>
            <pc:docMk/>
            <pc:sldMk cId="3661182442" sldId="259"/>
            <ac:spMk id="16" creationId="{D2B78728-A580-49A7-84F9-6EF6F583ADE0}"/>
          </ac:spMkLst>
        </pc:spChg>
        <pc:spChg chg="add">
          <ac:chgData name="Ingrid Radu" userId="5ead79eae016446f" providerId="LiveId" clId="{90662220-B903-41D2-9F88-8A9196CEBF6D}" dt="2023-10-28T07:46:19.007" v="1201" actId="26606"/>
          <ac:spMkLst>
            <pc:docMk/>
            <pc:sldMk cId="3661182442" sldId="259"/>
            <ac:spMk id="18" creationId="{38FAA1A1-D861-433F-88FA-1E9D6FD31D11}"/>
          </ac:spMkLst>
        </pc:spChg>
        <pc:spChg chg="add">
          <ac:chgData name="Ingrid Radu" userId="5ead79eae016446f" providerId="LiveId" clId="{90662220-B903-41D2-9F88-8A9196CEBF6D}" dt="2023-10-28T07:46:19.007" v="1201" actId="26606"/>
          <ac:spMkLst>
            <pc:docMk/>
            <pc:sldMk cId="3661182442" sldId="259"/>
            <ac:spMk id="20" creationId="{8D71EDA1-87BF-4D5D-AB79-F346FD19278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7AE8E-E017-4C39-AC8B-25BFEEFC33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78AC83-54BC-4913-9BA4-8A2D1F4C72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33D5A3-7D34-4733-9EFB-9BFDF8511C4C}"/>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5" name="Footer Placeholder 4">
            <a:extLst>
              <a:ext uri="{FF2B5EF4-FFF2-40B4-BE49-F238E27FC236}">
                <a16:creationId xmlns:a16="http://schemas.microsoft.com/office/drawing/2014/main" id="{81D63680-8876-4D7A-A9EA-4218BA182E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262BE-DC97-40D8-8783-FE5DDB003737}"/>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744932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9041D-440F-4B7B-90D3-798A7B1C3C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4D3E11-5E84-4AD6-8DB9-02D3539CF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1C2CF-8877-41EF-8249-4F851A0736D6}"/>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5" name="Footer Placeholder 4">
            <a:extLst>
              <a:ext uri="{FF2B5EF4-FFF2-40B4-BE49-F238E27FC236}">
                <a16:creationId xmlns:a16="http://schemas.microsoft.com/office/drawing/2014/main" id="{68E7D8F8-9413-43A5-A4D2-4F5FD3AB7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2712BA-837B-47E8-AE51-5FA819089E69}"/>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951874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A7AE33-2898-4E53-A27E-7209651B58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2F9988-093C-4267-96BA-F6CB95E2C3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2CDC2-2A91-4332-807D-FB07172D44D8}"/>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5" name="Footer Placeholder 4">
            <a:extLst>
              <a:ext uri="{FF2B5EF4-FFF2-40B4-BE49-F238E27FC236}">
                <a16:creationId xmlns:a16="http://schemas.microsoft.com/office/drawing/2014/main" id="{323A250B-5187-448F-8EC4-366D192A05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4C6C10-6B55-44BC-B2B8-295B906E7D3D}"/>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3532637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D519B-1537-4C2E-9772-D9F9338533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F07169-EC1E-461C-BEAF-196BC7DD41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C92FEC-F277-4334-B8B8-01CDB381210D}"/>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5" name="Footer Placeholder 4">
            <a:extLst>
              <a:ext uri="{FF2B5EF4-FFF2-40B4-BE49-F238E27FC236}">
                <a16:creationId xmlns:a16="http://schemas.microsoft.com/office/drawing/2014/main" id="{DF75993F-0F87-4A07-B5D6-FBCEC1D061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5E714-2357-497D-9EA9-E462AE348A48}"/>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931025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A299E-8105-49CC-9490-8DBE12E781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4F171D-EAD0-4B1F-8100-5F5EC5D4CB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712678-B517-423C-BB3F-A447D4981DF7}"/>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5" name="Footer Placeholder 4">
            <a:extLst>
              <a:ext uri="{FF2B5EF4-FFF2-40B4-BE49-F238E27FC236}">
                <a16:creationId xmlns:a16="http://schemas.microsoft.com/office/drawing/2014/main" id="{DE29073E-901A-457A-AA50-6824432901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43AFAB-80C4-4DB5-A792-066E63514036}"/>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475232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67C56-69DD-4EA9-9ED1-0CFB224BF7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6C56E2-407C-4937-9230-FEBDDB08C9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AAB9E8-AD22-4674-B064-6884234E73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7B7797-B43B-4BC1-9D63-26253AA0EBC8}"/>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6" name="Footer Placeholder 5">
            <a:extLst>
              <a:ext uri="{FF2B5EF4-FFF2-40B4-BE49-F238E27FC236}">
                <a16:creationId xmlns:a16="http://schemas.microsoft.com/office/drawing/2014/main" id="{20CB213F-C272-4758-8F9E-AF3365C725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FDC00E-591E-4673-AEF5-581BB5476455}"/>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990735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BF2F4-927E-444C-9A8E-ED59EB9E81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D7D017-106A-4A28-955A-528837215C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B9209F-6263-41B0-AAA0-32C6FD9D99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CAA3A4-E9DB-4348-8B12-F4A5487D01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54DCBF-5E24-4313-B911-57E1EA1DED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E3FBFD-A024-4E68-B5B0-E1E1950E98ED}"/>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8" name="Footer Placeholder 7">
            <a:extLst>
              <a:ext uri="{FF2B5EF4-FFF2-40B4-BE49-F238E27FC236}">
                <a16:creationId xmlns:a16="http://schemas.microsoft.com/office/drawing/2014/main" id="{572E6867-750D-4CFF-8176-019DD33C1C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3259D5-4459-4251-9241-0896A9C99C7D}"/>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1062576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DDCA7-5ABA-4A37-BE6C-9D7145792C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228390-C3BB-40A6-910F-849734D68F9A}"/>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4" name="Footer Placeholder 3">
            <a:extLst>
              <a:ext uri="{FF2B5EF4-FFF2-40B4-BE49-F238E27FC236}">
                <a16:creationId xmlns:a16="http://schemas.microsoft.com/office/drawing/2014/main" id="{E0009722-1344-4D9D-A07E-2B37EBDD95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4898E3-244E-4DC6-A0D3-3FA8970F0D85}"/>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299100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33DB9D-1F63-43B6-A5CF-B9EC4F1BE32F}"/>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3" name="Footer Placeholder 2">
            <a:extLst>
              <a:ext uri="{FF2B5EF4-FFF2-40B4-BE49-F238E27FC236}">
                <a16:creationId xmlns:a16="http://schemas.microsoft.com/office/drawing/2014/main" id="{E7949D00-DED7-4CD4-9079-12F454BB09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B35724-9690-4395-8732-B88DDF270DF4}"/>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778412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AC766-1561-4C08-998F-8911152BFC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5C670B-3B65-45A5-93FE-15E1F2C9E2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A5AB06-CC15-4F88-AE56-0DD9051D5B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D1CE9C-2E7B-42BE-AF68-65F8F9B3EAA0}"/>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6" name="Footer Placeholder 5">
            <a:extLst>
              <a:ext uri="{FF2B5EF4-FFF2-40B4-BE49-F238E27FC236}">
                <a16:creationId xmlns:a16="http://schemas.microsoft.com/office/drawing/2014/main" id="{92322D44-6512-4AA0-ABB6-034F3DC948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0F5DC8-463A-42CD-BA9B-B3545F905329}"/>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2961277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2A75-42C7-4DC9-8CAC-B99485D87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74A158-90BA-48AF-81A9-FD1D678D64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B19DD2-7273-4AA2-996C-E8E2278E13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BF18E8-D9DE-4F68-A4FE-9EACC4DBD5CA}"/>
              </a:ext>
            </a:extLst>
          </p:cNvPr>
          <p:cNvSpPr>
            <a:spLocks noGrp="1"/>
          </p:cNvSpPr>
          <p:nvPr>
            <p:ph type="dt" sz="half" idx="10"/>
          </p:nvPr>
        </p:nvSpPr>
        <p:spPr/>
        <p:txBody>
          <a:bodyPr/>
          <a:lstStyle/>
          <a:p>
            <a:fld id="{3DC8DC90-C7C0-4C81-B50D-6D6125B1FE2E}" type="datetimeFigureOut">
              <a:rPr lang="en-US" smtClean="0"/>
              <a:t>10/28/2023</a:t>
            </a:fld>
            <a:endParaRPr lang="en-US"/>
          </a:p>
        </p:txBody>
      </p:sp>
      <p:sp>
        <p:nvSpPr>
          <p:cNvPr id="6" name="Footer Placeholder 5">
            <a:extLst>
              <a:ext uri="{FF2B5EF4-FFF2-40B4-BE49-F238E27FC236}">
                <a16:creationId xmlns:a16="http://schemas.microsoft.com/office/drawing/2014/main" id="{0D4206EB-CC18-4ACE-96FB-4BF4A527D3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8B698C-03E1-46AC-9CE2-8416A230C318}"/>
              </a:ext>
            </a:extLst>
          </p:cNvPr>
          <p:cNvSpPr>
            <a:spLocks noGrp="1"/>
          </p:cNvSpPr>
          <p:nvPr>
            <p:ph type="sldNum" sz="quarter" idx="12"/>
          </p:nvPr>
        </p:nvSpPr>
        <p:spPr/>
        <p:txBody>
          <a:bodyPr/>
          <a:lstStyle/>
          <a:p>
            <a:fld id="{5E2B2FFB-755D-42BF-96B2-AA90906EBF39}" type="slidenum">
              <a:rPr lang="en-US" smtClean="0"/>
              <a:t>‹#›</a:t>
            </a:fld>
            <a:endParaRPr lang="en-US"/>
          </a:p>
        </p:txBody>
      </p:sp>
    </p:spTree>
    <p:extLst>
      <p:ext uri="{BB962C8B-B14F-4D97-AF65-F5344CB8AC3E}">
        <p14:creationId xmlns:p14="http://schemas.microsoft.com/office/powerpoint/2010/main" val="163760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8110E6-26BA-493D-B74A-E6AE012AC3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9D7E7B-97F6-4861-ADB9-0B8C2D0AC8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761530-36DD-45E0-BB8F-F329096D8A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C8DC90-C7C0-4C81-B50D-6D6125B1FE2E}" type="datetimeFigureOut">
              <a:rPr lang="en-US" smtClean="0"/>
              <a:t>10/28/2023</a:t>
            </a:fld>
            <a:endParaRPr lang="en-US"/>
          </a:p>
        </p:txBody>
      </p:sp>
      <p:sp>
        <p:nvSpPr>
          <p:cNvPr id="5" name="Footer Placeholder 4">
            <a:extLst>
              <a:ext uri="{FF2B5EF4-FFF2-40B4-BE49-F238E27FC236}">
                <a16:creationId xmlns:a16="http://schemas.microsoft.com/office/drawing/2014/main" id="{A0B38764-923C-438C-A5FB-4AF4E7F30A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E46217-ED72-4067-88E1-4012888245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B2FFB-755D-42BF-96B2-AA90906EBF39}" type="slidenum">
              <a:rPr lang="en-US" smtClean="0"/>
              <a:t>‹#›</a:t>
            </a:fld>
            <a:endParaRPr lang="en-US"/>
          </a:p>
        </p:txBody>
      </p:sp>
    </p:spTree>
    <p:extLst>
      <p:ext uri="{BB962C8B-B14F-4D97-AF65-F5344CB8AC3E}">
        <p14:creationId xmlns:p14="http://schemas.microsoft.com/office/powerpoint/2010/main" val="4207195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E2897C0A-FFC4-0ADA-9B97-80B73981C22A}"/>
              </a:ext>
            </a:extLst>
          </p:cNvPr>
          <p:cNvPicPr>
            <a:picLocks noChangeAspect="1"/>
          </p:cNvPicPr>
          <p:nvPr/>
        </p:nvPicPr>
        <p:blipFill rotWithShape="1">
          <a:blip r:embed="rId2"/>
          <a:srcRect l="27636" r="1" b="1"/>
          <a:stretch/>
        </p:blipFill>
        <p:spPr>
          <a:xfrm>
            <a:off x="20" y="10"/>
            <a:ext cx="8668492" cy="6857990"/>
          </a:xfrm>
          <a:prstGeom prst="rect">
            <a:avLst/>
          </a:prstGeom>
        </p:spPr>
      </p:pic>
      <p:sp>
        <p:nvSpPr>
          <p:cNvPr id="32" name="Rectangle 31">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6426152-8175-43D4-A752-8DACE8E8D095}"/>
              </a:ext>
            </a:extLst>
          </p:cNvPr>
          <p:cNvSpPr>
            <a:spLocks noGrp="1"/>
          </p:cNvSpPr>
          <p:nvPr>
            <p:ph type="ctrTitle"/>
          </p:nvPr>
        </p:nvSpPr>
        <p:spPr>
          <a:xfrm>
            <a:off x="7848600" y="1122363"/>
            <a:ext cx="4023360" cy="3204134"/>
          </a:xfrm>
        </p:spPr>
        <p:txBody>
          <a:bodyPr anchor="b">
            <a:normAutofit/>
          </a:bodyPr>
          <a:lstStyle/>
          <a:p>
            <a:pPr algn="l"/>
            <a:r>
              <a:rPr lang="ro-RO" sz="2300" b="1">
                <a:latin typeface="Times New Roman" panose="02020603050405020304" pitchFamily="18" charset="0"/>
                <a:cs typeface="Times New Roman" panose="02020603050405020304" pitchFamily="18" charset="0"/>
              </a:rPr>
              <a:t> INTRODUCEREA COMPORTAMENTELOR PSIHOMOTRICE ÎN PREGĂTIREA FIZICĂ A JUCĂTOARELOR DE 12-13 ANI</a:t>
            </a:r>
            <a:endParaRPr lang="en-US" sz="2300"/>
          </a:p>
        </p:txBody>
      </p:sp>
      <p:sp>
        <p:nvSpPr>
          <p:cNvPr id="3" name="Subtitle 2">
            <a:extLst>
              <a:ext uri="{FF2B5EF4-FFF2-40B4-BE49-F238E27FC236}">
                <a16:creationId xmlns:a16="http://schemas.microsoft.com/office/drawing/2014/main" id="{5BFF71B7-53E8-47B0-98F0-E047B9BDA489}"/>
              </a:ext>
            </a:extLst>
          </p:cNvPr>
          <p:cNvSpPr>
            <a:spLocks noGrp="1"/>
          </p:cNvSpPr>
          <p:nvPr>
            <p:ph type="subTitle" idx="1"/>
          </p:nvPr>
        </p:nvSpPr>
        <p:spPr>
          <a:xfrm>
            <a:off x="7848600" y="4872922"/>
            <a:ext cx="4023360" cy="1208141"/>
          </a:xfrm>
        </p:spPr>
        <p:txBody>
          <a:bodyPr>
            <a:normAutofit/>
          </a:bodyPr>
          <a:lstStyle/>
          <a:p>
            <a:pPr algn="l"/>
            <a:r>
              <a:rPr lang="ro-RO" sz="2000"/>
              <a:t>Radu Ingrid Alexandra</a:t>
            </a:r>
            <a:endParaRPr lang="en-US" sz="2000"/>
          </a:p>
        </p:txBody>
      </p:sp>
      <p:sp>
        <p:nvSpPr>
          <p:cNvPr id="34" name="Rectangle 3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6" name="Rectangle 3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0410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9"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0"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003A889-DCC8-4722-8D5C-6672BD28E03F}"/>
              </a:ext>
            </a:extLst>
          </p:cNvPr>
          <p:cNvSpPr>
            <a:spLocks noGrp="1"/>
          </p:cNvSpPr>
          <p:nvPr>
            <p:ph type="title"/>
          </p:nvPr>
        </p:nvSpPr>
        <p:spPr>
          <a:xfrm>
            <a:off x="640080" y="1243013"/>
            <a:ext cx="3855720" cy="4371974"/>
          </a:xfrm>
        </p:spPr>
        <p:txBody>
          <a:bodyPr>
            <a:normAutofit/>
          </a:bodyPr>
          <a:lstStyle/>
          <a:p>
            <a:r>
              <a:rPr lang="ro-RO" sz="3600">
                <a:solidFill>
                  <a:schemeClr val="tx2"/>
                </a:solidFill>
                <a:latin typeface="Times New Roman" panose="02020603050405020304" pitchFamily="18" charset="0"/>
                <a:cs typeface="Times New Roman" panose="02020603050405020304" pitchFamily="18" charset="0"/>
              </a:rPr>
              <a:t>Introducere</a:t>
            </a:r>
            <a:endParaRPr lang="en-US" sz="3600">
              <a:solidFill>
                <a:schemeClr val="tx2"/>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0A4A8B4-AAD2-458A-83C0-0089252A9D14}"/>
              </a:ext>
            </a:extLst>
          </p:cNvPr>
          <p:cNvSpPr>
            <a:spLocks noGrp="1"/>
          </p:cNvSpPr>
          <p:nvPr>
            <p:ph idx="1"/>
          </p:nvPr>
        </p:nvSpPr>
        <p:spPr>
          <a:xfrm>
            <a:off x="6172200" y="804672"/>
            <a:ext cx="5221224" cy="5230368"/>
          </a:xfrm>
        </p:spPr>
        <p:txBody>
          <a:bodyPr anchor="ctr">
            <a:normAutofit/>
          </a:bodyPr>
          <a:lstStyle/>
          <a:p>
            <a:r>
              <a:rPr lang="ro-RO" sz="1500">
                <a:solidFill>
                  <a:schemeClr val="tx2"/>
                </a:solidFill>
                <a:latin typeface="Times New Roman" panose="02020603050405020304" pitchFamily="18" charset="0"/>
                <a:cs typeface="Times New Roman" panose="02020603050405020304" pitchFamily="18" charset="0"/>
              </a:rPr>
              <a:t>Performanța sportivă este multiplu determinată și nimeni nu poate spune cu certitudine, care factor are ponderea cea mai mare, atunci când cifrele ei sunt limitele superioare ale capacității sportivilor.</a:t>
            </a:r>
            <a:endParaRPr lang="en-US" sz="1500">
              <a:solidFill>
                <a:schemeClr val="tx2"/>
              </a:solidFill>
              <a:latin typeface="Times New Roman" panose="02020603050405020304" pitchFamily="18" charset="0"/>
              <a:cs typeface="Times New Roman" panose="02020603050405020304" pitchFamily="18" charset="0"/>
            </a:endParaRPr>
          </a:p>
          <a:p>
            <a:pPr marL="0" indent="0">
              <a:buNone/>
            </a:pPr>
            <a:r>
              <a:rPr lang="ro-RO" sz="1500" b="1">
                <a:solidFill>
                  <a:schemeClr val="tx2"/>
                </a:solidFill>
                <a:latin typeface="Times New Roman" panose="02020603050405020304" pitchFamily="18" charset="0"/>
                <a:cs typeface="Times New Roman" panose="02020603050405020304" pitchFamily="18" charset="0"/>
              </a:rPr>
              <a:t>Motivația alegerii temei</a:t>
            </a:r>
            <a:endParaRPr lang="en-US" sz="1500">
              <a:solidFill>
                <a:schemeClr val="tx2"/>
              </a:solidFill>
              <a:latin typeface="Times New Roman" panose="02020603050405020304" pitchFamily="18" charset="0"/>
              <a:cs typeface="Times New Roman" panose="02020603050405020304" pitchFamily="18" charset="0"/>
            </a:endParaRPr>
          </a:p>
          <a:p>
            <a:r>
              <a:rPr lang="ro-RO" sz="1500">
                <a:solidFill>
                  <a:schemeClr val="tx2"/>
                </a:solidFill>
                <a:latin typeface="Times New Roman" panose="02020603050405020304" pitchFamily="18" charset="0"/>
                <a:cs typeface="Times New Roman" panose="02020603050405020304" pitchFamily="18" charset="0"/>
              </a:rPr>
              <a:t>Prezenta temă a fost aleasă deoarece am practicat acest sport timp de 17 ani,  obținând performanțe notabile, și în prezent, urmând calea antrenoratului,  încerc să valorific experiența acumulată și ghidez tinerii sportivi către marea performanță în tenis. </a:t>
            </a:r>
            <a:endParaRPr lang="en-US" sz="1500">
              <a:solidFill>
                <a:schemeClr val="tx2"/>
              </a:solidFill>
              <a:latin typeface="Times New Roman" panose="02020603050405020304" pitchFamily="18" charset="0"/>
              <a:cs typeface="Times New Roman" panose="02020603050405020304" pitchFamily="18" charset="0"/>
            </a:endParaRPr>
          </a:p>
          <a:p>
            <a:r>
              <a:rPr lang="ro-RO" sz="1500">
                <a:solidFill>
                  <a:schemeClr val="tx2"/>
                </a:solidFill>
                <a:latin typeface="Times New Roman" panose="02020603050405020304" pitchFamily="18" charset="0"/>
                <a:cs typeface="Times New Roman" panose="02020603050405020304" pitchFamily="18" charset="0"/>
              </a:rPr>
              <a:t>Un alt motiv ar fi creșterea vitezei de deplasare a mingii în jocul de tenis și găsirea celor mai eficiente și noi mijloace de antrenament pentru atingerea obictivelor de performanță.</a:t>
            </a:r>
          </a:p>
          <a:p>
            <a:pPr marL="0" indent="0">
              <a:buNone/>
            </a:pPr>
            <a:r>
              <a:rPr lang="ro-RO" sz="1500" b="1">
                <a:solidFill>
                  <a:schemeClr val="tx2"/>
                </a:solidFill>
                <a:latin typeface="Times New Roman" panose="02020603050405020304" pitchFamily="18" charset="0"/>
                <a:cs typeface="Times New Roman" panose="02020603050405020304" pitchFamily="18" charset="0"/>
              </a:rPr>
              <a:t>Perioada de desfășurare a cercetării</a:t>
            </a:r>
          </a:p>
          <a:p>
            <a:pPr marL="0" indent="0">
              <a:buNone/>
            </a:pPr>
            <a:r>
              <a:rPr lang="ro-RO" sz="1500">
                <a:solidFill>
                  <a:schemeClr val="tx2"/>
                </a:solidFill>
                <a:latin typeface="Times New Roman" panose="02020603050405020304" pitchFamily="18" charset="0"/>
                <a:cs typeface="Times New Roman" panose="02020603050405020304" pitchFamily="18" charset="0"/>
              </a:rPr>
              <a:t>Cercetarea nostră s-a desfășurat în cadrul Școlii generale Elena Farago din Craiova în perioada septembrie 2020 – septembrie 2022.</a:t>
            </a:r>
          </a:p>
          <a:p>
            <a:pPr marL="0" indent="0">
              <a:buNone/>
            </a:pPr>
            <a:r>
              <a:rPr lang="ro-RO" sz="1500" b="1">
                <a:solidFill>
                  <a:schemeClr val="tx2"/>
                </a:solidFill>
                <a:latin typeface="Times New Roman" panose="02020603050405020304" pitchFamily="18" charset="0"/>
                <a:cs typeface="Times New Roman" panose="02020603050405020304" pitchFamily="18" charset="0"/>
              </a:rPr>
              <a:t>Subiecții cercetării</a:t>
            </a:r>
          </a:p>
          <a:p>
            <a:pPr marL="0" indent="0">
              <a:buNone/>
            </a:pPr>
            <a:r>
              <a:rPr lang="ro-RO" sz="1500">
                <a:solidFill>
                  <a:schemeClr val="tx2"/>
                </a:solidFill>
                <a:latin typeface="Times New Roman" panose="02020603050405020304" pitchFamily="18" charset="0"/>
                <a:cs typeface="Times New Roman" panose="02020603050405020304" pitchFamily="18" charset="0"/>
              </a:rPr>
              <a:t>Cercetarea finală a tezei nostre s-a realizat cu participarea a 9 sportive, eleve în clasa a IV a.</a:t>
            </a:r>
          </a:p>
          <a:p>
            <a:pPr marL="0" indent="0">
              <a:buNone/>
            </a:pPr>
            <a:endParaRPr lang="en-US" sz="150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82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4279383" cy="5495925"/>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0097709-90D9-4514-ABCE-DC380D4DFC33}"/>
              </a:ext>
            </a:extLst>
          </p:cNvPr>
          <p:cNvSpPr>
            <a:spLocks noGrp="1"/>
          </p:cNvSpPr>
          <p:nvPr>
            <p:ph type="title"/>
          </p:nvPr>
        </p:nvSpPr>
        <p:spPr>
          <a:xfrm>
            <a:off x="841247" y="978619"/>
            <a:ext cx="3410712" cy="1106424"/>
          </a:xfrm>
        </p:spPr>
        <p:txBody>
          <a:bodyPr>
            <a:normAutofit/>
          </a:bodyPr>
          <a:lstStyle/>
          <a:p>
            <a:r>
              <a:rPr lang="ro-RO" sz="2800" b="1">
                <a:latin typeface="Times New Roman" panose="02020603050405020304" pitchFamily="18" charset="0"/>
                <a:cs typeface="Times New Roman" panose="02020603050405020304" pitchFamily="18" charset="0"/>
              </a:rPr>
              <a:t>Metode de cercetare utilizate</a:t>
            </a:r>
            <a:endParaRPr lang="en-US" sz="2800" b="1">
              <a:latin typeface="Times New Roman" panose="02020603050405020304" pitchFamily="18" charset="0"/>
              <a:cs typeface="Times New Roman" panose="02020603050405020304" pitchFamily="18" charset="0"/>
            </a:endParaRPr>
          </a:p>
        </p:txBody>
      </p:sp>
      <p:sp>
        <p:nvSpPr>
          <p:cNvPr id="55" name="Rectangle 54">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7" name="Rectangle 56">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9" y="2093976"/>
            <a:ext cx="3328416" cy="9144"/>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61C3AB1-8F61-4F14-AB40-EEAC956DCA67}"/>
              </a:ext>
            </a:extLst>
          </p:cNvPr>
          <p:cNvSpPr>
            <a:spLocks noGrp="1"/>
          </p:cNvSpPr>
          <p:nvPr>
            <p:ph idx="1"/>
          </p:nvPr>
        </p:nvSpPr>
        <p:spPr>
          <a:xfrm>
            <a:off x="841248" y="2252870"/>
            <a:ext cx="3412219" cy="3560251"/>
          </a:xfrm>
        </p:spPr>
        <p:txBody>
          <a:bodyPr>
            <a:normAutofit/>
          </a:bodyPr>
          <a:lstStyle/>
          <a:p>
            <a:r>
              <a:rPr lang="ro-RO" sz="1700">
                <a:latin typeface="Times New Roman" panose="02020603050405020304" pitchFamily="18" charset="0"/>
                <a:cs typeface="Times New Roman" panose="02020603050405020304" pitchFamily="18" charset="0"/>
              </a:rPr>
              <a:t>În elaborarea tezei am utilizat următoarele metode de cercetare</a:t>
            </a:r>
            <a:r>
              <a:rPr lang="en-US" sz="1700">
                <a:latin typeface="Times New Roman" panose="02020603050405020304" pitchFamily="18" charset="0"/>
                <a:cs typeface="Times New Roman" panose="02020603050405020304" pitchFamily="18" charset="0"/>
              </a:rPr>
              <a:t>:</a:t>
            </a:r>
          </a:p>
          <a:p>
            <a:pPr>
              <a:buFontTx/>
              <a:buChar char="-"/>
            </a:pPr>
            <a:r>
              <a:rPr lang="en-US" sz="1700">
                <a:latin typeface="Times New Roman" panose="02020603050405020304" pitchFamily="18" charset="0"/>
                <a:cs typeface="Times New Roman" panose="02020603050405020304" pitchFamily="18" charset="0"/>
              </a:rPr>
              <a:t>Metoda observa</a:t>
            </a:r>
            <a:r>
              <a:rPr lang="ro-RO" sz="1700">
                <a:latin typeface="Times New Roman" panose="02020603050405020304" pitchFamily="18" charset="0"/>
                <a:cs typeface="Times New Roman" panose="02020603050405020304" pitchFamily="18" charset="0"/>
              </a:rPr>
              <a:t>ți</a:t>
            </a:r>
            <a:r>
              <a:rPr lang="en-US" sz="1700">
                <a:latin typeface="Times New Roman" panose="02020603050405020304" pitchFamily="18" charset="0"/>
                <a:cs typeface="Times New Roman" panose="02020603050405020304" pitchFamily="18" charset="0"/>
              </a:rPr>
              <a:t>ei</a:t>
            </a:r>
          </a:p>
          <a:p>
            <a:pPr>
              <a:buFontTx/>
              <a:buChar char="-"/>
            </a:pPr>
            <a:r>
              <a:rPr lang="en-US" sz="1700">
                <a:latin typeface="Times New Roman" panose="02020603050405020304" pitchFamily="18" charset="0"/>
                <a:cs typeface="Times New Roman" panose="02020603050405020304" pitchFamily="18" charset="0"/>
              </a:rPr>
              <a:t>Metoda </a:t>
            </a:r>
            <a:r>
              <a:rPr lang="ro-RO" sz="1700">
                <a:latin typeface="Times New Roman" panose="02020603050405020304" pitchFamily="18" charset="0"/>
                <a:cs typeface="Times New Roman" panose="02020603050405020304" pitchFamily="18" charset="0"/>
              </a:rPr>
              <a:t>testelor</a:t>
            </a:r>
          </a:p>
          <a:p>
            <a:pPr>
              <a:buFontTx/>
              <a:buChar char="-"/>
            </a:pPr>
            <a:r>
              <a:rPr lang="ro-RO" sz="1700">
                <a:latin typeface="Times New Roman" panose="02020603050405020304" pitchFamily="18" charset="0"/>
                <a:cs typeface="Times New Roman" panose="02020603050405020304" pitchFamily="18" charset="0"/>
              </a:rPr>
              <a:t>Metoda statistico- matematică</a:t>
            </a:r>
          </a:p>
          <a:p>
            <a:pPr marL="0" indent="0">
              <a:buNone/>
            </a:pPr>
            <a:r>
              <a:rPr lang="ro-RO" sz="1700" b="1">
                <a:latin typeface="Times New Roman" panose="02020603050405020304" pitchFamily="18" charset="0"/>
                <a:cs typeface="Times New Roman" panose="02020603050405020304" pitchFamily="18" charset="0"/>
              </a:rPr>
              <a:t>Prelucararea și interpretarea datelor</a:t>
            </a:r>
          </a:p>
          <a:p>
            <a:pPr marL="0" indent="0">
              <a:buNone/>
            </a:pPr>
            <a:r>
              <a:rPr lang="ro-RO" sz="1700" i="1">
                <a:latin typeface="Times New Roman" panose="02020603050405020304" pitchFamily="18" charset="0"/>
                <a:cs typeface="Times New Roman" panose="02020603050405020304" pitchFamily="18" charset="0"/>
              </a:rPr>
              <a:t>Rezultatele la testarea inițială -finală și dinamica evoluției la testul ACOUSTIC REACTION (capacitatea de reacție)</a:t>
            </a:r>
            <a:endParaRPr lang="en-US" sz="1700">
              <a:latin typeface="Times New Roman" panose="02020603050405020304" pitchFamily="18" charset="0"/>
              <a:cs typeface="Times New Roman" panose="02020603050405020304" pitchFamily="18" charset="0"/>
            </a:endParaRPr>
          </a:p>
          <a:p>
            <a:pPr marL="0" indent="0">
              <a:buNone/>
            </a:pPr>
            <a:endParaRPr lang="en-US" sz="1700">
              <a:latin typeface="Times New Roman" panose="02020603050405020304" pitchFamily="18" charset="0"/>
              <a:cs typeface="Times New Roman" panose="02020603050405020304" pitchFamily="18" charset="0"/>
            </a:endParaRPr>
          </a:p>
          <a:p>
            <a:pPr marL="0" indent="0">
              <a:buNone/>
            </a:pPr>
            <a:endParaRPr lang="en-US" sz="1700">
              <a:latin typeface="Times New Roman" panose="02020603050405020304" pitchFamily="18" charset="0"/>
              <a:cs typeface="Times New Roman" panose="02020603050405020304" pitchFamily="18" charset="0"/>
            </a:endParaRPr>
          </a:p>
        </p:txBody>
      </p:sp>
      <p:graphicFrame>
        <p:nvGraphicFramePr>
          <p:cNvPr id="10" name="Table 9">
            <a:extLst>
              <a:ext uri="{FF2B5EF4-FFF2-40B4-BE49-F238E27FC236}">
                <a16:creationId xmlns:a16="http://schemas.microsoft.com/office/drawing/2014/main" id="{E900C7FE-646B-4957-91AA-0E273043A788}"/>
              </a:ext>
            </a:extLst>
          </p:cNvPr>
          <p:cNvGraphicFramePr>
            <a:graphicFrameLocks noGrp="1"/>
          </p:cNvGraphicFramePr>
          <p:nvPr>
            <p:extLst>
              <p:ext uri="{D42A27DB-BD31-4B8C-83A1-F6EECF244321}">
                <p14:modId xmlns:p14="http://schemas.microsoft.com/office/powerpoint/2010/main" val="1936430864"/>
              </p:ext>
            </p:extLst>
          </p:nvPr>
        </p:nvGraphicFramePr>
        <p:xfrm>
          <a:off x="5120640" y="701356"/>
          <a:ext cx="6656833" cy="5354706"/>
        </p:xfrm>
        <a:graphic>
          <a:graphicData uri="http://schemas.openxmlformats.org/drawingml/2006/table">
            <a:tbl>
              <a:tblPr firstRow="1" firstCol="1" bandRow="1">
                <a:tableStyleId>{5C22544A-7EE6-4342-B048-85BDC9FD1C3A}</a:tableStyleId>
              </a:tblPr>
              <a:tblGrid>
                <a:gridCol w="1455896">
                  <a:extLst>
                    <a:ext uri="{9D8B030D-6E8A-4147-A177-3AD203B41FA5}">
                      <a16:colId xmlns:a16="http://schemas.microsoft.com/office/drawing/2014/main" val="2158338761"/>
                    </a:ext>
                  </a:extLst>
                </a:gridCol>
                <a:gridCol w="821030">
                  <a:extLst>
                    <a:ext uri="{9D8B030D-6E8A-4147-A177-3AD203B41FA5}">
                      <a16:colId xmlns:a16="http://schemas.microsoft.com/office/drawing/2014/main" val="3852380805"/>
                    </a:ext>
                  </a:extLst>
                </a:gridCol>
                <a:gridCol w="821030">
                  <a:extLst>
                    <a:ext uri="{9D8B030D-6E8A-4147-A177-3AD203B41FA5}">
                      <a16:colId xmlns:a16="http://schemas.microsoft.com/office/drawing/2014/main" val="1062647660"/>
                    </a:ext>
                  </a:extLst>
                </a:gridCol>
                <a:gridCol w="912616">
                  <a:extLst>
                    <a:ext uri="{9D8B030D-6E8A-4147-A177-3AD203B41FA5}">
                      <a16:colId xmlns:a16="http://schemas.microsoft.com/office/drawing/2014/main" val="984573924"/>
                    </a:ext>
                  </a:extLst>
                </a:gridCol>
                <a:gridCol w="821029">
                  <a:extLst>
                    <a:ext uri="{9D8B030D-6E8A-4147-A177-3AD203B41FA5}">
                      <a16:colId xmlns:a16="http://schemas.microsoft.com/office/drawing/2014/main" val="345338118"/>
                    </a:ext>
                  </a:extLst>
                </a:gridCol>
                <a:gridCol w="912616">
                  <a:extLst>
                    <a:ext uri="{9D8B030D-6E8A-4147-A177-3AD203B41FA5}">
                      <a16:colId xmlns:a16="http://schemas.microsoft.com/office/drawing/2014/main" val="2624472369"/>
                    </a:ext>
                  </a:extLst>
                </a:gridCol>
                <a:gridCol w="912616">
                  <a:extLst>
                    <a:ext uri="{9D8B030D-6E8A-4147-A177-3AD203B41FA5}">
                      <a16:colId xmlns:a16="http://schemas.microsoft.com/office/drawing/2014/main" val="3492123314"/>
                    </a:ext>
                  </a:extLst>
                </a:gridCol>
              </a:tblGrid>
              <a:tr h="506561">
                <a:tc rowSpan="2">
                  <a:txBody>
                    <a:bodyPr/>
                    <a:lstStyle/>
                    <a:p>
                      <a:pPr algn="ctr">
                        <a:lnSpc>
                          <a:spcPct val="107000"/>
                        </a:lnSpc>
                        <a:spcAft>
                          <a:spcPts val="0"/>
                        </a:spcAft>
                      </a:pPr>
                      <a:r>
                        <a:rPr lang="ro-RO" sz="1400">
                          <a:effectLst/>
                        </a:rPr>
                        <a:t>Nr. crt.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gridSpan="2">
                  <a:txBody>
                    <a:bodyPr/>
                    <a:lstStyle/>
                    <a:p>
                      <a:pPr algn="ctr">
                        <a:lnSpc>
                          <a:spcPct val="107000"/>
                        </a:lnSpc>
                        <a:spcAft>
                          <a:spcPts val="0"/>
                        </a:spcAft>
                      </a:pPr>
                      <a:r>
                        <a:rPr lang="ro-RO" sz="1400">
                          <a:effectLst/>
                        </a:rPr>
                        <a:t>TWait (timp de așteptare)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tc gridSpan="2">
                  <a:txBody>
                    <a:bodyPr/>
                    <a:lstStyle/>
                    <a:p>
                      <a:pPr algn="ctr">
                        <a:lnSpc>
                          <a:spcPct val="107000"/>
                        </a:lnSpc>
                        <a:spcAft>
                          <a:spcPts val="0"/>
                        </a:spcAft>
                      </a:pPr>
                      <a:r>
                        <a:rPr lang="ro-RO" sz="1400">
                          <a:effectLst/>
                        </a:rPr>
                        <a:t>TReac (timp de reacție)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tc gridSpan="2">
                  <a:txBody>
                    <a:bodyPr/>
                    <a:lstStyle/>
                    <a:p>
                      <a:pPr algn="ctr">
                        <a:lnSpc>
                          <a:spcPct val="107000"/>
                        </a:lnSpc>
                        <a:spcAft>
                          <a:spcPts val="0"/>
                        </a:spcAft>
                      </a:pPr>
                      <a:r>
                        <a:rPr lang="ro-RO" sz="1400">
                          <a:effectLst/>
                        </a:rPr>
                        <a:t>TFlight (timp de zbor)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extLst>
                  <a:ext uri="{0D108BD9-81ED-4DB2-BD59-A6C34878D82A}">
                    <a16:rowId xmlns:a16="http://schemas.microsoft.com/office/drawing/2014/main" val="4008408500"/>
                  </a:ext>
                </a:extLst>
              </a:tr>
              <a:tr h="271349">
                <a:tc vMerge="1">
                  <a:txBody>
                    <a:bodyPr/>
                    <a:lstStyle/>
                    <a:p>
                      <a:endParaRPr lang="en-US"/>
                    </a:p>
                  </a:txBody>
                  <a:tcPr/>
                </a:tc>
                <a:tc>
                  <a:txBody>
                    <a:bodyPr/>
                    <a:lstStyle/>
                    <a:p>
                      <a:pPr algn="ctr">
                        <a:lnSpc>
                          <a:spcPct val="107000"/>
                        </a:lnSpc>
                        <a:spcAft>
                          <a:spcPts val="0"/>
                        </a:spcAft>
                      </a:pPr>
                      <a:r>
                        <a:rPr lang="ro-RO" sz="1400">
                          <a:effectLst/>
                        </a:rPr>
                        <a:t>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400">
                          <a:effectLst/>
                        </a:rPr>
                        <a:t>TF</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400">
                          <a:effectLst/>
                        </a:rPr>
                        <a:t>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400">
                          <a:effectLst/>
                        </a:rPr>
                        <a:t>TF</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400">
                          <a:effectLst/>
                        </a:rPr>
                        <a:t>TI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400">
                          <a:effectLst/>
                        </a:rPr>
                        <a:t>TF</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4058232961"/>
                  </a:ext>
                </a:extLst>
              </a:tr>
              <a:tr h="271349">
                <a:tc>
                  <a:txBody>
                    <a:bodyPr/>
                    <a:lstStyle/>
                    <a:p>
                      <a:pPr algn="ctr">
                        <a:lnSpc>
                          <a:spcPct val="107000"/>
                        </a:lnSpc>
                        <a:spcAft>
                          <a:spcPts val="0"/>
                        </a:spcAft>
                      </a:pPr>
                      <a:r>
                        <a:rPr lang="ro-RO" sz="1400">
                          <a:effectLst/>
                        </a:rPr>
                        <a:t>IA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4,921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4,389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1,193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0,909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0,425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2997655949"/>
                  </a:ext>
                </a:extLst>
              </a:tr>
              <a:tr h="271349">
                <a:tc>
                  <a:txBody>
                    <a:bodyPr/>
                    <a:lstStyle/>
                    <a:p>
                      <a:pPr algn="ctr">
                        <a:lnSpc>
                          <a:spcPct val="107000"/>
                        </a:lnSpc>
                        <a:spcAft>
                          <a:spcPts val="0"/>
                        </a:spcAft>
                      </a:pPr>
                      <a:r>
                        <a:rPr lang="ro-RO" sz="1400">
                          <a:effectLst/>
                        </a:rPr>
                        <a:t>SE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5,126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3,792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1,303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1,293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1,230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0,430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3759827537"/>
                  </a:ext>
                </a:extLst>
              </a:tr>
              <a:tr h="271349">
                <a:tc>
                  <a:txBody>
                    <a:bodyPr/>
                    <a:lstStyle/>
                    <a:p>
                      <a:pPr algn="ctr">
                        <a:lnSpc>
                          <a:spcPct val="107000"/>
                        </a:lnSpc>
                        <a:spcAft>
                          <a:spcPts val="0"/>
                        </a:spcAft>
                      </a:pPr>
                      <a:r>
                        <a:rPr lang="ro-RO" sz="1400">
                          <a:effectLst/>
                        </a:rPr>
                        <a:t>MD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5,071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4,645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1,318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0,385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1397199671"/>
                  </a:ext>
                </a:extLst>
              </a:tr>
              <a:tr h="271349">
                <a:tc>
                  <a:txBody>
                    <a:bodyPr/>
                    <a:lstStyle/>
                    <a:p>
                      <a:pPr algn="ctr">
                        <a:lnSpc>
                          <a:spcPct val="107000"/>
                        </a:lnSpc>
                        <a:spcAft>
                          <a:spcPts val="0"/>
                        </a:spcAft>
                      </a:pPr>
                      <a:r>
                        <a:rPr lang="ro-RO" sz="1400">
                          <a:effectLst/>
                        </a:rPr>
                        <a:t>DL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4,840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4,217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1,773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1,238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0,503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2484086724"/>
                  </a:ext>
                </a:extLst>
              </a:tr>
              <a:tr h="271349">
                <a:tc>
                  <a:txBody>
                    <a:bodyPr/>
                    <a:lstStyle/>
                    <a:p>
                      <a:pPr algn="ctr">
                        <a:lnSpc>
                          <a:spcPct val="107000"/>
                        </a:lnSpc>
                        <a:spcAft>
                          <a:spcPts val="0"/>
                        </a:spcAft>
                      </a:pPr>
                      <a:r>
                        <a:rPr lang="ro-RO" sz="1400">
                          <a:effectLst/>
                        </a:rPr>
                        <a:t>CL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5,762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4,405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1,534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1,322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0,797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0,552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2096992597"/>
                  </a:ext>
                </a:extLst>
              </a:tr>
              <a:tr h="271349">
                <a:tc>
                  <a:txBody>
                    <a:bodyPr/>
                    <a:lstStyle/>
                    <a:p>
                      <a:pPr algn="ctr">
                        <a:lnSpc>
                          <a:spcPct val="107000"/>
                        </a:lnSpc>
                        <a:spcAft>
                          <a:spcPts val="0"/>
                        </a:spcAft>
                      </a:pPr>
                      <a:r>
                        <a:rPr lang="ro-RO" sz="1400">
                          <a:effectLst/>
                        </a:rPr>
                        <a:t>IS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4,992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4,205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1,313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0,732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0,396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3324190835"/>
                  </a:ext>
                </a:extLst>
              </a:tr>
              <a:tr h="271349">
                <a:tc>
                  <a:txBody>
                    <a:bodyPr/>
                    <a:lstStyle/>
                    <a:p>
                      <a:pPr algn="ctr">
                        <a:lnSpc>
                          <a:spcPct val="107000"/>
                        </a:lnSpc>
                        <a:spcAft>
                          <a:spcPts val="0"/>
                        </a:spcAft>
                      </a:pPr>
                      <a:r>
                        <a:rPr lang="ro-RO" sz="1400">
                          <a:effectLst/>
                        </a:rPr>
                        <a:t>BA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4,777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4,731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1,322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0,737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0,336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4250523993"/>
                  </a:ext>
                </a:extLst>
              </a:tr>
              <a:tr h="271349">
                <a:tc>
                  <a:txBody>
                    <a:bodyPr/>
                    <a:lstStyle/>
                    <a:p>
                      <a:pPr algn="ctr">
                        <a:lnSpc>
                          <a:spcPct val="107000"/>
                        </a:lnSpc>
                        <a:spcAft>
                          <a:spcPts val="0"/>
                        </a:spcAft>
                      </a:pPr>
                      <a:r>
                        <a:rPr lang="ro-RO" sz="1400">
                          <a:effectLst/>
                        </a:rPr>
                        <a:t>GA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4,898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4,397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1,854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0,595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0,259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1724638151"/>
                  </a:ext>
                </a:extLst>
              </a:tr>
              <a:tr h="271349">
                <a:tc>
                  <a:txBody>
                    <a:bodyPr/>
                    <a:lstStyle/>
                    <a:p>
                      <a:pPr algn="ctr">
                        <a:lnSpc>
                          <a:spcPct val="107000"/>
                        </a:lnSpc>
                        <a:spcAft>
                          <a:spcPts val="0"/>
                        </a:spcAft>
                      </a:pPr>
                      <a:r>
                        <a:rPr lang="ro-RO" sz="1400">
                          <a:effectLst/>
                        </a:rPr>
                        <a:t>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4,852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4,534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1,461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0,531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0,376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1755256928"/>
                  </a:ext>
                </a:extLst>
              </a:tr>
              <a:tr h="271349">
                <a:tc>
                  <a:txBody>
                    <a:bodyPr/>
                    <a:lstStyle/>
                    <a:p>
                      <a:pPr algn="ctr">
                        <a:lnSpc>
                          <a:spcPct val="107000"/>
                        </a:lnSpc>
                        <a:spcAft>
                          <a:spcPts val="0"/>
                        </a:spcAft>
                      </a:pPr>
                      <a:r>
                        <a:rPr lang="ro-RO" sz="1400">
                          <a:effectLst/>
                        </a:rPr>
                        <a:t>Min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5,762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3,792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1,303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1,193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0,531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0,259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2462127108"/>
                  </a:ext>
                </a:extLst>
              </a:tr>
              <a:tr h="271349">
                <a:tc>
                  <a:txBody>
                    <a:bodyPr/>
                    <a:lstStyle/>
                    <a:p>
                      <a:pPr algn="ctr">
                        <a:lnSpc>
                          <a:spcPct val="107000"/>
                        </a:lnSpc>
                        <a:spcAft>
                          <a:spcPts val="0"/>
                        </a:spcAft>
                      </a:pPr>
                      <a:r>
                        <a:rPr lang="ro-RO" sz="1400">
                          <a:effectLst/>
                        </a:rPr>
                        <a:t>Max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4,898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4,731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1,854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1,400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0,552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1783662994"/>
                  </a:ext>
                </a:extLst>
              </a:tr>
              <a:tr h="271349">
                <a:tc>
                  <a:txBody>
                    <a:bodyPr/>
                    <a:lstStyle/>
                    <a:p>
                      <a:pPr algn="ctr">
                        <a:lnSpc>
                          <a:spcPct val="107000"/>
                        </a:lnSpc>
                        <a:spcAft>
                          <a:spcPts val="0"/>
                        </a:spcAft>
                      </a:pPr>
                      <a:r>
                        <a:rPr lang="ro-RO" sz="1400">
                          <a:effectLst/>
                        </a:rPr>
                        <a:t>X</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5,026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4,368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1,525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1,342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0,907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0,406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extLst>
                  <a:ext uri="{0D108BD9-81ED-4DB2-BD59-A6C34878D82A}">
                    <a16:rowId xmlns:a16="http://schemas.microsoft.com/office/drawing/2014/main" val="1897865905"/>
                  </a:ext>
                </a:extLst>
              </a:tr>
              <a:tr h="271349">
                <a:tc>
                  <a:txBody>
                    <a:bodyPr/>
                    <a:lstStyle/>
                    <a:p>
                      <a:pPr algn="ctr">
                        <a:lnSpc>
                          <a:spcPct val="107000"/>
                        </a:lnSpc>
                        <a:spcAft>
                          <a:spcPts val="0"/>
                        </a:spcAft>
                      </a:pPr>
                      <a:r>
                        <a:rPr lang="ro-RO" sz="1400">
                          <a:effectLst/>
                        </a:rPr>
                        <a: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0,297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0,278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0,175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0,084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0,309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tc>
                  <a:txBody>
                    <a:bodyPr/>
                    <a:lstStyle/>
                    <a:p>
                      <a:pPr algn="ctr">
                        <a:lnSpc>
                          <a:spcPct val="107000"/>
                        </a:lnSpc>
                        <a:spcAft>
                          <a:spcPts val="0"/>
                        </a:spcAft>
                      </a:pPr>
                      <a:r>
                        <a:rPr lang="ro-RO" sz="1300">
                          <a:effectLst/>
                        </a:rPr>
                        <a:t>0,086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nchor="b"/>
                </a:tc>
                <a:extLst>
                  <a:ext uri="{0D108BD9-81ED-4DB2-BD59-A6C34878D82A}">
                    <a16:rowId xmlns:a16="http://schemas.microsoft.com/office/drawing/2014/main" val="2054872323"/>
                  </a:ext>
                </a:extLst>
              </a:tr>
              <a:tr h="271349">
                <a:tc>
                  <a:txBody>
                    <a:bodyPr/>
                    <a:lstStyle/>
                    <a:p>
                      <a:pPr algn="ctr">
                        <a:lnSpc>
                          <a:spcPct val="107000"/>
                        </a:lnSpc>
                        <a:spcAft>
                          <a:spcPts val="0"/>
                        </a:spcAft>
                      </a:pPr>
                      <a:r>
                        <a:rPr lang="ro-RO" sz="1400">
                          <a:effectLst/>
                        </a:rPr>
                        <a:t>Cv</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5,909%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6,446%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11,475%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6,259%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34,068%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a:txBody>
                    <a:bodyPr/>
                    <a:lstStyle/>
                    <a:p>
                      <a:pPr algn="ctr">
                        <a:lnSpc>
                          <a:spcPct val="107000"/>
                        </a:lnSpc>
                        <a:spcAft>
                          <a:spcPts val="0"/>
                        </a:spcAft>
                      </a:pPr>
                      <a:r>
                        <a:rPr lang="ro-RO" sz="1300">
                          <a:effectLst/>
                        </a:rPr>
                        <a:t>21,182%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extLst>
                  <a:ext uri="{0D108BD9-81ED-4DB2-BD59-A6C34878D82A}">
                    <a16:rowId xmlns:a16="http://schemas.microsoft.com/office/drawing/2014/main" val="1388987546"/>
                  </a:ext>
                </a:extLst>
              </a:tr>
              <a:tr h="271349">
                <a:tc>
                  <a:txBody>
                    <a:bodyPr/>
                    <a:lstStyle/>
                    <a:p>
                      <a:pPr algn="ctr">
                        <a:lnSpc>
                          <a:spcPct val="107000"/>
                        </a:lnSpc>
                        <a:spcAft>
                          <a:spcPts val="0"/>
                        </a:spcAft>
                      </a:pPr>
                      <a:r>
                        <a:rPr lang="ro-RO" sz="1400">
                          <a:effectLst/>
                        </a:rPr>
                        <a:t>Valoarea lui „t”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gridSpan="2">
                  <a:txBody>
                    <a:bodyPr/>
                    <a:lstStyle/>
                    <a:p>
                      <a:pPr algn="ctr">
                        <a:lnSpc>
                          <a:spcPct val="107000"/>
                        </a:lnSpc>
                        <a:spcAft>
                          <a:spcPts val="0"/>
                        </a:spcAft>
                      </a:pPr>
                      <a:r>
                        <a:rPr lang="ro-RO" sz="1300">
                          <a:effectLst/>
                        </a:rPr>
                        <a:t>2,016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tc gridSpan="2">
                  <a:txBody>
                    <a:bodyPr/>
                    <a:lstStyle/>
                    <a:p>
                      <a:pPr algn="ctr">
                        <a:lnSpc>
                          <a:spcPct val="107000"/>
                        </a:lnSpc>
                        <a:spcAft>
                          <a:spcPts val="0"/>
                        </a:spcAft>
                      </a:pPr>
                      <a:r>
                        <a:rPr lang="ro-RO" sz="1300">
                          <a:effectLst/>
                        </a:rPr>
                        <a:t>2,859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tc gridSpan="2">
                  <a:txBody>
                    <a:bodyPr/>
                    <a:lstStyle/>
                    <a:p>
                      <a:pPr algn="ctr">
                        <a:lnSpc>
                          <a:spcPct val="107000"/>
                        </a:lnSpc>
                        <a:spcAft>
                          <a:spcPts val="0"/>
                        </a:spcAft>
                      </a:pPr>
                      <a:r>
                        <a:rPr lang="ro-RO" sz="1300">
                          <a:effectLst/>
                        </a:rPr>
                        <a:t>4,726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extLst>
                  <a:ext uri="{0D108BD9-81ED-4DB2-BD59-A6C34878D82A}">
                    <a16:rowId xmlns:a16="http://schemas.microsoft.com/office/drawing/2014/main" val="2184699594"/>
                  </a:ext>
                </a:extLst>
              </a:tr>
              <a:tr h="506561">
                <a:tc>
                  <a:txBody>
                    <a:bodyPr/>
                    <a:lstStyle/>
                    <a:p>
                      <a:pPr algn="ctr">
                        <a:lnSpc>
                          <a:spcPct val="107000"/>
                        </a:lnSpc>
                        <a:spcAft>
                          <a:spcPts val="0"/>
                        </a:spcAft>
                      </a:pPr>
                      <a:r>
                        <a:rPr lang="ro-RO" sz="1400">
                          <a:effectLst/>
                        </a:rPr>
                        <a:t>Prag de semnificație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gridSpan="2">
                  <a:txBody>
                    <a:bodyPr/>
                    <a:lstStyle/>
                    <a:p>
                      <a:pPr algn="ctr">
                        <a:lnSpc>
                          <a:spcPct val="107000"/>
                        </a:lnSpc>
                        <a:spcAft>
                          <a:spcPts val="0"/>
                        </a:spcAft>
                      </a:pPr>
                      <a:r>
                        <a:rPr lang="ro-RO" sz="1300">
                          <a:effectLst/>
                        </a:rPr>
                        <a:t>Semnificativ &lt;0,05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tc gridSpan="2">
                  <a:txBody>
                    <a:bodyPr/>
                    <a:lstStyle/>
                    <a:p>
                      <a:pPr algn="ctr">
                        <a:lnSpc>
                          <a:spcPct val="107000"/>
                        </a:lnSpc>
                        <a:spcAft>
                          <a:spcPts val="0"/>
                        </a:spcAft>
                      </a:pPr>
                      <a:r>
                        <a:rPr lang="ro-RO" sz="1300">
                          <a:effectLst/>
                        </a:rPr>
                        <a:t>Semnificativ &lt;0,01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tc gridSpan="2">
                  <a:txBody>
                    <a:bodyPr/>
                    <a:lstStyle/>
                    <a:p>
                      <a:pPr algn="ctr">
                        <a:lnSpc>
                          <a:spcPct val="107000"/>
                        </a:lnSpc>
                        <a:spcAft>
                          <a:spcPts val="0"/>
                        </a:spcAft>
                      </a:pPr>
                      <a:r>
                        <a:rPr lang="ro-RO" sz="1300" dirty="0">
                          <a:effectLst/>
                        </a:rPr>
                        <a:t>Semnificativ &lt;0,001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854" marR="66854" marT="0" marB="0"/>
                </a:tc>
                <a:tc hMerge="1">
                  <a:txBody>
                    <a:bodyPr/>
                    <a:lstStyle/>
                    <a:p>
                      <a:endParaRPr lang="en-US"/>
                    </a:p>
                  </a:txBody>
                  <a:tcPr/>
                </a:tc>
                <a:extLst>
                  <a:ext uri="{0D108BD9-81ED-4DB2-BD59-A6C34878D82A}">
                    <a16:rowId xmlns:a16="http://schemas.microsoft.com/office/drawing/2014/main" val="1622065600"/>
                  </a:ext>
                </a:extLst>
              </a:tr>
            </a:tbl>
          </a:graphicData>
        </a:graphic>
      </p:graphicFrame>
    </p:spTree>
    <p:extLst>
      <p:ext uri="{BB962C8B-B14F-4D97-AF65-F5344CB8AC3E}">
        <p14:creationId xmlns:p14="http://schemas.microsoft.com/office/powerpoint/2010/main" val="2094655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965ED4-7E7F-4537-9459-10312ECCC60C}"/>
              </a:ext>
            </a:extLst>
          </p:cNvPr>
          <p:cNvSpPr>
            <a:spLocks noGrp="1"/>
          </p:cNvSpPr>
          <p:nvPr>
            <p:ph type="title"/>
          </p:nvPr>
        </p:nvSpPr>
        <p:spPr>
          <a:xfrm>
            <a:off x="466722" y="586855"/>
            <a:ext cx="3201366" cy="3387497"/>
          </a:xfrm>
        </p:spPr>
        <p:txBody>
          <a:bodyPr anchor="b">
            <a:normAutofit/>
          </a:bodyPr>
          <a:lstStyle/>
          <a:p>
            <a:pPr algn="r"/>
            <a:r>
              <a:rPr lang="ro-RO" sz="4000">
                <a:solidFill>
                  <a:srgbClr val="FFFFFF"/>
                </a:solidFill>
                <a:latin typeface="Times New Roman" panose="02020603050405020304" pitchFamily="18" charset="0"/>
                <a:cs typeface="Times New Roman" panose="02020603050405020304" pitchFamily="18" charset="0"/>
              </a:rPr>
              <a:t>Concluzii</a:t>
            </a:r>
            <a:br>
              <a:rPr lang="ro-RO" sz="4000">
                <a:solidFill>
                  <a:srgbClr val="FFFFFF"/>
                </a:solidFill>
                <a:latin typeface="Times New Roman" panose="02020603050405020304" pitchFamily="18" charset="0"/>
                <a:cs typeface="Times New Roman" panose="02020603050405020304" pitchFamily="18" charset="0"/>
              </a:rPr>
            </a:br>
            <a:endParaRPr lang="en-US" sz="4000">
              <a:solidFill>
                <a:srgbClr val="FFFF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B9120A2-372B-46FC-88D1-AF406766739A}"/>
              </a:ext>
            </a:extLst>
          </p:cNvPr>
          <p:cNvSpPr>
            <a:spLocks noGrp="1"/>
          </p:cNvSpPr>
          <p:nvPr>
            <p:ph idx="1"/>
          </p:nvPr>
        </p:nvSpPr>
        <p:spPr>
          <a:xfrm>
            <a:off x="4810259" y="649480"/>
            <a:ext cx="6555347" cy="5546047"/>
          </a:xfrm>
        </p:spPr>
        <p:txBody>
          <a:bodyPr anchor="ctr">
            <a:normAutofit/>
          </a:bodyPr>
          <a:lstStyle/>
          <a:p>
            <a:r>
              <a:rPr lang="ro-RO" sz="2000">
                <a:latin typeface="Times New Roman" panose="02020603050405020304" pitchFamily="18" charset="0"/>
                <a:cs typeface="Times New Roman" panose="02020603050405020304" pitchFamily="18" charset="0"/>
              </a:rPr>
              <a:t>Prin utilizarea în cadrul pregătirii, a exercițiilor specifice asupra componentelor  psihomotricității, s-a înregistrat o  îmbunătăţire a vitezei de reacție la semnal acustic și de execuție, echilibrul static și dinamic a sportivelor cuprinse în grupa supusă testării. Valorile componentelor psihomotricității, vizate de programele propuse, au crescut procentual cu o valoare cuprinsă între 7% şi 25% la grupa de sportive testate.</a:t>
            </a:r>
            <a:endParaRPr lang="en-US" sz="2000">
              <a:latin typeface="Times New Roman" panose="02020603050405020304" pitchFamily="18" charset="0"/>
              <a:cs typeface="Times New Roman" panose="02020603050405020304" pitchFamily="18" charset="0"/>
            </a:endParaRPr>
          </a:p>
          <a:p>
            <a:endParaRPr lang="en-US" sz="2000"/>
          </a:p>
        </p:txBody>
      </p:sp>
    </p:spTree>
    <p:extLst>
      <p:ext uri="{BB962C8B-B14F-4D97-AF65-F5344CB8AC3E}">
        <p14:creationId xmlns:p14="http://schemas.microsoft.com/office/powerpoint/2010/main" val="3661182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437</Words>
  <Application>Microsoft Office PowerPoint</Application>
  <PresentationFormat>Widescreen</PresentationFormat>
  <Paragraphs>136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 INTRODUCEREA COMPORTAMENTELOR PSIHOMOTRICE ÎN PREGĂTIREA FIZICĂ A JUCĂTOARELOR DE 12-13 ANI</vt:lpstr>
      <vt:lpstr>Introducere</vt:lpstr>
      <vt:lpstr>Metode de cercetare utilizate</vt:lpstr>
      <vt:lpstr>Concluzii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INTRODUCEREA COMPORTAMENTELOR PSIHOMOTRICE ÎN PREGĂTIREA FIZICĂ A JUCĂTOARELOR DE 12-13 ANI</dc:title>
  <dc:creator>Ingrid Radu</dc:creator>
  <cp:lastModifiedBy>Ingrid Radu</cp:lastModifiedBy>
  <cp:revision>1</cp:revision>
  <dcterms:created xsi:type="dcterms:W3CDTF">2023-10-28T07:41:07Z</dcterms:created>
  <dcterms:modified xsi:type="dcterms:W3CDTF">2023-10-28T07:46:23Z</dcterms:modified>
</cp:coreProperties>
</file>