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hyperlink" Target="https://www.youtube.com/watch?v=klvJr3jMUaM"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klvJr3jMUaM" TargetMode="External"/><Relationship Id="rId1" Type="http://schemas.openxmlformats.org/officeDocument/2006/relationships/image" Target="../media/image1.jpeg"/><Relationship Id="rId4" Type="http://schemas.openxmlformats.org/officeDocument/2006/relationships/image" Target="../media/image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5EF66-C2CB-4E0A-8010-84B2DF7CEC5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BC2995C-71E5-4017-AE7C-7B67FCEBD941}">
      <dgm:prSet phldrT="[Text]" custT="1"/>
      <dgm:spPr/>
      <dgm:t>
        <a:bodyPr/>
        <a:lstStyle/>
        <a:p>
          <a:r>
            <a:rPr lang="ro-RO" sz="2000" b="1" dirty="0" smtClean="0">
              <a:solidFill>
                <a:schemeClr val="tx1"/>
              </a:solidFill>
              <a:latin typeface="Times New Roman" pitchFamily="18" charset="0"/>
              <a:cs typeface="Times New Roman" pitchFamily="18" charset="0"/>
            </a:rPr>
            <a:t>I. PREZENTAREA PE SCURT A SEMNIFICAȚIEI ZILEI DE 16 NOIEMBRIE „ZIUA INTERNAȚIONALĂ A TOLERANȚEI”.</a:t>
          </a:r>
          <a:endParaRPr lang="en-US" sz="2000" b="1" dirty="0">
            <a:solidFill>
              <a:schemeClr val="tx1"/>
            </a:solidFill>
            <a:latin typeface="Times New Roman" pitchFamily="18" charset="0"/>
            <a:cs typeface="Times New Roman" pitchFamily="18" charset="0"/>
          </a:endParaRPr>
        </a:p>
      </dgm:t>
    </dgm:pt>
    <dgm:pt modelId="{77831143-ADA3-4D26-B002-A6013F4D57EA}" type="parTrans" cxnId="{6CCC3A08-4451-46B6-99DB-35DA6CA0F458}">
      <dgm:prSet/>
      <dgm:spPr/>
      <dgm:t>
        <a:bodyPr/>
        <a:lstStyle/>
        <a:p>
          <a:endParaRPr lang="en-US"/>
        </a:p>
      </dgm:t>
    </dgm:pt>
    <dgm:pt modelId="{4E624353-2383-4A9A-A10C-7D2496017E8E}" type="sibTrans" cxnId="{6CCC3A08-4451-46B6-99DB-35DA6CA0F458}">
      <dgm:prSet/>
      <dgm:spPr/>
      <dgm:t>
        <a:bodyPr/>
        <a:lstStyle/>
        <a:p>
          <a:endParaRPr lang="en-US"/>
        </a:p>
      </dgm:t>
    </dgm:pt>
    <dgm:pt modelId="{E61A8709-D3C2-47B0-8010-FCFC165741B3}">
      <dgm:prSet phldrT="[Text]"/>
      <dgm:spPr>
        <a:blipFill rotWithShape="0">
          <a:blip xmlns:r="http://schemas.openxmlformats.org/officeDocument/2006/relationships" r:embed="rId1"/>
          <a:stretch>
            <a:fillRect/>
          </a:stretch>
        </a:blipFill>
      </dgm:spPr>
      <dgm:t>
        <a:bodyPr/>
        <a:lstStyle/>
        <a:p>
          <a:r>
            <a:rPr lang="ro-RO" dirty="0" smtClean="0"/>
            <a:t>Fotografie din </a:t>
          </a:r>
        </a:p>
        <a:p>
          <a:r>
            <a:rPr lang="ro-RO" dirty="0" smtClean="0"/>
            <a:t>arhiva personală</a:t>
          </a:r>
          <a:endParaRPr lang="en-US" dirty="0"/>
        </a:p>
      </dgm:t>
    </dgm:pt>
    <dgm:pt modelId="{C24B309E-B5C8-4EF2-9888-A0EF9961E73F}" type="parTrans" cxnId="{E1E77C4B-9DE3-4140-AB3F-C68DDDE3AA9B}">
      <dgm:prSet/>
      <dgm:spPr/>
      <dgm:t>
        <a:bodyPr/>
        <a:lstStyle/>
        <a:p>
          <a:endParaRPr lang="en-US"/>
        </a:p>
      </dgm:t>
    </dgm:pt>
    <dgm:pt modelId="{277BF08E-BBA9-42B4-8616-3E1A65D6E613}" type="sibTrans" cxnId="{E1E77C4B-9DE3-4140-AB3F-C68DDDE3AA9B}">
      <dgm:prSet/>
      <dgm:spPr/>
      <dgm:t>
        <a:bodyPr/>
        <a:lstStyle/>
        <a:p>
          <a:endParaRPr lang="en-US"/>
        </a:p>
      </dgm:t>
    </dgm:pt>
    <dgm:pt modelId="{4C2868FC-0401-49CC-8E58-9CDE8D4F9F11}">
      <dgm:prSet custT="1"/>
      <dgm:spPr/>
      <dgm:t>
        <a:bodyPr/>
        <a:lstStyle/>
        <a:p>
          <a:r>
            <a:rPr lang="ro-RO" sz="1600" b="0" i="1" dirty="0" smtClean="0">
              <a:solidFill>
                <a:schemeClr val="tx1"/>
              </a:solidFill>
              <a:latin typeface="Times New Roman" pitchFamily="18" charset="0"/>
              <a:cs typeface="Times New Roman" pitchFamily="18" charset="0"/>
            </a:rPr>
            <a:t>elevii enumeră trăsăturile unui om tolerant/ intolerant, definiţii proprii ale toleranţei, proverbe, zicători pe această temă;</a:t>
          </a:r>
          <a:endParaRPr lang="en-US" sz="1600" b="0" i="1" dirty="0">
            <a:solidFill>
              <a:schemeClr val="tx1"/>
            </a:solidFill>
            <a:latin typeface="Times New Roman" pitchFamily="18" charset="0"/>
            <a:cs typeface="Times New Roman" pitchFamily="18" charset="0"/>
          </a:endParaRPr>
        </a:p>
      </dgm:t>
    </dgm:pt>
    <dgm:pt modelId="{96A6C7DA-5921-4C65-8085-563916EBC322}" type="parTrans" cxnId="{564CA1D5-0A72-483B-A9CD-C10B1BD9DEBE}">
      <dgm:prSet/>
      <dgm:spPr/>
      <dgm:t>
        <a:bodyPr/>
        <a:lstStyle/>
        <a:p>
          <a:endParaRPr lang="en-US"/>
        </a:p>
      </dgm:t>
    </dgm:pt>
    <dgm:pt modelId="{DC86D5BB-4FC4-4292-ABC0-5628CECDF92F}" type="sibTrans" cxnId="{564CA1D5-0A72-483B-A9CD-C10B1BD9DEBE}">
      <dgm:prSet/>
      <dgm:spPr/>
      <dgm:t>
        <a:bodyPr/>
        <a:lstStyle/>
        <a:p>
          <a:endParaRPr lang="en-US"/>
        </a:p>
      </dgm:t>
    </dgm:pt>
    <dgm:pt modelId="{1DD90FE0-8900-4B40-BA10-B576986C4D09}" type="pres">
      <dgm:prSet presAssocID="{E2E5EF66-C2CB-4E0A-8010-84B2DF7CEC5B}" presName="linear" presStyleCnt="0">
        <dgm:presLayoutVars>
          <dgm:dir/>
          <dgm:animLvl val="lvl"/>
          <dgm:resizeHandles val="exact"/>
        </dgm:presLayoutVars>
      </dgm:prSet>
      <dgm:spPr/>
    </dgm:pt>
    <dgm:pt modelId="{76103C34-98F8-422C-814C-5B33CBA69011}" type="pres">
      <dgm:prSet presAssocID="{BBC2995C-71E5-4017-AE7C-7B67FCEBD941}" presName="parentLin" presStyleCnt="0"/>
      <dgm:spPr/>
    </dgm:pt>
    <dgm:pt modelId="{08C35CD3-B5DB-47CA-ABDF-FBE4D319A086}" type="pres">
      <dgm:prSet presAssocID="{BBC2995C-71E5-4017-AE7C-7B67FCEBD941}" presName="parentLeftMargin" presStyleLbl="node1" presStyleIdx="0" presStyleCnt="3"/>
      <dgm:spPr/>
    </dgm:pt>
    <dgm:pt modelId="{1419C216-03AE-49FE-9F7B-EE3EBA189525}" type="pres">
      <dgm:prSet presAssocID="{BBC2995C-71E5-4017-AE7C-7B67FCEBD941}" presName="parentText" presStyleLbl="node1" presStyleIdx="0" presStyleCnt="3" custScaleX="139683" custScaleY="148939">
        <dgm:presLayoutVars>
          <dgm:chMax val="0"/>
          <dgm:bulletEnabled val="1"/>
        </dgm:presLayoutVars>
      </dgm:prSet>
      <dgm:spPr/>
      <dgm:t>
        <a:bodyPr/>
        <a:lstStyle/>
        <a:p>
          <a:endParaRPr lang="en-US"/>
        </a:p>
      </dgm:t>
    </dgm:pt>
    <dgm:pt modelId="{0FA8CA1C-C01D-421D-9781-1A59227714DB}" type="pres">
      <dgm:prSet presAssocID="{BBC2995C-71E5-4017-AE7C-7B67FCEBD941}" presName="negativeSpace" presStyleCnt="0"/>
      <dgm:spPr/>
    </dgm:pt>
    <dgm:pt modelId="{63E3CB5D-B31F-497C-9B10-E001156AC8E8}" type="pres">
      <dgm:prSet presAssocID="{BBC2995C-71E5-4017-AE7C-7B67FCEBD941}" presName="childText" presStyleLbl="conFgAcc1" presStyleIdx="0" presStyleCnt="3">
        <dgm:presLayoutVars>
          <dgm:bulletEnabled val="1"/>
        </dgm:presLayoutVars>
      </dgm:prSet>
      <dgm:spPr/>
    </dgm:pt>
    <dgm:pt modelId="{AE2F36D0-17D5-4B7A-9ACC-D45AE74795D0}" type="pres">
      <dgm:prSet presAssocID="{4E624353-2383-4A9A-A10C-7D2496017E8E}" presName="spaceBetweenRectangles" presStyleCnt="0"/>
      <dgm:spPr/>
    </dgm:pt>
    <dgm:pt modelId="{9B6584AA-E2AD-4C5D-9CA8-F5173F50B6E8}" type="pres">
      <dgm:prSet presAssocID="{4C2868FC-0401-49CC-8E58-9CDE8D4F9F11}" presName="parentLin" presStyleCnt="0"/>
      <dgm:spPr/>
    </dgm:pt>
    <dgm:pt modelId="{EE1A6F72-DE9C-4897-9351-308FD4F393CC}" type="pres">
      <dgm:prSet presAssocID="{4C2868FC-0401-49CC-8E58-9CDE8D4F9F11}" presName="parentLeftMargin" presStyleLbl="node1" presStyleIdx="0" presStyleCnt="3"/>
      <dgm:spPr/>
    </dgm:pt>
    <dgm:pt modelId="{16E5993B-DA7D-45D3-82BA-0DF27147F294}" type="pres">
      <dgm:prSet presAssocID="{4C2868FC-0401-49CC-8E58-9CDE8D4F9F11}" presName="parentText" presStyleLbl="node1" presStyleIdx="1" presStyleCnt="3" custScaleX="129412" custScaleY="151749">
        <dgm:presLayoutVars>
          <dgm:chMax val="0"/>
          <dgm:bulletEnabled val="1"/>
        </dgm:presLayoutVars>
      </dgm:prSet>
      <dgm:spPr/>
    </dgm:pt>
    <dgm:pt modelId="{5BDD72D0-6B0A-4E40-B65D-F4B5D2A10142}" type="pres">
      <dgm:prSet presAssocID="{4C2868FC-0401-49CC-8E58-9CDE8D4F9F11}" presName="negativeSpace" presStyleCnt="0"/>
      <dgm:spPr/>
    </dgm:pt>
    <dgm:pt modelId="{14A3F1CA-CD56-4896-932A-CE9DF02C2F51}" type="pres">
      <dgm:prSet presAssocID="{4C2868FC-0401-49CC-8E58-9CDE8D4F9F11}" presName="childText" presStyleLbl="conFgAcc1" presStyleIdx="1" presStyleCnt="3">
        <dgm:presLayoutVars>
          <dgm:bulletEnabled val="1"/>
        </dgm:presLayoutVars>
      </dgm:prSet>
      <dgm:spPr/>
    </dgm:pt>
    <dgm:pt modelId="{2D6CB416-20C6-4829-8FA0-3748C48E9831}" type="pres">
      <dgm:prSet presAssocID="{DC86D5BB-4FC4-4292-ABC0-5628CECDF92F}" presName="spaceBetweenRectangles" presStyleCnt="0"/>
      <dgm:spPr/>
    </dgm:pt>
    <dgm:pt modelId="{77E4BE39-6B05-4310-8B39-A4D956F409DF}" type="pres">
      <dgm:prSet presAssocID="{E61A8709-D3C2-47B0-8010-FCFC165741B3}" presName="parentLin" presStyleCnt="0"/>
      <dgm:spPr/>
    </dgm:pt>
    <dgm:pt modelId="{9FFB5392-305F-4944-9B39-C3B2840B272C}" type="pres">
      <dgm:prSet presAssocID="{E61A8709-D3C2-47B0-8010-FCFC165741B3}" presName="parentLeftMargin" presStyleLbl="node1" presStyleIdx="1" presStyleCnt="3"/>
      <dgm:spPr/>
    </dgm:pt>
    <dgm:pt modelId="{7D3DFF34-7C96-4783-A7CE-37DC42A929CB}" type="pres">
      <dgm:prSet presAssocID="{E61A8709-D3C2-47B0-8010-FCFC165741B3}" presName="parentText" presStyleLbl="node1" presStyleIdx="2" presStyleCnt="3" custScaleX="116689" custScaleY="246647" custLinFactNeighborX="-7407" custLinFactNeighborY="7153">
        <dgm:presLayoutVars>
          <dgm:chMax val="0"/>
          <dgm:bulletEnabled val="1"/>
        </dgm:presLayoutVars>
      </dgm:prSet>
      <dgm:spPr/>
      <dgm:t>
        <a:bodyPr/>
        <a:lstStyle/>
        <a:p>
          <a:endParaRPr lang="en-US"/>
        </a:p>
      </dgm:t>
    </dgm:pt>
    <dgm:pt modelId="{12C39424-1F89-4818-96AA-7FC863219A1E}" type="pres">
      <dgm:prSet presAssocID="{E61A8709-D3C2-47B0-8010-FCFC165741B3}" presName="negativeSpace" presStyleCnt="0"/>
      <dgm:spPr/>
    </dgm:pt>
    <dgm:pt modelId="{68B4583D-DD7D-4FDF-8803-9128266D30D7}" type="pres">
      <dgm:prSet presAssocID="{E61A8709-D3C2-47B0-8010-FCFC165741B3}" presName="childText" presStyleLbl="conFgAcc1" presStyleIdx="2" presStyleCnt="3">
        <dgm:presLayoutVars>
          <dgm:bulletEnabled val="1"/>
        </dgm:presLayoutVars>
      </dgm:prSet>
      <dgm:spPr/>
    </dgm:pt>
  </dgm:ptLst>
  <dgm:cxnLst>
    <dgm:cxn modelId="{02BC0890-4A01-44A5-A5C0-6B05C8D39E64}" type="presOf" srcId="{BBC2995C-71E5-4017-AE7C-7B67FCEBD941}" destId="{08C35CD3-B5DB-47CA-ABDF-FBE4D319A086}" srcOrd="0" destOrd="0" presId="urn:microsoft.com/office/officeart/2005/8/layout/list1"/>
    <dgm:cxn modelId="{6CCC3A08-4451-46B6-99DB-35DA6CA0F458}" srcId="{E2E5EF66-C2CB-4E0A-8010-84B2DF7CEC5B}" destId="{BBC2995C-71E5-4017-AE7C-7B67FCEBD941}" srcOrd="0" destOrd="0" parTransId="{77831143-ADA3-4D26-B002-A6013F4D57EA}" sibTransId="{4E624353-2383-4A9A-A10C-7D2496017E8E}"/>
    <dgm:cxn modelId="{9EA251C3-66F8-4B22-93B5-3BF542E28BE6}" type="presOf" srcId="{E2E5EF66-C2CB-4E0A-8010-84B2DF7CEC5B}" destId="{1DD90FE0-8900-4B40-BA10-B576986C4D09}" srcOrd="0" destOrd="0" presId="urn:microsoft.com/office/officeart/2005/8/layout/list1"/>
    <dgm:cxn modelId="{30B3CF94-2768-4C42-91CA-4F49B6320592}" type="presOf" srcId="{E61A8709-D3C2-47B0-8010-FCFC165741B3}" destId="{9FFB5392-305F-4944-9B39-C3B2840B272C}" srcOrd="0" destOrd="0" presId="urn:microsoft.com/office/officeart/2005/8/layout/list1"/>
    <dgm:cxn modelId="{564CA1D5-0A72-483B-A9CD-C10B1BD9DEBE}" srcId="{E2E5EF66-C2CB-4E0A-8010-84B2DF7CEC5B}" destId="{4C2868FC-0401-49CC-8E58-9CDE8D4F9F11}" srcOrd="1" destOrd="0" parTransId="{96A6C7DA-5921-4C65-8085-563916EBC322}" sibTransId="{DC86D5BB-4FC4-4292-ABC0-5628CECDF92F}"/>
    <dgm:cxn modelId="{E1E77C4B-9DE3-4140-AB3F-C68DDDE3AA9B}" srcId="{E2E5EF66-C2CB-4E0A-8010-84B2DF7CEC5B}" destId="{E61A8709-D3C2-47B0-8010-FCFC165741B3}" srcOrd="2" destOrd="0" parTransId="{C24B309E-B5C8-4EF2-9888-A0EF9961E73F}" sibTransId="{277BF08E-BBA9-42B4-8616-3E1A65D6E613}"/>
    <dgm:cxn modelId="{342C62CC-17A5-4F60-983E-C368F5A2A9EE}" type="presOf" srcId="{E61A8709-D3C2-47B0-8010-FCFC165741B3}" destId="{7D3DFF34-7C96-4783-A7CE-37DC42A929CB}" srcOrd="1" destOrd="0" presId="urn:microsoft.com/office/officeart/2005/8/layout/list1"/>
    <dgm:cxn modelId="{36A7E87E-7AB4-41E7-9EED-D2036120B20C}" type="presOf" srcId="{4C2868FC-0401-49CC-8E58-9CDE8D4F9F11}" destId="{EE1A6F72-DE9C-4897-9351-308FD4F393CC}" srcOrd="0" destOrd="0" presId="urn:microsoft.com/office/officeart/2005/8/layout/list1"/>
    <dgm:cxn modelId="{ACB0066E-1433-4A12-BD5D-9B20DF05A94C}" type="presOf" srcId="{BBC2995C-71E5-4017-AE7C-7B67FCEBD941}" destId="{1419C216-03AE-49FE-9F7B-EE3EBA189525}" srcOrd="1" destOrd="0" presId="urn:microsoft.com/office/officeart/2005/8/layout/list1"/>
    <dgm:cxn modelId="{67323EE0-36F0-4A9B-9784-2349B6986FC1}" type="presOf" srcId="{4C2868FC-0401-49CC-8E58-9CDE8D4F9F11}" destId="{16E5993B-DA7D-45D3-82BA-0DF27147F294}" srcOrd="1" destOrd="0" presId="urn:microsoft.com/office/officeart/2005/8/layout/list1"/>
    <dgm:cxn modelId="{E6A484F4-53A3-4D37-88EF-7DD802D1EE23}" type="presParOf" srcId="{1DD90FE0-8900-4B40-BA10-B576986C4D09}" destId="{76103C34-98F8-422C-814C-5B33CBA69011}" srcOrd="0" destOrd="0" presId="urn:microsoft.com/office/officeart/2005/8/layout/list1"/>
    <dgm:cxn modelId="{A9DA5903-839E-427D-A574-079300585BDF}" type="presParOf" srcId="{76103C34-98F8-422C-814C-5B33CBA69011}" destId="{08C35CD3-B5DB-47CA-ABDF-FBE4D319A086}" srcOrd="0" destOrd="0" presId="urn:microsoft.com/office/officeart/2005/8/layout/list1"/>
    <dgm:cxn modelId="{9D991002-32AF-4560-B1D7-C6C41832A5E9}" type="presParOf" srcId="{76103C34-98F8-422C-814C-5B33CBA69011}" destId="{1419C216-03AE-49FE-9F7B-EE3EBA189525}" srcOrd="1" destOrd="0" presId="urn:microsoft.com/office/officeart/2005/8/layout/list1"/>
    <dgm:cxn modelId="{378A04AE-A68C-446E-A631-F8E1BDCC9162}" type="presParOf" srcId="{1DD90FE0-8900-4B40-BA10-B576986C4D09}" destId="{0FA8CA1C-C01D-421D-9781-1A59227714DB}" srcOrd="1" destOrd="0" presId="urn:microsoft.com/office/officeart/2005/8/layout/list1"/>
    <dgm:cxn modelId="{0F8108DE-0585-4521-856D-D7735DD928C3}" type="presParOf" srcId="{1DD90FE0-8900-4B40-BA10-B576986C4D09}" destId="{63E3CB5D-B31F-497C-9B10-E001156AC8E8}" srcOrd="2" destOrd="0" presId="urn:microsoft.com/office/officeart/2005/8/layout/list1"/>
    <dgm:cxn modelId="{5CC7E4E9-410B-4AC8-BED2-055B262318E7}" type="presParOf" srcId="{1DD90FE0-8900-4B40-BA10-B576986C4D09}" destId="{AE2F36D0-17D5-4B7A-9ACC-D45AE74795D0}" srcOrd="3" destOrd="0" presId="urn:microsoft.com/office/officeart/2005/8/layout/list1"/>
    <dgm:cxn modelId="{D7D3198B-879D-42F6-BD90-69963664DA79}" type="presParOf" srcId="{1DD90FE0-8900-4B40-BA10-B576986C4D09}" destId="{9B6584AA-E2AD-4C5D-9CA8-F5173F50B6E8}" srcOrd="4" destOrd="0" presId="urn:microsoft.com/office/officeart/2005/8/layout/list1"/>
    <dgm:cxn modelId="{8E3AFB82-E27B-408E-9C97-0717ADFEC34B}" type="presParOf" srcId="{9B6584AA-E2AD-4C5D-9CA8-F5173F50B6E8}" destId="{EE1A6F72-DE9C-4897-9351-308FD4F393CC}" srcOrd="0" destOrd="0" presId="urn:microsoft.com/office/officeart/2005/8/layout/list1"/>
    <dgm:cxn modelId="{D61C2F4B-D180-49E5-83A8-7D3D786DB3F7}" type="presParOf" srcId="{9B6584AA-E2AD-4C5D-9CA8-F5173F50B6E8}" destId="{16E5993B-DA7D-45D3-82BA-0DF27147F294}" srcOrd="1" destOrd="0" presId="urn:microsoft.com/office/officeart/2005/8/layout/list1"/>
    <dgm:cxn modelId="{FCC029C5-A1DF-44EE-BBFA-BA876B224B86}" type="presParOf" srcId="{1DD90FE0-8900-4B40-BA10-B576986C4D09}" destId="{5BDD72D0-6B0A-4E40-B65D-F4B5D2A10142}" srcOrd="5" destOrd="0" presId="urn:microsoft.com/office/officeart/2005/8/layout/list1"/>
    <dgm:cxn modelId="{A5DB3E78-49C3-489D-ABB3-C3CAB63F828C}" type="presParOf" srcId="{1DD90FE0-8900-4B40-BA10-B576986C4D09}" destId="{14A3F1CA-CD56-4896-932A-CE9DF02C2F51}" srcOrd="6" destOrd="0" presId="urn:microsoft.com/office/officeart/2005/8/layout/list1"/>
    <dgm:cxn modelId="{D92283CD-0377-4B72-A815-59897E56084A}" type="presParOf" srcId="{1DD90FE0-8900-4B40-BA10-B576986C4D09}" destId="{2D6CB416-20C6-4829-8FA0-3748C48E9831}" srcOrd="7" destOrd="0" presId="urn:microsoft.com/office/officeart/2005/8/layout/list1"/>
    <dgm:cxn modelId="{364662A7-2683-4C53-A45B-7CE22B70CAE2}" type="presParOf" srcId="{1DD90FE0-8900-4B40-BA10-B576986C4D09}" destId="{77E4BE39-6B05-4310-8B39-A4D956F409DF}" srcOrd="8" destOrd="0" presId="urn:microsoft.com/office/officeart/2005/8/layout/list1"/>
    <dgm:cxn modelId="{98B02332-714A-40E8-B490-D9CE2FBC1F0C}" type="presParOf" srcId="{77E4BE39-6B05-4310-8B39-A4D956F409DF}" destId="{9FFB5392-305F-4944-9B39-C3B2840B272C}" srcOrd="0" destOrd="0" presId="urn:microsoft.com/office/officeart/2005/8/layout/list1"/>
    <dgm:cxn modelId="{F9B1E486-C39D-4447-82B0-3CA7D34E601B}" type="presParOf" srcId="{77E4BE39-6B05-4310-8B39-A4D956F409DF}" destId="{7D3DFF34-7C96-4783-A7CE-37DC42A929CB}" srcOrd="1" destOrd="0" presId="urn:microsoft.com/office/officeart/2005/8/layout/list1"/>
    <dgm:cxn modelId="{7E1C463D-11A9-49E1-8445-DFCE34487B57}" type="presParOf" srcId="{1DD90FE0-8900-4B40-BA10-B576986C4D09}" destId="{12C39424-1F89-4818-96AA-7FC863219A1E}" srcOrd="9" destOrd="0" presId="urn:microsoft.com/office/officeart/2005/8/layout/list1"/>
    <dgm:cxn modelId="{9C8BE700-07EA-4D8D-986F-5BEFD0349241}" type="presParOf" srcId="{1DD90FE0-8900-4B40-BA10-B576986C4D09}" destId="{68B4583D-DD7D-4FDF-8803-9128266D30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9B866C-E5CF-4195-BC41-EEE6BFB5472E}" type="doc">
      <dgm:prSet loTypeId="urn:microsoft.com/office/officeart/2005/8/layout/pList1" loCatId="list" qsTypeId="urn:microsoft.com/office/officeart/2005/8/quickstyle/simple4" qsCatId="simple" csTypeId="urn:microsoft.com/office/officeart/2005/8/colors/colorful3" csCatId="colorful" phldr="1"/>
      <dgm:spPr/>
      <dgm:t>
        <a:bodyPr/>
        <a:lstStyle/>
        <a:p>
          <a:endParaRPr lang="en-US"/>
        </a:p>
      </dgm:t>
    </dgm:pt>
    <dgm:pt modelId="{937892C6-2C9B-46DA-99FC-3D50210BD209}">
      <dgm:prSet phldrT="[Text]" custT="1"/>
      <dgm:spPr/>
      <dgm:t>
        <a:bodyPr/>
        <a:lstStyle/>
        <a:p>
          <a:r>
            <a:rPr lang="ro-RO" sz="2000" b="1" dirty="0" smtClean="0">
              <a:latin typeface="Times New Roman" pitchFamily="18" charset="0"/>
              <a:cs typeface="Times New Roman" pitchFamily="18" charset="0"/>
            </a:rPr>
            <a:t>1. Vizionare filmuleț demonstrativ</a:t>
          </a:r>
        </a:p>
        <a:p>
          <a:r>
            <a:rPr lang="en-US" sz="2000" b="0" dirty="0" smtClean="0">
              <a:latin typeface="Times New Roman" pitchFamily="18" charset="0"/>
              <a:cs typeface="Times New Roman" pitchFamily="18" charset="0"/>
              <a:hlinkClick xmlns:r="http://schemas.openxmlformats.org/officeDocument/2006/relationships" r:id="rId1"/>
            </a:rPr>
            <a:t>https://www.youtube.com/watch?v=klvJr3jMUaM</a:t>
          </a:r>
          <a:r>
            <a:rPr lang="ro-RO" sz="2000" b="0" dirty="0" smtClean="0">
              <a:latin typeface="Times New Roman" pitchFamily="18" charset="0"/>
              <a:cs typeface="Times New Roman" pitchFamily="18" charset="0"/>
            </a:rPr>
            <a:t> </a:t>
          </a:r>
          <a:endParaRPr lang="ro-RO" sz="2000" b="0" dirty="0" smtClean="0">
            <a:latin typeface="Times New Roman" pitchFamily="18" charset="0"/>
            <a:cs typeface="Times New Roman" pitchFamily="18" charset="0"/>
          </a:endParaRPr>
        </a:p>
        <a:p>
          <a:endParaRPr lang="ro-RO" sz="2000" b="1" dirty="0" smtClean="0">
            <a:latin typeface="Times New Roman" pitchFamily="18" charset="0"/>
            <a:cs typeface="Times New Roman" pitchFamily="18" charset="0"/>
          </a:endParaRPr>
        </a:p>
      </dgm:t>
    </dgm:pt>
    <dgm:pt modelId="{088050F4-524F-412A-AC89-F356934E83A8}" type="parTrans" cxnId="{9A99046B-2A48-4E30-9D94-05540108E891}">
      <dgm:prSet/>
      <dgm:spPr/>
      <dgm:t>
        <a:bodyPr/>
        <a:lstStyle/>
        <a:p>
          <a:endParaRPr lang="en-US"/>
        </a:p>
      </dgm:t>
    </dgm:pt>
    <dgm:pt modelId="{ECB2EC60-0349-4334-B571-E47BE4559057}" type="sibTrans" cxnId="{9A99046B-2A48-4E30-9D94-05540108E891}">
      <dgm:prSet/>
      <dgm:spPr/>
      <dgm:t>
        <a:bodyPr/>
        <a:lstStyle/>
        <a:p>
          <a:endParaRPr lang="en-US"/>
        </a:p>
      </dgm:t>
    </dgm:pt>
    <dgm:pt modelId="{95C58C37-8AA3-4F09-9426-E8734A80154A}">
      <dgm:prSet phldrT="[Text]" custT="1"/>
      <dgm:spPr/>
      <dgm:t>
        <a:bodyPr/>
        <a:lstStyle/>
        <a:p>
          <a:r>
            <a:rPr lang="ro-RO" sz="2000" b="1" smtClean="0">
              <a:latin typeface="Times New Roman" pitchFamily="18" charset="0"/>
              <a:cs typeface="Times New Roman" pitchFamily="18" charset="0"/>
            </a:rPr>
            <a:t>2. Scrierea de mesaje încurajatoare pe frunze.</a:t>
          </a:r>
          <a:endParaRPr lang="en-US" sz="2000" b="1" dirty="0">
            <a:latin typeface="Times New Roman" pitchFamily="18" charset="0"/>
            <a:cs typeface="Times New Roman" pitchFamily="18" charset="0"/>
          </a:endParaRPr>
        </a:p>
      </dgm:t>
    </dgm:pt>
    <dgm:pt modelId="{57043D2F-E3A6-46E7-B2E3-C657D1053090}" type="parTrans" cxnId="{C97462A4-5010-4F9D-8FCD-AF8875DDDA9D}">
      <dgm:prSet/>
      <dgm:spPr/>
      <dgm:t>
        <a:bodyPr/>
        <a:lstStyle/>
        <a:p>
          <a:endParaRPr lang="en-US"/>
        </a:p>
      </dgm:t>
    </dgm:pt>
    <dgm:pt modelId="{C739DA7B-07BB-495D-8B6A-520D99EE1066}" type="sibTrans" cxnId="{C97462A4-5010-4F9D-8FCD-AF8875DDDA9D}">
      <dgm:prSet/>
      <dgm:spPr/>
      <dgm:t>
        <a:bodyPr/>
        <a:lstStyle/>
        <a:p>
          <a:endParaRPr lang="en-US"/>
        </a:p>
      </dgm:t>
    </dgm:pt>
    <dgm:pt modelId="{37539FB7-DE29-485D-A4CE-1FEC3508C9F7}">
      <dgm:prSet custT="1"/>
      <dgm:spPr/>
      <dgm:t>
        <a:bodyPr/>
        <a:lstStyle/>
        <a:p>
          <a:r>
            <a:rPr lang="ro-RO" sz="2000" dirty="0" smtClean="0">
              <a:latin typeface="Times New Roman" pitchFamily="18" charset="0"/>
              <a:cs typeface="Times New Roman" pitchFamily="18" charset="0"/>
            </a:rPr>
            <a:t>T</a:t>
          </a:r>
          <a:r>
            <a:rPr lang="it-IT" sz="2000" dirty="0" smtClean="0">
              <a:latin typeface="Times New Roman" pitchFamily="18" charset="0"/>
              <a:cs typeface="Times New Roman" pitchFamily="18" charset="0"/>
            </a:rPr>
            <a:t>ehnica Origami-</a:t>
          </a:r>
          <a:r>
            <a:rPr lang="ro-RO" sz="2000" dirty="0" smtClean="0">
              <a:latin typeface="Times New Roman" pitchFamily="18" charset="0"/>
              <a:cs typeface="Times New Roman" pitchFamily="18" charset="0"/>
            </a:rPr>
            <a:t> dezvoltarea abilităților practice.</a:t>
          </a:r>
          <a:endParaRPr lang="en-US" sz="2000" dirty="0">
            <a:latin typeface="Times New Roman" pitchFamily="18" charset="0"/>
            <a:cs typeface="Times New Roman" pitchFamily="18" charset="0"/>
          </a:endParaRPr>
        </a:p>
      </dgm:t>
    </dgm:pt>
    <dgm:pt modelId="{BC5CAACD-345D-45D8-AC5A-7F154A6A0359}" type="parTrans" cxnId="{5EDE6284-6504-466E-B5B4-087F96456AD1}">
      <dgm:prSet/>
      <dgm:spPr/>
      <dgm:t>
        <a:bodyPr/>
        <a:lstStyle/>
        <a:p>
          <a:endParaRPr lang="en-US"/>
        </a:p>
      </dgm:t>
    </dgm:pt>
    <dgm:pt modelId="{1F650623-AAD7-4A4C-8240-732D8E38B3F2}" type="sibTrans" cxnId="{5EDE6284-6504-466E-B5B4-087F96456AD1}">
      <dgm:prSet/>
      <dgm:spPr/>
      <dgm:t>
        <a:bodyPr/>
        <a:lstStyle/>
        <a:p>
          <a:endParaRPr lang="en-US"/>
        </a:p>
      </dgm:t>
    </dgm:pt>
    <dgm:pt modelId="{4896754C-2552-4BE2-A21A-BB4EF33FE787}">
      <dgm:prSet/>
      <dgm:spPr/>
      <dgm:t>
        <a:bodyPr/>
        <a:lstStyle/>
        <a:p>
          <a:endParaRPr lang="en-US" dirty="0"/>
        </a:p>
      </dgm:t>
    </dgm:pt>
    <dgm:pt modelId="{1875E6FA-DAFB-4551-9E08-E4BA2DA460FD}" type="parTrans" cxnId="{7E9F644D-98F5-423F-A009-904C5A56C09F}">
      <dgm:prSet/>
      <dgm:spPr/>
      <dgm:t>
        <a:bodyPr/>
        <a:lstStyle/>
        <a:p>
          <a:endParaRPr lang="en-US"/>
        </a:p>
      </dgm:t>
    </dgm:pt>
    <dgm:pt modelId="{CEA0FB8E-C2AD-4B30-8BC3-3D38035DB02B}" type="sibTrans" cxnId="{7E9F644D-98F5-423F-A009-904C5A56C09F}">
      <dgm:prSet/>
      <dgm:spPr/>
      <dgm:t>
        <a:bodyPr/>
        <a:lstStyle/>
        <a:p>
          <a:endParaRPr lang="en-US"/>
        </a:p>
      </dgm:t>
    </dgm:pt>
    <dgm:pt modelId="{7ECE0938-725B-4FA4-8374-4EDDC69C9B9F}">
      <dgm:prSet/>
      <dgm:spPr/>
      <dgm:t>
        <a:bodyPr/>
        <a:lstStyle/>
        <a:p>
          <a:endParaRPr lang="en-US" b="1" dirty="0">
            <a:latin typeface="Times New Roman" pitchFamily="18" charset="0"/>
            <a:cs typeface="Times New Roman" pitchFamily="18" charset="0"/>
          </a:endParaRPr>
        </a:p>
      </dgm:t>
    </dgm:pt>
    <dgm:pt modelId="{E7D03B29-F10D-4085-94F3-1B362B179606}" type="parTrans" cxnId="{F55F1307-CA2A-4144-BDF0-4C7A19A6BE2B}">
      <dgm:prSet/>
      <dgm:spPr/>
      <dgm:t>
        <a:bodyPr/>
        <a:lstStyle/>
        <a:p>
          <a:endParaRPr lang="en-US"/>
        </a:p>
      </dgm:t>
    </dgm:pt>
    <dgm:pt modelId="{62D16B5F-9C64-4FB6-AC41-C8A3B8F0AAAD}" type="sibTrans" cxnId="{F55F1307-CA2A-4144-BDF0-4C7A19A6BE2B}">
      <dgm:prSet/>
      <dgm:spPr/>
      <dgm:t>
        <a:bodyPr/>
        <a:lstStyle/>
        <a:p>
          <a:endParaRPr lang="en-US"/>
        </a:p>
      </dgm:t>
    </dgm:pt>
    <dgm:pt modelId="{A3389764-7D78-44BB-97E5-A74C1560743B}" type="pres">
      <dgm:prSet presAssocID="{519B866C-E5CF-4195-BC41-EEE6BFB5472E}" presName="Name0" presStyleCnt="0">
        <dgm:presLayoutVars>
          <dgm:dir/>
          <dgm:resizeHandles val="exact"/>
        </dgm:presLayoutVars>
      </dgm:prSet>
      <dgm:spPr/>
    </dgm:pt>
    <dgm:pt modelId="{ECB8EFDD-CFCD-4F09-B53D-D204E628A356}" type="pres">
      <dgm:prSet presAssocID="{937892C6-2C9B-46DA-99FC-3D50210BD209}" presName="compNode" presStyleCnt="0"/>
      <dgm:spPr/>
    </dgm:pt>
    <dgm:pt modelId="{E6BAD51C-7A75-4F9C-8D4E-490F623BD6F9}" type="pres">
      <dgm:prSet presAssocID="{937892C6-2C9B-46DA-99FC-3D50210BD209}" presName="pictRect" presStyleLbl="node1" presStyleIdx="0" presStyleCnt="4"/>
      <dgm:spPr>
        <a:prstGeom prst="downArrow">
          <a:avLst/>
        </a:prstGeom>
      </dgm:spPr>
    </dgm:pt>
    <dgm:pt modelId="{E2A6398A-BB1B-474C-9795-DD6304D521BE}" type="pres">
      <dgm:prSet presAssocID="{937892C6-2C9B-46DA-99FC-3D50210BD209}" presName="textRect" presStyleLbl="revTx" presStyleIdx="0" presStyleCnt="4">
        <dgm:presLayoutVars>
          <dgm:bulletEnabled val="1"/>
        </dgm:presLayoutVars>
      </dgm:prSet>
      <dgm:spPr/>
      <dgm:t>
        <a:bodyPr/>
        <a:lstStyle/>
        <a:p>
          <a:endParaRPr lang="en-US"/>
        </a:p>
      </dgm:t>
    </dgm:pt>
    <dgm:pt modelId="{E4328CAB-7A35-41DE-A649-49EA1942D7CD}" type="pres">
      <dgm:prSet presAssocID="{ECB2EC60-0349-4334-B571-E47BE4559057}" presName="sibTrans" presStyleLbl="sibTrans2D1" presStyleIdx="0" presStyleCnt="0"/>
      <dgm:spPr/>
    </dgm:pt>
    <dgm:pt modelId="{2201F598-3E59-4BEF-8DB1-EA687AF18BA5}" type="pres">
      <dgm:prSet presAssocID="{37539FB7-DE29-485D-A4CE-1FEC3508C9F7}" presName="compNode" presStyleCnt="0"/>
      <dgm:spPr/>
    </dgm:pt>
    <dgm:pt modelId="{94707F62-6480-4EC9-A904-D27DDCCCD3BC}" type="pres">
      <dgm:prSet presAssocID="{37539FB7-DE29-485D-A4CE-1FEC3508C9F7}" presName="pictRect" presStyleLbl="node1" presStyleIdx="1" presStyleCnt="4" custLinFactNeighborX="-361" custLinFactNeighborY="677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5A446514-42B2-4B47-8AB2-783B2A5B5A5E}" type="pres">
      <dgm:prSet presAssocID="{37539FB7-DE29-485D-A4CE-1FEC3508C9F7}" presName="textRect" presStyleLbl="revTx" presStyleIdx="1" presStyleCnt="4" custLinFactNeighborX="-3325" custLinFactNeighborY="50572">
        <dgm:presLayoutVars>
          <dgm:bulletEnabled val="1"/>
        </dgm:presLayoutVars>
      </dgm:prSet>
      <dgm:spPr/>
    </dgm:pt>
    <dgm:pt modelId="{43039D28-707E-4613-8FBC-A6CE3E2285BA}" type="pres">
      <dgm:prSet presAssocID="{1F650623-AAD7-4A4C-8240-732D8E38B3F2}" presName="sibTrans" presStyleLbl="sibTrans2D1" presStyleIdx="0" presStyleCnt="0"/>
      <dgm:spPr/>
    </dgm:pt>
    <dgm:pt modelId="{62BF328B-FD15-459B-A76A-3D05FCFA50C2}" type="pres">
      <dgm:prSet presAssocID="{95C58C37-8AA3-4F09-9426-E8734A80154A}" presName="compNode" presStyleCnt="0"/>
      <dgm:spPr/>
    </dgm:pt>
    <dgm:pt modelId="{4EC27147-0F56-48EF-BE1F-F4A3DCABEC5B}" type="pres">
      <dgm:prSet presAssocID="{95C58C37-8AA3-4F09-9426-E8734A80154A}" presName="pictRect" presStyleLbl="node1" presStyleIdx="2" presStyleCnt="4" custLinFactNeighborX="-5511" custLinFactNeighborY="434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99000" b="-99000"/>
          </a:stretch>
        </a:blipFill>
      </dgm:spPr>
    </dgm:pt>
    <dgm:pt modelId="{3BC42884-88DA-46E1-9C30-B0333535BAAA}" type="pres">
      <dgm:prSet presAssocID="{95C58C37-8AA3-4F09-9426-E8734A80154A}" presName="textRect" presStyleLbl="revTx" presStyleIdx="2" presStyleCnt="4">
        <dgm:presLayoutVars>
          <dgm:bulletEnabled val="1"/>
        </dgm:presLayoutVars>
      </dgm:prSet>
      <dgm:spPr/>
    </dgm:pt>
    <dgm:pt modelId="{047832F6-C984-433D-B33D-696B94F1AB23}" type="pres">
      <dgm:prSet presAssocID="{C739DA7B-07BB-495D-8B6A-520D99EE1066}" presName="sibTrans" presStyleLbl="sibTrans2D1" presStyleIdx="0" presStyleCnt="0"/>
      <dgm:spPr/>
    </dgm:pt>
    <dgm:pt modelId="{A132D1C2-571F-4FC0-977C-0649AC8C9670}" type="pres">
      <dgm:prSet presAssocID="{7ECE0938-725B-4FA4-8374-4EDDC69C9B9F}" presName="compNode" presStyleCnt="0"/>
      <dgm:spPr/>
    </dgm:pt>
    <dgm:pt modelId="{9FD54050-B2B0-4998-89F9-B30C00398B18}" type="pres">
      <dgm:prSet presAssocID="{7ECE0938-725B-4FA4-8374-4EDDC69C9B9F}" presName="pictRect" presStyleLbl="node1" presStyleIdx="3" presStyleCnt="4" custScaleX="71263" custScaleY="79775" custLinFactX="18660" custLinFactNeighborX="100000" custLinFactNeighborY="62124"/>
      <dgm:spPr>
        <a:prstGeom prst="lightningBolt">
          <a:avLst/>
        </a:prstGeom>
      </dgm:spPr>
    </dgm:pt>
    <dgm:pt modelId="{A3FDEA55-AA59-4CA0-ACF8-B28053599343}" type="pres">
      <dgm:prSet presAssocID="{7ECE0938-725B-4FA4-8374-4EDDC69C9B9F}" presName="textRect" presStyleLbl="revTx" presStyleIdx="3" presStyleCnt="4">
        <dgm:presLayoutVars>
          <dgm:bulletEnabled val="1"/>
        </dgm:presLayoutVars>
      </dgm:prSet>
      <dgm:spPr/>
    </dgm:pt>
  </dgm:ptLst>
  <dgm:cxnLst>
    <dgm:cxn modelId="{04C43DFB-63CC-47D0-B59B-8D82CABE8A97}" type="presOf" srcId="{C739DA7B-07BB-495D-8B6A-520D99EE1066}" destId="{047832F6-C984-433D-B33D-696B94F1AB23}" srcOrd="0" destOrd="0" presId="urn:microsoft.com/office/officeart/2005/8/layout/pList1"/>
    <dgm:cxn modelId="{DB308653-53A4-44B9-BEA1-0867AE85CF56}" type="presOf" srcId="{4896754C-2552-4BE2-A21A-BB4EF33FE787}" destId="{5A446514-42B2-4B47-8AB2-783B2A5B5A5E}" srcOrd="0" destOrd="1" presId="urn:microsoft.com/office/officeart/2005/8/layout/pList1"/>
    <dgm:cxn modelId="{4A0335EF-0B35-49B6-9815-CCC5C1150C71}" type="presOf" srcId="{37539FB7-DE29-485D-A4CE-1FEC3508C9F7}" destId="{5A446514-42B2-4B47-8AB2-783B2A5B5A5E}" srcOrd="0" destOrd="0" presId="urn:microsoft.com/office/officeart/2005/8/layout/pList1"/>
    <dgm:cxn modelId="{5EDE6284-6504-466E-B5B4-087F96456AD1}" srcId="{519B866C-E5CF-4195-BC41-EEE6BFB5472E}" destId="{37539FB7-DE29-485D-A4CE-1FEC3508C9F7}" srcOrd="1" destOrd="0" parTransId="{BC5CAACD-345D-45D8-AC5A-7F154A6A0359}" sibTransId="{1F650623-AAD7-4A4C-8240-732D8E38B3F2}"/>
    <dgm:cxn modelId="{82180108-CDB6-495A-8ED8-445AF908339B}" type="presOf" srcId="{7ECE0938-725B-4FA4-8374-4EDDC69C9B9F}" destId="{A3FDEA55-AA59-4CA0-ACF8-B28053599343}" srcOrd="0" destOrd="0" presId="urn:microsoft.com/office/officeart/2005/8/layout/pList1"/>
    <dgm:cxn modelId="{A8BE6D5D-94A5-4CCF-BF88-39B9B0E595DA}" type="presOf" srcId="{519B866C-E5CF-4195-BC41-EEE6BFB5472E}" destId="{A3389764-7D78-44BB-97E5-A74C1560743B}" srcOrd="0" destOrd="0" presId="urn:microsoft.com/office/officeart/2005/8/layout/pList1"/>
    <dgm:cxn modelId="{049DA4EF-D480-417B-9B67-7FA3CE995E28}" type="presOf" srcId="{937892C6-2C9B-46DA-99FC-3D50210BD209}" destId="{E2A6398A-BB1B-474C-9795-DD6304D521BE}" srcOrd="0" destOrd="0" presId="urn:microsoft.com/office/officeart/2005/8/layout/pList1"/>
    <dgm:cxn modelId="{2B64B409-8A6A-4037-9C9A-2090B6BF5C0D}" type="presOf" srcId="{95C58C37-8AA3-4F09-9426-E8734A80154A}" destId="{3BC42884-88DA-46E1-9C30-B0333535BAAA}" srcOrd="0" destOrd="0" presId="urn:microsoft.com/office/officeart/2005/8/layout/pList1"/>
    <dgm:cxn modelId="{C97462A4-5010-4F9D-8FCD-AF8875DDDA9D}" srcId="{519B866C-E5CF-4195-BC41-EEE6BFB5472E}" destId="{95C58C37-8AA3-4F09-9426-E8734A80154A}" srcOrd="2" destOrd="0" parTransId="{57043D2F-E3A6-46E7-B2E3-C657D1053090}" sibTransId="{C739DA7B-07BB-495D-8B6A-520D99EE1066}"/>
    <dgm:cxn modelId="{9A99046B-2A48-4E30-9D94-05540108E891}" srcId="{519B866C-E5CF-4195-BC41-EEE6BFB5472E}" destId="{937892C6-2C9B-46DA-99FC-3D50210BD209}" srcOrd="0" destOrd="0" parTransId="{088050F4-524F-412A-AC89-F356934E83A8}" sibTransId="{ECB2EC60-0349-4334-B571-E47BE4559057}"/>
    <dgm:cxn modelId="{4D90F4BD-7CE2-4113-ABDD-843336BCA376}" type="presOf" srcId="{ECB2EC60-0349-4334-B571-E47BE4559057}" destId="{E4328CAB-7A35-41DE-A649-49EA1942D7CD}" srcOrd="0" destOrd="0" presId="urn:microsoft.com/office/officeart/2005/8/layout/pList1"/>
    <dgm:cxn modelId="{EF91D10D-35F3-4F12-B54E-F32E46F8BD0E}" type="presOf" srcId="{1F650623-AAD7-4A4C-8240-732D8E38B3F2}" destId="{43039D28-707E-4613-8FBC-A6CE3E2285BA}" srcOrd="0" destOrd="0" presId="urn:microsoft.com/office/officeart/2005/8/layout/pList1"/>
    <dgm:cxn modelId="{7E9F644D-98F5-423F-A009-904C5A56C09F}" srcId="{37539FB7-DE29-485D-A4CE-1FEC3508C9F7}" destId="{4896754C-2552-4BE2-A21A-BB4EF33FE787}" srcOrd="0" destOrd="0" parTransId="{1875E6FA-DAFB-4551-9E08-E4BA2DA460FD}" sibTransId="{CEA0FB8E-C2AD-4B30-8BC3-3D38035DB02B}"/>
    <dgm:cxn modelId="{F55F1307-CA2A-4144-BDF0-4C7A19A6BE2B}" srcId="{519B866C-E5CF-4195-BC41-EEE6BFB5472E}" destId="{7ECE0938-725B-4FA4-8374-4EDDC69C9B9F}" srcOrd="3" destOrd="0" parTransId="{E7D03B29-F10D-4085-94F3-1B362B179606}" sibTransId="{62D16B5F-9C64-4FB6-AC41-C8A3B8F0AAAD}"/>
    <dgm:cxn modelId="{C6568754-2E5C-498F-8130-070A810F67D6}" type="presParOf" srcId="{A3389764-7D78-44BB-97E5-A74C1560743B}" destId="{ECB8EFDD-CFCD-4F09-B53D-D204E628A356}" srcOrd="0" destOrd="0" presId="urn:microsoft.com/office/officeart/2005/8/layout/pList1"/>
    <dgm:cxn modelId="{A8F45605-8BFB-4E82-93A9-014A25DF20D0}" type="presParOf" srcId="{ECB8EFDD-CFCD-4F09-B53D-D204E628A356}" destId="{E6BAD51C-7A75-4F9C-8D4E-490F623BD6F9}" srcOrd="0" destOrd="0" presId="urn:microsoft.com/office/officeart/2005/8/layout/pList1"/>
    <dgm:cxn modelId="{53467E40-3913-4321-880D-6DAE07C11185}" type="presParOf" srcId="{ECB8EFDD-CFCD-4F09-B53D-D204E628A356}" destId="{E2A6398A-BB1B-474C-9795-DD6304D521BE}" srcOrd="1" destOrd="0" presId="urn:microsoft.com/office/officeart/2005/8/layout/pList1"/>
    <dgm:cxn modelId="{D4E51494-ABB2-42EC-8D55-4EBCD3B4F972}" type="presParOf" srcId="{A3389764-7D78-44BB-97E5-A74C1560743B}" destId="{E4328CAB-7A35-41DE-A649-49EA1942D7CD}" srcOrd="1" destOrd="0" presId="urn:microsoft.com/office/officeart/2005/8/layout/pList1"/>
    <dgm:cxn modelId="{A45B27A7-1490-4E1B-99EE-AFE7D27E8EC1}" type="presParOf" srcId="{A3389764-7D78-44BB-97E5-A74C1560743B}" destId="{2201F598-3E59-4BEF-8DB1-EA687AF18BA5}" srcOrd="2" destOrd="0" presId="urn:microsoft.com/office/officeart/2005/8/layout/pList1"/>
    <dgm:cxn modelId="{2977D56C-6D79-4F0E-976A-FCFD766F822E}" type="presParOf" srcId="{2201F598-3E59-4BEF-8DB1-EA687AF18BA5}" destId="{94707F62-6480-4EC9-A904-D27DDCCCD3BC}" srcOrd="0" destOrd="0" presId="urn:microsoft.com/office/officeart/2005/8/layout/pList1"/>
    <dgm:cxn modelId="{C584D641-A5E4-4A1A-8A84-C0EA472B3148}" type="presParOf" srcId="{2201F598-3E59-4BEF-8DB1-EA687AF18BA5}" destId="{5A446514-42B2-4B47-8AB2-783B2A5B5A5E}" srcOrd="1" destOrd="0" presId="urn:microsoft.com/office/officeart/2005/8/layout/pList1"/>
    <dgm:cxn modelId="{E14FBF3E-C2AC-4922-8572-995C43F40857}" type="presParOf" srcId="{A3389764-7D78-44BB-97E5-A74C1560743B}" destId="{43039D28-707E-4613-8FBC-A6CE3E2285BA}" srcOrd="3" destOrd="0" presId="urn:microsoft.com/office/officeart/2005/8/layout/pList1"/>
    <dgm:cxn modelId="{0BCC3762-5F2E-4A38-99F5-6566B7CFF73A}" type="presParOf" srcId="{A3389764-7D78-44BB-97E5-A74C1560743B}" destId="{62BF328B-FD15-459B-A76A-3D05FCFA50C2}" srcOrd="4" destOrd="0" presId="urn:microsoft.com/office/officeart/2005/8/layout/pList1"/>
    <dgm:cxn modelId="{C83D8BFD-E584-4E9B-99FC-B4E264D6D286}" type="presParOf" srcId="{62BF328B-FD15-459B-A76A-3D05FCFA50C2}" destId="{4EC27147-0F56-48EF-BE1F-F4A3DCABEC5B}" srcOrd="0" destOrd="0" presId="urn:microsoft.com/office/officeart/2005/8/layout/pList1"/>
    <dgm:cxn modelId="{B26837FB-0A53-4E9A-A9EF-E345E7E2B6BB}" type="presParOf" srcId="{62BF328B-FD15-459B-A76A-3D05FCFA50C2}" destId="{3BC42884-88DA-46E1-9C30-B0333535BAAA}" srcOrd="1" destOrd="0" presId="urn:microsoft.com/office/officeart/2005/8/layout/pList1"/>
    <dgm:cxn modelId="{17C6D69A-18AA-4946-A19A-14CEDEB2B420}" type="presParOf" srcId="{A3389764-7D78-44BB-97E5-A74C1560743B}" destId="{047832F6-C984-433D-B33D-696B94F1AB23}" srcOrd="5" destOrd="0" presId="urn:microsoft.com/office/officeart/2005/8/layout/pList1"/>
    <dgm:cxn modelId="{D9342593-787E-489C-92B6-DBBF7C290464}" type="presParOf" srcId="{A3389764-7D78-44BB-97E5-A74C1560743B}" destId="{A132D1C2-571F-4FC0-977C-0649AC8C9670}" srcOrd="6" destOrd="0" presId="urn:microsoft.com/office/officeart/2005/8/layout/pList1"/>
    <dgm:cxn modelId="{AB0170D9-1E6E-433D-8A3B-DDA53D208306}" type="presParOf" srcId="{A132D1C2-571F-4FC0-977C-0649AC8C9670}" destId="{9FD54050-B2B0-4998-89F9-B30C00398B18}" srcOrd="0" destOrd="0" presId="urn:microsoft.com/office/officeart/2005/8/layout/pList1"/>
    <dgm:cxn modelId="{D2CADD38-84BC-4922-B603-01FF0ABF8A05}" type="presParOf" srcId="{A132D1C2-571F-4FC0-977C-0649AC8C9670}" destId="{A3FDEA55-AA59-4CA0-ACF8-B28053599343}"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6104BF-11A9-4081-A3BD-444FE0881010}" type="doc">
      <dgm:prSet loTypeId="urn:microsoft.com/office/officeart/2005/8/layout/default" loCatId="list" qsTypeId="urn:microsoft.com/office/officeart/2005/8/quickstyle/simple3" qsCatId="simple" csTypeId="urn:microsoft.com/office/officeart/2005/8/colors/accent1_2" csCatId="accent1" phldr="1"/>
      <dgm:spPr/>
    </dgm:pt>
    <dgm:pt modelId="{83E0C20F-28CB-429A-B2FD-633B8ADD72DB}">
      <dgm:prSet custT="1"/>
      <dgm:spPr/>
      <dgm:t>
        <a:bodyPr/>
        <a:lstStyle/>
        <a:p>
          <a:r>
            <a:rPr lang="ro-RO" sz="2000" dirty="0" smtClean="0">
              <a:solidFill>
                <a:schemeClr val="tx1"/>
              </a:solidFill>
              <a:latin typeface="Times New Roman" pitchFamily="18" charset="0"/>
              <a:cs typeface="Times New Roman" pitchFamily="18" charset="0"/>
            </a:rPr>
            <a:t>C</a:t>
          </a:r>
          <a:r>
            <a:rPr lang="it-IT" sz="2000" dirty="0" smtClean="0">
              <a:solidFill>
                <a:schemeClr val="tx1"/>
              </a:solidFill>
              <a:latin typeface="Times New Roman" pitchFamily="18" charset="0"/>
              <a:cs typeface="Times New Roman" pitchFamily="18" charset="0"/>
            </a:rPr>
            <a:t>ultivarea și dezoltarea sentimentului de toleranță, acceptare, înțelegere prin scrieri imaginative și joc de rol.</a:t>
          </a:r>
          <a:endParaRPr lang="en-US" sz="2000" dirty="0">
            <a:solidFill>
              <a:schemeClr val="tx1"/>
            </a:solidFill>
            <a:latin typeface="Times New Roman" pitchFamily="18" charset="0"/>
            <a:cs typeface="Times New Roman" pitchFamily="18" charset="0"/>
          </a:endParaRPr>
        </a:p>
      </dgm:t>
    </dgm:pt>
    <dgm:pt modelId="{2066C051-7363-407D-A04E-02FDF8E6354B}" type="parTrans" cxnId="{817FD3E0-9BD4-4478-BDD0-CCCA8C66E266}">
      <dgm:prSet/>
      <dgm:spPr/>
      <dgm:t>
        <a:bodyPr/>
        <a:lstStyle/>
        <a:p>
          <a:endParaRPr lang="en-US"/>
        </a:p>
      </dgm:t>
    </dgm:pt>
    <dgm:pt modelId="{C81A1950-6140-4968-A516-BF5950CAC6C3}" type="sibTrans" cxnId="{817FD3E0-9BD4-4478-BDD0-CCCA8C66E266}">
      <dgm:prSet/>
      <dgm:spPr/>
      <dgm:t>
        <a:bodyPr/>
        <a:lstStyle/>
        <a:p>
          <a:endParaRPr lang="en-US"/>
        </a:p>
      </dgm:t>
    </dgm:pt>
    <dgm:pt modelId="{D7592B9C-BEE2-4D85-9991-67AA3D094EE6}">
      <dgm:prSet custT="1"/>
      <dgm:spPr/>
      <dgm:t>
        <a:bodyPr/>
        <a:lstStyle/>
        <a:p>
          <a:r>
            <a:rPr lang="ro-RO" sz="2000" b="0" dirty="0" smtClean="0">
              <a:latin typeface="Times New Roman" pitchFamily="18" charset="0"/>
              <a:cs typeface="Times New Roman" pitchFamily="18" charset="0"/>
            </a:rPr>
            <a:t>P</a:t>
          </a:r>
          <a:r>
            <a:rPr lang="it-IT" sz="2000" b="0" dirty="0" smtClean="0">
              <a:latin typeface="Times New Roman" pitchFamily="18" charset="0"/>
              <a:cs typeface="Times New Roman" pitchFamily="18" charset="0"/>
            </a:rPr>
            <a:t>remierea celor mai reușite compuneri, acordarea de diplome.</a:t>
          </a:r>
          <a:endParaRPr lang="en-US" sz="2000" b="0" dirty="0">
            <a:latin typeface="Times New Roman" pitchFamily="18" charset="0"/>
            <a:cs typeface="Times New Roman" pitchFamily="18" charset="0"/>
          </a:endParaRPr>
        </a:p>
      </dgm:t>
    </dgm:pt>
    <dgm:pt modelId="{D14324DF-5E18-4E7A-A7A9-29A76E552914}" type="parTrans" cxnId="{1705C0F0-9D5D-4DBE-AB1F-6724619C4B38}">
      <dgm:prSet/>
      <dgm:spPr/>
      <dgm:t>
        <a:bodyPr/>
        <a:lstStyle/>
        <a:p>
          <a:endParaRPr lang="en-US"/>
        </a:p>
      </dgm:t>
    </dgm:pt>
    <dgm:pt modelId="{F3D5EADB-042E-4778-86DC-8101B6A32F92}" type="sibTrans" cxnId="{1705C0F0-9D5D-4DBE-AB1F-6724619C4B38}">
      <dgm:prSet/>
      <dgm:spPr/>
      <dgm:t>
        <a:bodyPr/>
        <a:lstStyle/>
        <a:p>
          <a:endParaRPr lang="en-US"/>
        </a:p>
      </dgm:t>
    </dgm:pt>
    <dgm:pt modelId="{EDB12603-316A-48F4-9961-5FFCF3106E55}" type="pres">
      <dgm:prSet presAssocID="{536104BF-11A9-4081-A3BD-444FE0881010}" presName="diagram" presStyleCnt="0">
        <dgm:presLayoutVars>
          <dgm:dir/>
          <dgm:resizeHandles val="exact"/>
        </dgm:presLayoutVars>
      </dgm:prSet>
      <dgm:spPr/>
    </dgm:pt>
    <dgm:pt modelId="{9E77DC3F-7216-4C8A-A8A8-8F39D3664752}" type="pres">
      <dgm:prSet presAssocID="{83E0C20F-28CB-429A-B2FD-633B8ADD72DB}" presName="node" presStyleLbl="node1" presStyleIdx="0" presStyleCnt="2" custScaleY="14836" custLinFactNeighborX="-26" custLinFactNeighborY="-46267">
        <dgm:presLayoutVars>
          <dgm:bulletEnabled val="1"/>
        </dgm:presLayoutVars>
      </dgm:prSet>
      <dgm:spPr/>
      <dgm:t>
        <a:bodyPr/>
        <a:lstStyle/>
        <a:p>
          <a:endParaRPr lang="en-US"/>
        </a:p>
      </dgm:t>
    </dgm:pt>
    <dgm:pt modelId="{05584881-30EA-4691-B584-18B301DBA12C}" type="pres">
      <dgm:prSet presAssocID="{C81A1950-6140-4968-A516-BF5950CAC6C3}" presName="sibTrans" presStyleCnt="0"/>
      <dgm:spPr/>
    </dgm:pt>
    <dgm:pt modelId="{89FF26EC-0BD3-47B8-9E12-C7F772738693}" type="pres">
      <dgm:prSet presAssocID="{D7592B9C-BEE2-4D85-9991-67AA3D094EE6}" presName="node" presStyleLbl="node1" presStyleIdx="1" presStyleCnt="2" custScaleX="71372" custScaleY="26562" custLinFactNeighborX="-11767" custLinFactNeighborY="30709">
        <dgm:presLayoutVars>
          <dgm:bulletEnabled val="1"/>
        </dgm:presLayoutVars>
      </dgm:prSet>
      <dgm:spPr/>
      <dgm:t>
        <a:bodyPr/>
        <a:lstStyle/>
        <a:p>
          <a:endParaRPr lang="en-US"/>
        </a:p>
      </dgm:t>
    </dgm:pt>
  </dgm:ptLst>
  <dgm:cxnLst>
    <dgm:cxn modelId="{11A12021-06A0-4BC4-A0CF-03291FF433A3}" type="presOf" srcId="{536104BF-11A9-4081-A3BD-444FE0881010}" destId="{EDB12603-316A-48F4-9961-5FFCF3106E55}" srcOrd="0" destOrd="0" presId="urn:microsoft.com/office/officeart/2005/8/layout/default"/>
    <dgm:cxn modelId="{1705C0F0-9D5D-4DBE-AB1F-6724619C4B38}" srcId="{536104BF-11A9-4081-A3BD-444FE0881010}" destId="{D7592B9C-BEE2-4D85-9991-67AA3D094EE6}" srcOrd="1" destOrd="0" parTransId="{D14324DF-5E18-4E7A-A7A9-29A76E552914}" sibTransId="{F3D5EADB-042E-4778-86DC-8101B6A32F92}"/>
    <dgm:cxn modelId="{886E557F-6986-481F-8741-57B81CE64125}" type="presOf" srcId="{D7592B9C-BEE2-4D85-9991-67AA3D094EE6}" destId="{89FF26EC-0BD3-47B8-9E12-C7F772738693}" srcOrd="0" destOrd="0" presId="urn:microsoft.com/office/officeart/2005/8/layout/default"/>
    <dgm:cxn modelId="{817FD3E0-9BD4-4478-BDD0-CCCA8C66E266}" srcId="{536104BF-11A9-4081-A3BD-444FE0881010}" destId="{83E0C20F-28CB-429A-B2FD-633B8ADD72DB}" srcOrd="0" destOrd="0" parTransId="{2066C051-7363-407D-A04E-02FDF8E6354B}" sibTransId="{C81A1950-6140-4968-A516-BF5950CAC6C3}"/>
    <dgm:cxn modelId="{F70FDC90-FFDE-4934-BD4A-6D5E8715AB53}" type="presOf" srcId="{83E0C20F-28CB-429A-B2FD-633B8ADD72DB}" destId="{9E77DC3F-7216-4C8A-A8A8-8F39D3664752}" srcOrd="0" destOrd="0" presId="urn:microsoft.com/office/officeart/2005/8/layout/default"/>
    <dgm:cxn modelId="{0CC1A383-C7C6-4F97-AA22-C8CCE3E71526}" type="presParOf" srcId="{EDB12603-316A-48F4-9961-5FFCF3106E55}" destId="{9E77DC3F-7216-4C8A-A8A8-8F39D3664752}" srcOrd="0" destOrd="0" presId="urn:microsoft.com/office/officeart/2005/8/layout/default"/>
    <dgm:cxn modelId="{90E929F7-E84A-480C-8E66-BCB171826DF2}" type="presParOf" srcId="{EDB12603-316A-48F4-9961-5FFCF3106E55}" destId="{05584881-30EA-4691-B584-18B301DBA12C}" srcOrd="1" destOrd="0" presId="urn:microsoft.com/office/officeart/2005/8/layout/default"/>
    <dgm:cxn modelId="{273AF387-9399-4F92-897F-8126748AC4B9}" type="presParOf" srcId="{EDB12603-316A-48F4-9961-5FFCF3106E55}" destId="{89FF26EC-0BD3-47B8-9E12-C7F77273869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3CB5D-B31F-497C-9B10-E001156AC8E8}">
      <dsp:nvSpPr>
        <dsp:cNvPr id="0" name=""/>
        <dsp:cNvSpPr/>
      </dsp:nvSpPr>
      <dsp:spPr>
        <a:xfrm>
          <a:off x="0" y="687923"/>
          <a:ext cx="77724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19C216-03AE-49FE-9F7B-EE3EBA189525}">
      <dsp:nvSpPr>
        <dsp:cNvPr id="0" name=""/>
        <dsp:cNvSpPr/>
      </dsp:nvSpPr>
      <dsp:spPr>
        <a:xfrm>
          <a:off x="377993" y="45373"/>
          <a:ext cx="7391900" cy="9672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89000">
            <a:lnSpc>
              <a:spcPct val="90000"/>
            </a:lnSpc>
            <a:spcBef>
              <a:spcPct val="0"/>
            </a:spcBef>
            <a:spcAft>
              <a:spcPct val="35000"/>
            </a:spcAft>
          </a:pPr>
          <a:r>
            <a:rPr lang="ro-RO" sz="2000" b="1" kern="1200" dirty="0" smtClean="0">
              <a:solidFill>
                <a:schemeClr val="tx1"/>
              </a:solidFill>
              <a:latin typeface="Times New Roman" pitchFamily="18" charset="0"/>
              <a:cs typeface="Times New Roman" pitchFamily="18" charset="0"/>
            </a:rPr>
            <a:t>I. PREZENTAREA PE SCURT A SEMNIFICAȚIEI ZILEI DE 16 NOIEMBRIE „ZIUA INTERNAȚIONALĂ A TOLERANȚEI”.</a:t>
          </a:r>
          <a:endParaRPr lang="en-US" sz="2000" b="1" kern="1200" dirty="0">
            <a:solidFill>
              <a:schemeClr val="tx1"/>
            </a:solidFill>
            <a:latin typeface="Times New Roman" pitchFamily="18" charset="0"/>
            <a:cs typeface="Times New Roman" pitchFamily="18" charset="0"/>
          </a:endParaRPr>
        </a:p>
      </dsp:txBody>
      <dsp:txXfrm>
        <a:off x="425211" y="92591"/>
        <a:ext cx="7297464" cy="872833"/>
      </dsp:txXfrm>
    </dsp:sp>
    <dsp:sp modelId="{14A3F1CA-CD56-4896-932A-CE9DF02C2F51}">
      <dsp:nvSpPr>
        <dsp:cNvPr id="0" name=""/>
        <dsp:cNvSpPr/>
      </dsp:nvSpPr>
      <dsp:spPr>
        <a:xfrm>
          <a:off x="0" y="2021921"/>
          <a:ext cx="77724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E5993B-DA7D-45D3-82BA-0DF27147F294}">
      <dsp:nvSpPr>
        <dsp:cNvPr id="0" name=""/>
        <dsp:cNvSpPr/>
      </dsp:nvSpPr>
      <dsp:spPr>
        <a:xfrm>
          <a:off x="388620" y="1361123"/>
          <a:ext cx="7040892" cy="9855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711200">
            <a:lnSpc>
              <a:spcPct val="90000"/>
            </a:lnSpc>
            <a:spcBef>
              <a:spcPct val="0"/>
            </a:spcBef>
            <a:spcAft>
              <a:spcPct val="35000"/>
            </a:spcAft>
          </a:pPr>
          <a:r>
            <a:rPr lang="ro-RO" sz="1600" b="0" i="1" kern="1200" dirty="0" smtClean="0">
              <a:solidFill>
                <a:schemeClr val="tx1"/>
              </a:solidFill>
              <a:latin typeface="Times New Roman" pitchFamily="18" charset="0"/>
              <a:cs typeface="Times New Roman" pitchFamily="18" charset="0"/>
            </a:rPr>
            <a:t>elevii enumeră trăsăturile unui om tolerant/ intolerant, definiţii proprii ale toleranţei, proverbe, zicători pe această temă;</a:t>
          </a:r>
          <a:endParaRPr lang="en-US" sz="1600" b="0" i="1" kern="1200" dirty="0">
            <a:solidFill>
              <a:schemeClr val="tx1"/>
            </a:solidFill>
            <a:latin typeface="Times New Roman" pitchFamily="18" charset="0"/>
            <a:cs typeface="Times New Roman" pitchFamily="18" charset="0"/>
          </a:endParaRPr>
        </a:p>
      </dsp:txBody>
      <dsp:txXfrm>
        <a:off x="436729" y="1409232"/>
        <a:ext cx="6944674" cy="889300"/>
      </dsp:txXfrm>
    </dsp:sp>
    <dsp:sp modelId="{68B4583D-DD7D-4FDF-8803-9128266D30D7}">
      <dsp:nvSpPr>
        <dsp:cNvPr id="0" name=""/>
        <dsp:cNvSpPr/>
      </dsp:nvSpPr>
      <dsp:spPr>
        <a:xfrm>
          <a:off x="0" y="3972226"/>
          <a:ext cx="777240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3DFF34-7C96-4783-A7CE-37DC42A929CB}">
      <dsp:nvSpPr>
        <dsp:cNvPr id="0" name=""/>
        <dsp:cNvSpPr/>
      </dsp:nvSpPr>
      <dsp:spPr>
        <a:xfrm>
          <a:off x="359483" y="2741576"/>
          <a:ext cx="6342475" cy="1601824"/>
        </a:xfrm>
        <a:prstGeom prst="round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977900">
            <a:lnSpc>
              <a:spcPct val="90000"/>
            </a:lnSpc>
            <a:spcBef>
              <a:spcPct val="0"/>
            </a:spcBef>
            <a:spcAft>
              <a:spcPct val="35000"/>
            </a:spcAft>
          </a:pPr>
          <a:r>
            <a:rPr lang="ro-RO" sz="2200" kern="1200" dirty="0" smtClean="0"/>
            <a:t>Fotografie din </a:t>
          </a:r>
        </a:p>
        <a:p>
          <a:pPr lvl="0" algn="l" defTabSz="977900">
            <a:lnSpc>
              <a:spcPct val="90000"/>
            </a:lnSpc>
            <a:spcBef>
              <a:spcPct val="0"/>
            </a:spcBef>
            <a:spcAft>
              <a:spcPct val="35000"/>
            </a:spcAft>
          </a:pPr>
          <a:r>
            <a:rPr lang="ro-RO" sz="2200" kern="1200" dirty="0" smtClean="0"/>
            <a:t>arhiva personală</a:t>
          </a:r>
          <a:endParaRPr lang="en-US" sz="2200" kern="1200" dirty="0"/>
        </a:p>
      </dsp:txBody>
      <dsp:txXfrm>
        <a:off x="437678" y="2819771"/>
        <a:ext cx="6186085" cy="1445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D51C-7A75-4F9C-8D4E-490F623BD6F9}">
      <dsp:nvSpPr>
        <dsp:cNvPr id="0" name=""/>
        <dsp:cNvSpPr/>
      </dsp:nvSpPr>
      <dsp:spPr>
        <a:xfrm>
          <a:off x="975286" y="957"/>
          <a:ext cx="1962144" cy="1351917"/>
        </a:xfrm>
        <a:prstGeom prst="downArrow">
          <a:avLst/>
        </a:prstGeom>
        <a:blipFill rotWithShape="0">
          <a:blip xmlns:r="http://schemas.openxmlformats.org/officeDocument/2006/relationships" r:embed="rId1">
            <a:duotone>
              <a:schemeClr val="accent3">
                <a:hueOff val="0"/>
                <a:satOff val="0"/>
                <a:lumOff val="0"/>
                <a:alphaOff val="0"/>
                <a:shade val="22000"/>
                <a:satMod val="160000"/>
              </a:schemeClr>
              <a:schemeClr val="accent3">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E2A6398A-BB1B-474C-9795-DD6304D521BE}">
      <dsp:nvSpPr>
        <dsp:cNvPr id="0" name=""/>
        <dsp:cNvSpPr/>
      </dsp:nvSpPr>
      <dsp:spPr>
        <a:xfrm>
          <a:off x="975286" y="1352875"/>
          <a:ext cx="1962144" cy="72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ro-RO" sz="2000" b="1" kern="1200" dirty="0" smtClean="0">
              <a:latin typeface="Times New Roman" pitchFamily="18" charset="0"/>
              <a:cs typeface="Times New Roman" pitchFamily="18" charset="0"/>
            </a:rPr>
            <a:t>1. Vizionare filmuleț demonstrativ</a:t>
          </a:r>
        </a:p>
        <a:p>
          <a:pPr lvl="0" algn="ctr" defTabSz="889000">
            <a:lnSpc>
              <a:spcPct val="90000"/>
            </a:lnSpc>
            <a:spcBef>
              <a:spcPct val="0"/>
            </a:spcBef>
            <a:spcAft>
              <a:spcPct val="35000"/>
            </a:spcAft>
          </a:pPr>
          <a:r>
            <a:rPr lang="en-US" sz="2000" b="0" kern="1200" dirty="0" smtClean="0">
              <a:latin typeface="Times New Roman" pitchFamily="18" charset="0"/>
              <a:cs typeface="Times New Roman" pitchFamily="18" charset="0"/>
              <a:hlinkClick xmlns:r="http://schemas.openxmlformats.org/officeDocument/2006/relationships" r:id="rId2"/>
            </a:rPr>
            <a:t>https://www.youtube.com/watch?v=klvJr3jMUaM</a:t>
          </a:r>
          <a:r>
            <a:rPr lang="ro-RO" sz="2000" b="0" kern="1200" dirty="0" smtClean="0">
              <a:latin typeface="Times New Roman" pitchFamily="18" charset="0"/>
              <a:cs typeface="Times New Roman" pitchFamily="18" charset="0"/>
            </a:rPr>
            <a:t> </a:t>
          </a:r>
          <a:endParaRPr lang="ro-RO" sz="2000" b="0" kern="1200" dirty="0" smtClean="0">
            <a:latin typeface="Times New Roman" pitchFamily="18" charset="0"/>
            <a:cs typeface="Times New Roman" pitchFamily="18" charset="0"/>
          </a:endParaRPr>
        </a:p>
        <a:p>
          <a:pPr lvl="0" algn="ctr" defTabSz="889000">
            <a:lnSpc>
              <a:spcPct val="90000"/>
            </a:lnSpc>
            <a:spcBef>
              <a:spcPct val="0"/>
            </a:spcBef>
            <a:spcAft>
              <a:spcPct val="35000"/>
            </a:spcAft>
          </a:pPr>
          <a:endParaRPr lang="ro-RO" sz="2000" b="1" kern="1200" dirty="0" smtClean="0">
            <a:latin typeface="Times New Roman" pitchFamily="18" charset="0"/>
            <a:cs typeface="Times New Roman" pitchFamily="18" charset="0"/>
          </a:endParaRPr>
        </a:p>
      </dsp:txBody>
      <dsp:txXfrm>
        <a:off x="975286" y="1352875"/>
        <a:ext cx="1962144" cy="727955"/>
      </dsp:txXfrm>
    </dsp:sp>
    <dsp:sp modelId="{94707F62-6480-4EC9-A904-D27DDCCCD3BC}">
      <dsp:nvSpPr>
        <dsp:cNvPr id="0" name=""/>
        <dsp:cNvSpPr/>
      </dsp:nvSpPr>
      <dsp:spPr>
        <a:xfrm>
          <a:off x="3126644" y="92482"/>
          <a:ext cx="1962144" cy="1351917"/>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5A446514-42B2-4B47-8AB2-783B2A5B5A5E}">
      <dsp:nvSpPr>
        <dsp:cNvPr id="0" name=""/>
        <dsp:cNvSpPr/>
      </dsp:nvSpPr>
      <dsp:spPr>
        <a:xfrm>
          <a:off x="3068486" y="1721016"/>
          <a:ext cx="1962144" cy="72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l" defTabSz="889000">
            <a:lnSpc>
              <a:spcPct val="90000"/>
            </a:lnSpc>
            <a:spcBef>
              <a:spcPct val="0"/>
            </a:spcBef>
            <a:spcAft>
              <a:spcPct val="35000"/>
            </a:spcAft>
          </a:pPr>
          <a:r>
            <a:rPr lang="ro-RO" sz="2000" kern="1200" dirty="0" smtClean="0">
              <a:latin typeface="Times New Roman" pitchFamily="18" charset="0"/>
              <a:cs typeface="Times New Roman" pitchFamily="18" charset="0"/>
            </a:rPr>
            <a:t>T</a:t>
          </a:r>
          <a:r>
            <a:rPr lang="it-IT" sz="2000" kern="1200" dirty="0" smtClean="0">
              <a:latin typeface="Times New Roman" pitchFamily="18" charset="0"/>
              <a:cs typeface="Times New Roman" pitchFamily="18" charset="0"/>
            </a:rPr>
            <a:t>ehnica Origami-</a:t>
          </a:r>
          <a:r>
            <a:rPr lang="ro-RO" sz="2000" kern="1200" dirty="0" smtClean="0">
              <a:latin typeface="Times New Roman" pitchFamily="18" charset="0"/>
              <a:cs typeface="Times New Roman" pitchFamily="18" charset="0"/>
            </a:rPr>
            <a:t> dezvoltarea abilităților practice.</a:t>
          </a:r>
          <a:endParaRPr lang="en-US" sz="2000" kern="1200" dirty="0">
            <a:latin typeface="Times New Roman" pitchFamily="18" charset="0"/>
            <a:cs typeface="Times New Roman" pitchFamily="18" charset="0"/>
          </a:endParaRPr>
        </a:p>
        <a:p>
          <a:pPr marL="285750" lvl="1" indent="-285750" algn="l" defTabSz="1600200">
            <a:lnSpc>
              <a:spcPct val="90000"/>
            </a:lnSpc>
            <a:spcBef>
              <a:spcPct val="0"/>
            </a:spcBef>
            <a:spcAft>
              <a:spcPct val="15000"/>
            </a:spcAft>
            <a:buChar char="••"/>
          </a:pPr>
          <a:endParaRPr lang="en-US" sz="3600" kern="1200" dirty="0"/>
        </a:p>
      </dsp:txBody>
      <dsp:txXfrm>
        <a:off x="3068486" y="1721016"/>
        <a:ext cx="1962144" cy="727955"/>
      </dsp:txXfrm>
    </dsp:sp>
    <dsp:sp modelId="{4EC27147-0F56-48EF-BE1F-F4A3DCABEC5B}">
      <dsp:nvSpPr>
        <dsp:cNvPr id="0" name=""/>
        <dsp:cNvSpPr/>
      </dsp:nvSpPr>
      <dsp:spPr>
        <a:xfrm>
          <a:off x="5184035" y="59631"/>
          <a:ext cx="1962144" cy="1351917"/>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99000" b="-99000"/>
          </a:stretch>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3BC42884-88DA-46E1-9C30-B0333535BAAA}">
      <dsp:nvSpPr>
        <dsp:cNvPr id="0" name=""/>
        <dsp:cNvSpPr/>
      </dsp:nvSpPr>
      <dsp:spPr>
        <a:xfrm>
          <a:off x="5292168" y="1352875"/>
          <a:ext cx="1962144" cy="72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ro-RO" sz="2000" b="1" kern="1200" smtClean="0">
              <a:latin typeface="Times New Roman" pitchFamily="18" charset="0"/>
              <a:cs typeface="Times New Roman" pitchFamily="18" charset="0"/>
            </a:rPr>
            <a:t>2. Scrierea de mesaje încurajatoare pe frunze.</a:t>
          </a:r>
          <a:endParaRPr lang="en-US" sz="2000" b="1" kern="1200" dirty="0">
            <a:latin typeface="Times New Roman" pitchFamily="18" charset="0"/>
            <a:cs typeface="Times New Roman" pitchFamily="18" charset="0"/>
          </a:endParaRPr>
        </a:p>
      </dsp:txBody>
      <dsp:txXfrm>
        <a:off x="5292168" y="1352875"/>
        <a:ext cx="1962144" cy="727955"/>
      </dsp:txXfrm>
    </dsp:sp>
    <dsp:sp modelId="{9FD54050-B2B0-4998-89F9-B30C00398B18}">
      <dsp:nvSpPr>
        <dsp:cNvPr id="0" name=""/>
        <dsp:cNvSpPr/>
      </dsp:nvSpPr>
      <dsp:spPr>
        <a:xfrm>
          <a:off x="5743938" y="3116910"/>
          <a:ext cx="1398282" cy="1078492"/>
        </a:xfrm>
        <a:prstGeom prst="lightningBolt">
          <a:avLst/>
        </a:prstGeom>
        <a:blipFill rotWithShape="0">
          <a:blip xmlns:r="http://schemas.openxmlformats.org/officeDocument/2006/relationships" r:embed="rId1">
            <a:duotone>
              <a:schemeClr val="accent3">
                <a:hueOff val="-1414192"/>
                <a:satOff val="6425"/>
                <a:lumOff val="-7451"/>
                <a:alphaOff val="0"/>
                <a:shade val="22000"/>
                <a:satMod val="160000"/>
              </a:schemeClr>
              <a:schemeClr val="accent3">
                <a:hueOff val="-1414192"/>
                <a:satOff val="6425"/>
                <a:lumOff val="-7451"/>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A3FDEA55-AA59-4CA0-ACF8-B28053599343}">
      <dsp:nvSpPr>
        <dsp:cNvPr id="0" name=""/>
        <dsp:cNvSpPr/>
      </dsp:nvSpPr>
      <dsp:spPr>
        <a:xfrm>
          <a:off x="3133727" y="3492249"/>
          <a:ext cx="1962144" cy="72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0" numCol="1" spcCol="1270" anchor="t" anchorCtr="0">
          <a:noAutofit/>
        </a:bodyPr>
        <a:lstStyle/>
        <a:p>
          <a:pPr lvl="0" algn="ctr" defTabSz="1555750">
            <a:lnSpc>
              <a:spcPct val="90000"/>
            </a:lnSpc>
            <a:spcBef>
              <a:spcPct val="0"/>
            </a:spcBef>
            <a:spcAft>
              <a:spcPct val="35000"/>
            </a:spcAft>
          </a:pPr>
          <a:endParaRPr lang="en-US" sz="3500" b="1" kern="1200" dirty="0">
            <a:latin typeface="Times New Roman" pitchFamily="18" charset="0"/>
            <a:cs typeface="Times New Roman" pitchFamily="18" charset="0"/>
          </a:endParaRPr>
        </a:p>
      </dsp:txBody>
      <dsp:txXfrm>
        <a:off x="3133727" y="3492249"/>
        <a:ext cx="1962144" cy="727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7DC3F-7216-4C8A-A8A8-8F39D3664752}">
      <dsp:nvSpPr>
        <dsp:cNvPr id="0" name=""/>
        <dsp:cNvSpPr/>
      </dsp:nvSpPr>
      <dsp:spPr>
        <a:xfrm>
          <a:off x="0" y="0"/>
          <a:ext cx="8229600" cy="732566"/>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smtClean="0">
              <a:solidFill>
                <a:schemeClr val="tx1"/>
              </a:solidFill>
              <a:latin typeface="Times New Roman" pitchFamily="18" charset="0"/>
              <a:cs typeface="Times New Roman" pitchFamily="18" charset="0"/>
            </a:rPr>
            <a:t>C</a:t>
          </a:r>
          <a:r>
            <a:rPr lang="it-IT" sz="2000" kern="1200" dirty="0" smtClean="0">
              <a:solidFill>
                <a:schemeClr val="tx1"/>
              </a:solidFill>
              <a:latin typeface="Times New Roman" pitchFamily="18" charset="0"/>
              <a:cs typeface="Times New Roman" pitchFamily="18" charset="0"/>
            </a:rPr>
            <a:t>ultivarea și dezoltarea sentimentului de toleranță, acceptare, înțelegere prin scrieri imaginative și joc de rol.</a:t>
          </a:r>
          <a:endParaRPr lang="en-US" sz="2000" kern="1200" dirty="0">
            <a:solidFill>
              <a:schemeClr val="tx1"/>
            </a:solidFill>
            <a:latin typeface="Times New Roman" pitchFamily="18" charset="0"/>
            <a:cs typeface="Times New Roman" pitchFamily="18" charset="0"/>
          </a:endParaRPr>
        </a:p>
      </dsp:txBody>
      <dsp:txXfrm>
        <a:off x="0" y="0"/>
        <a:ext cx="8229600" cy="732566"/>
      </dsp:txXfrm>
    </dsp:sp>
    <dsp:sp modelId="{89FF26EC-0BD3-47B8-9E12-C7F772738693}">
      <dsp:nvSpPr>
        <dsp:cNvPr id="0" name=""/>
        <dsp:cNvSpPr/>
      </dsp:nvSpPr>
      <dsp:spPr>
        <a:xfrm>
          <a:off x="209607" y="2574632"/>
          <a:ext cx="5873630" cy="1311567"/>
        </a:xfrm>
        <a:prstGeom prst="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0" kern="1200" dirty="0" smtClean="0">
              <a:latin typeface="Times New Roman" pitchFamily="18" charset="0"/>
              <a:cs typeface="Times New Roman" pitchFamily="18" charset="0"/>
            </a:rPr>
            <a:t>P</a:t>
          </a:r>
          <a:r>
            <a:rPr lang="it-IT" sz="2000" b="0" kern="1200" dirty="0" smtClean="0">
              <a:latin typeface="Times New Roman" pitchFamily="18" charset="0"/>
              <a:cs typeface="Times New Roman" pitchFamily="18" charset="0"/>
            </a:rPr>
            <a:t>remierea celor mai reușite compuneri, acordarea de diplome.</a:t>
          </a:r>
          <a:endParaRPr lang="en-US" sz="2000" b="0" kern="1200" dirty="0">
            <a:latin typeface="Times New Roman" pitchFamily="18" charset="0"/>
            <a:cs typeface="Times New Roman" pitchFamily="18" charset="0"/>
          </a:endParaRPr>
        </a:p>
      </dsp:txBody>
      <dsp:txXfrm>
        <a:off x="209607" y="2574632"/>
        <a:ext cx="5873630" cy="13115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11/4/2023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11/4/2023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66937" y="5105400"/>
            <a:ext cx="7010400" cy="1371600"/>
          </a:xfrm>
        </p:spPr>
        <p:txBody>
          <a:bodyPr>
            <a:normAutofit/>
          </a:bodyPr>
          <a:lstStyle/>
          <a:p>
            <a:r>
              <a:rPr lang="ro-RO" sz="2400" dirty="0" smtClean="0">
                <a:solidFill>
                  <a:srgbClr val="0070C0"/>
                </a:solidFill>
                <a:latin typeface="Bahnschrift SemiCondensed" pitchFamily="34" charset="0"/>
              </a:rPr>
              <a:t>Prof. înv. primar VASILE Ana- Maria</a:t>
            </a:r>
          </a:p>
          <a:p>
            <a:r>
              <a:rPr lang="ro-RO" sz="2400" dirty="0" smtClean="0">
                <a:solidFill>
                  <a:srgbClr val="0070C0"/>
                </a:solidFill>
                <a:latin typeface="Bahnschrift SemiCondensed" pitchFamily="34" charset="0"/>
              </a:rPr>
              <a:t>Școala Gimnazială „Anghel Saligny Focșani”</a:t>
            </a:r>
            <a:endParaRPr lang="en-US" sz="2400" dirty="0">
              <a:solidFill>
                <a:srgbClr val="0070C0"/>
              </a:solidFill>
              <a:latin typeface="Bahnschrift SemiCondensed" pitchFamily="34" charset="0"/>
            </a:endParaRPr>
          </a:p>
        </p:txBody>
      </p:sp>
      <p:sp>
        <p:nvSpPr>
          <p:cNvPr id="2" name="Title 1"/>
          <p:cNvSpPr>
            <a:spLocks noGrp="1"/>
          </p:cNvSpPr>
          <p:nvPr>
            <p:ph type="ctrTitle"/>
          </p:nvPr>
        </p:nvSpPr>
        <p:spPr>
          <a:xfrm>
            <a:off x="409575" y="685800"/>
            <a:ext cx="7772400" cy="838200"/>
          </a:xfrm>
        </p:spPr>
        <p:txBody>
          <a:bodyPr>
            <a:normAutofit fontScale="90000"/>
          </a:bodyPr>
          <a:lstStyle/>
          <a:p>
            <a:r>
              <a:rPr lang="ro-RO" dirty="0" smtClean="0">
                <a:latin typeface="Times New Roman" pitchFamily="18" charset="0"/>
                <a:cs typeface="Times New Roman" pitchFamily="18" charset="0"/>
              </a:rPr>
              <a:t>Activ</a:t>
            </a:r>
            <a:r>
              <a:rPr lang="ro-RO" dirty="0" smtClean="0">
                <a:solidFill>
                  <a:schemeClr val="accent2">
                    <a:lumMod val="75000"/>
                  </a:schemeClr>
                </a:solidFill>
                <a:latin typeface="Times New Roman" pitchFamily="18" charset="0"/>
                <a:cs typeface="Times New Roman" pitchFamily="18" charset="0"/>
              </a:rPr>
              <a:t>TOLERANȚA- activitate integrată</a:t>
            </a:r>
            <a:br>
              <a:rPr lang="ro-RO" dirty="0" smtClean="0">
                <a:solidFill>
                  <a:schemeClr val="accent2">
                    <a:lumMod val="75000"/>
                  </a:schemeClr>
                </a:solidFill>
                <a:latin typeface="Times New Roman" pitchFamily="18" charset="0"/>
                <a:cs typeface="Times New Roman" pitchFamily="18" charset="0"/>
              </a:rPr>
            </a:br>
            <a:r>
              <a:rPr lang="en-US" dirty="0"/>
              <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2819400"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95775" y="3329464"/>
            <a:ext cx="4572000" cy="1477328"/>
          </a:xfrm>
          <a:prstGeom prst="rect">
            <a:avLst/>
          </a:prstGeom>
        </p:spPr>
        <p:txBody>
          <a:bodyPr>
            <a:spAutoFit/>
          </a:bodyPr>
          <a:lstStyle/>
          <a:p>
            <a:r>
              <a:rPr lang="ro-RO" b="1" dirty="0">
                <a:solidFill>
                  <a:srgbClr val="FF0000"/>
                </a:solidFill>
              </a:rPr>
              <a:t>„ </a:t>
            </a:r>
            <a:r>
              <a:rPr lang="ro-RO" b="1" i="1" dirty="0">
                <a:solidFill>
                  <a:srgbClr val="FF0000"/>
                </a:solidFill>
              </a:rPr>
              <a:t>Toleranța vine din inteligență”</a:t>
            </a:r>
            <a:r>
              <a:rPr lang="en-US" dirty="0">
                <a:solidFill>
                  <a:srgbClr val="FF0000"/>
                </a:solidFill>
              </a:rPr>
              <a:t/>
            </a:r>
            <a:br>
              <a:rPr lang="en-US" dirty="0">
                <a:solidFill>
                  <a:srgbClr val="FF0000"/>
                </a:solidFill>
              </a:rPr>
            </a:br>
            <a:r>
              <a:rPr lang="ro-RO" b="1" dirty="0">
                <a:solidFill>
                  <a:srgbClr val="FF0000"/>
                </a:solidFill>
              </a:rPr>
              <a:t>                                                   Lucian </a:t>
            </a:r>
            <a:r>
              <a:rPr lang="ro-RO" b="1" dirty="0" smtClean="0">
                <a:solidFill>
                  <a:srgbClr val="FF0000"/>
                </a:solidFill>
              </a:rPr>
              <a:t>Blaga</a:t>
            </a:r>
          </a:p>
          <a:p>
            <a:endParaRPr lang="ro-RO" b="1" dirty="0">
              <a:solidFill>
                <a:srgbClr val="FF0000"/>
              </a:solidFill>
            </a:endParaRPr>
          </a:p>
          <a:p>
            <a:endParaRPr lang="ro-RO" b="1" dirty="0" smtClean="0">
              <a:solidFill>
                <a:srgbClr val="FF0000"/>
              </a:solidFill>
            </a:endParaRPr>
          </a:p>
          <a:p>
            <a:r>
              <a:rPr lang="ro-RO" b="1" dirty="0" smtClean="0">
                <a:solidFill>
                  <a:srgbClr val="FF0000"/>
                </a:solidFill>
              </a:rPr>
              <a:t>                            CLASA  a II-a D</a:t>
            </a:r>
            <a:endParaRPr lang="en-US" dirty="0"/>
          </a:p>
        </p:txBody>
      </p:sp>
      <p:sp>
        <p:nvSpPr>
          <p:cNvPr id="6" name="Rectangle 5"/>
          <p:cNvSpPr/>
          <p:nvPr/>
        </p:nvSpPr>
        <p:spPr>
          <a:xfrm>
            <a:off x="6096000" y="2253734"/>
            <a:ext cx="2382383" cy="461665"/>
          </a:xfrm>
          <a:prstGeom prst="rect">
            <a:avLst/>
          </a:prstGeom>
        </p:spPr>
        <p:txBody>
          <a:bodyPr wrap="none">
            <a:spAutoFit/>
          </a:bodyPr>
          <a:lstStyle/>
          <a:p>
            <a:r>
              <a:rPr lang="ro-RO" sz="2400" b="1" dirty="0">
                <a:latin typeface="Times New Roman" pitchFamily="18" charset="0"/>
                <a:cs typeface="Times New Roman" pitchFamily="18" charset="0"/>
              </a:rPr>
              <a:t>Soft Educațional</a:t>
            </a:r>
            <a:endParaRPr lang="en-US" sz="2400" b="1" dirty="0"/>
          </a:p>
        </p:txBody>
      </p:sp>
    </p:spTree>
    <p:extLst>
      <p:ext uri="{BB962C8B-B14F-4D97-AF65-F5344CB8AC3E}">
        <p14:creationId xmlns:p14="http://schemas.microsoft.com/office/powerpoint/2010/main" val="1537677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2700" b="1" dirty="0" smtClean="0"/>
              <a:t/>
            </a:r>
            <a:br>
              <a:rPr lang="ro-RO" sz="2700" b="1" dirty="0" smtClean="0"/>
            </a:br>
            <a:r>
              <a:rPr lang="en-US" dirty="0"/>
              <a:t/>
            </a:r>
            <a:br>
              <a:rPr lang="en-US" dirty="0"/>
            </a:br>
            <a:endParaRPr lang="en-US" dirty="0"/>
          </a:p>
        </p:txBody>
      </p:sp>
      <p:sp>
        <p:nvSpPr>
          <p:cNvPr id="3" name="Content Placeholder 2"/>
          <p:cNvSpPr>
            <a:spLocks noGrp="1"/>
          </p:cNvSpPr>
          <p:nvPr>
            <p:ph sz="quarter" idx="1"/>
          </p:nvPr>
        </p:nvSpPr>
        <p:spPr>
          <a:xfrm>
            <a:off x="609600" y="1371600"/>
            <a:ext cx="8001000" cy="4572000"/>
          </a:xfrm>
        </p:spPr>
        <p:txBody>
          <a:bodyPr>
            <a:normAutofit/>
          </a:bodyPr>
          <a:lstStyle/>
          <a:p>
            <a:pPr marL="0" indent="0">
              <a:buNone/>
            </a:pPr>
            <a:r>
              <a:rPr lang="ro-RO" sz="2400" b="1" dirty="0" smtClean="0">
                <a:solidFill>
                  <a:srgbClr val="FF0000"/>
                </a:solidFill>
              </a:rPr>
              <a:t>           </a:t>
            </a:r>
            <a:r>
              <a:rPr lang="en-US" sz="2400" b="1" dirty="0" smtClean="0">
                <a:solidFill>
                  <a:srgbClr val="FF0000"/>
                </a:solidFill>
              </a:rPr>
              <a:t>DESPRE „SĂPTĂMÂNA EDUCAŢIEI GLOBALE”</a:t>
            </a:r>
            <a:endParaRPr lang="en-US" sz="2400" dirty="0">
              <a:solidFill>
                <a:srgbClr val="FF0000"/>
              </a:solidFill>
            </a:endParaRPr>
          </a:p>
          <a:p>
            <a:pPr marL="0" indent="0" algn="just">
              <a:buNone/>
            </a:pP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Săptămâna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Educaţiei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Globale</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încurajează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copiii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profesorii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iniţieze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activităţi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educaţionale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în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domeniul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cetăţeniei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globale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dezbaterea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unor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teme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diversitatea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inegalitatea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atât</a:t>
            </a:r>
            <a:r>
              <a:rPr lang="en-US" sz="2400" dirty="0">
                <a:latin typeface="Times New Roman" pitchFamily="18" charset="0"/>
                <a:cs typeface="Times New Roman" pitchFamily="18" charset="0"/>
              </a:rPr>
              <a:t> la </a:t>
            </a:r>
            <a:r>
              <a:rPr lang="en-US" sz="2400" dirty="0" err="1">
                <a:latin typeface="Times New Roman" pitchFamily="18" charset="0"/>
                <a:cs typeface="Times New Roman" pitchFamily="18" charset="0"/>
              </a:rPr>
              <a:t>nivel</a:t>
            </a:r>
            <a:r>
              <a:rPr lang="en-US" sz="2400" dirty="0">
                <a:latin typeface="Times New Roman" pitchFamily="18" charset="0"/>
                <a:cs typeface="Times New Roman" pitchFamily="18" charset="0"/>
              </a:rPr>
              <a:t> local </a:t>
            </a:r>
            <a:r>
              <a:rPr lang="en-US" sz="2400" dirty="0" err="1">
                <a:latin typeface="Times New Roman" pitchFamily="18" charset="0"/>
                <a:cs typeface="Times New Roman" pitchFamily="18" charset="0"/>
              </a:rPr>
              <a:t>cât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şi</a:t>
            </a:r>
            <a:r>
              <a:rPr lang="en-US" sz="2400" dirty="0">
                <a:latin typeface="Times New Roman" pitchFamily="18" charset="0"/>
                <a:cs typeface="Times New Roman" pitchFamily="18" charset="0"/>
              </a:rPr>
              <a:t> global, </a:t>
            </a:r>
            <a:r>
              <a:rPr lang="en-US" sz="2400" dirty="0" err="1">
                <a:latin typeface="Times New Roman" pitchFamily="18" charset="0"/>
                <a:cs typeface="Times New Roman" pitchFamily="18" charset="0"/>
              </a:rPr>
              <a:t>având</a:t>
            </a:r>
            <a:r>
              <a:rPr lang="en-US" sz="2400" dirty="0">
                <a:latin typeface="Times New Roman" pitchFamily="18" charset="0"/>
                <a:cs typeface="Times New Roman" pitchFamily="18" charset="0"/>
              </a:rPr>
              <a:t> la </a:t>
            </a:r>
            <a:r>
              <a:rPr lang="en-US" sz="2400" dirty="0" err="1">
                <a:latin typeface="Times New Roman" pitchFamily="18" charset="0"/>
                <a:cs typeface="Times New Roman" pitchFamily="18" charset="0"/>
              </a:rPr>
              <a:t>bază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principalele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teme</a:t>
            </a:r>
            <a:r>
              <a:rPr lang="en-US" sz="2400" dirty="0">
                <a:latin typeface="Times New Roman" pitchFamily="18" charset="0"/>
                <a:cs typeface="Times New Roman" pitchFamily="18" charset="0"/>
              </a:rPr>
              <a:t> ale </a:t>
            </a:r>
            <a:r>
              <a:rPr lang="en-US" sz="2400" dirty="0" err="1">
                <a:latin typeface="Times New Roman" pitchFamily="18" charset="0"/>
                <a:cs typeface="Times New Roman" pitchFamily="18" charset="0"/>
              </a:rPr>
              <a:t>cetăţeniei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globale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sensibilizarea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întregii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lumi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asupra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rolului</a:t>
            </a:r>
            <a:r>
              <a:rPr lang="en-US" sz="2400" dirty="0">
                <a:latin typeface="Times New Roman" pitchFamily="18" charset="0"/>
                <a:cs typeface="Times New Roman" pitchFamily="18" charset="0"/>
              </a:rPr>
              <a:t> de </a:t>
            </a:r>
            <a:r>
              <a:rPr lang="en-US" sz="2400" dirty="0" err="1">
                <a:latin typeface="Times New Roman" pitchFamily="18" charset="0"/>
                <a:cs typeface="Times New Roman" pitchFamily="18" charset="0"/>
              </a:rPr>
              <a:t>cetăţeni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globului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respectarea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diversităţii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şi</a:t>
            </a:r>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comunicării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interculturale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dorinţa</a:t>
            </a:r>
            <a:r>
              <a:rPr lang="en-US" sz="2400" dirty="0">
                <a:latin typeface="Times New Roman" pitchFamily="18" charset="0"/>
                <a:cs typeface="Times New Roman" pitchFamily="18" charset="0"/>
              </a:rPr>
              <a:t> de a face </a:t>
            </a:r>
            <a:r>
              <a:rPr lang="en-US" sz="2400" dirty="0" err="1">
                <a:latin typeface="Times New Roman" pitchFamily="18" charset="0"/>
                <a:cs typeface="Times New Roman" pitchFamily="18" charset="0"/>
              </a:rPr>
              <a:t>ca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lumea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devină</a:t>
            </a:r>
            <a:r>
              <a:rPr lang="en-US" sz="2400" dirty="0">
                <a:latin typeface="Times New Roman" pitchFamily="18" charset="0"/>
                <a:cs typeface="Times New Roman" pitchFamily="18" charset="0"/>
              </a:rPr>
              <a:t> un </a:t>
            </a:r>
            <a:r>
              <a:rPr lang="en-US" sz="2400" dirty="0" err="1">
                <a:latin typeface="Times New Roman" pitchFamily="18" charset="0"/>
                <a:cs typeface="Times New Roman" pitchFamily="18" charset="0"/>
              </a:rPr>
              <a:t>loc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echitabil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durabil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responsabilitatea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asupra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propriilor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acţiuni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responsabilitatea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pentru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mediul</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înconjurător</a:t>
            </a:r>
            <a:r>
              <a:rPr lang="ro-RO"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 name="Picture 3" descr="Global Education Week - Romania | Buzau"/>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
            <a:ext cx="1447800" cy="1073468"/>
          </a:xfrm>
          <a:prstGeom prst="rect">
            <a:avLst/>
          </a:prstGeom>
          <a:noFill/>
          <a:ln>
            <a:noFill/>
          </a:ln>
        </p:spPr>
      </p:pic>
    </p:spTree>
    <p:extLst>
      <p:ext uri="{BB962C8B-B14F-4D97-AF65-F5344CB8AC3E}">
        <p14:creationId xmlns:p14="http://schemas.microsoft.com/office/powerpoint/2010/main" val="149718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b="1" dirty="0" smtClean="0">
                <a:solidFill>
                  <a:srgbClr val="FF0000"/>
                </a:solidFill>
              </a:rPr>
              <a:t>                         ARGUMENT                 </a:t>
            </a:r>
            <a:endParaRPr lang="en-US" sz="3200" dirty="0">
              <a:solidFill>
                <a:srgbClr val="FF0000"/>
              </a:solidFill>
            </a:endParaRPr>
          </a:p>
        </p:txBody>
      </p:sp>
      <p:sp>
        <p:nvSpPr>
          <p:cNvPr id="3" name="Content Placeholder 2"/>
          <p:cNvSpPr>
            <a:spLocks noGrp="1"/>
          </p:cNvSpPr>
          <p:nvPr>
            <p:ph sz="quarter" idx="1"/>
          </p:nvPr>
        </p:nvSpPr>
        <p:spPr>
          <a:xfrm>
            <a:off x="457200" y="1600200"/>
            <a:ext cx="8229600" cy="3505200"/>
          </a:xfrm>
        </p:spPr>
        <p:txBody>
          <a:bodyPr>
            <a:normAutofit fontScale="92500" lnSpcReduction="20000"/>
          </a:bodyPr>
          <a:lstStyle/>
          <a:p>
            <a:pPr marL="0" indent="0" algn="just">
              <a:buNone/>
            </a:pPr>
            <a:r>
              <a:rPr lang="ro-RO" sz="1600" dirty="0" smtClean="0">
                <a:latin typeface="Times New Roman" pitchFamily="18" charset="0"/>
                <a:cs typeface="Times New Roman" pitchFamily="18" charset="0"/>
              </a:rPr>
              <a:t>	</a:t>
            </a:r>
            <a:r>
              <a:rPr lang="ro-RO" dirty="0" smtClean="0">
                <a:latin typeface="Times New Roman" pitchFamily="18" charset="0"/>
                <a:cs typeface="Times New Roman" pitchFamily="18" charset="0"/>
              </a:rPr>
              <a:t>Trăim </a:t>
            </a:r>
            <a:r>
              <a:rPr lang="ro-RO" dirty="0">
                <a:latin typeface="Times New Roman" pitchFamily="18" charset="0"/>
                <a:cs typeface="Times New Roman" pitchFamily="18" charset="0"/>
              </a:rPr>
              <a:t>într-o lume în care redescoperirea ideii de toleranţă şi respect este mai necesară ca oricând. Copiii pe care îi educăm şi îi creştem vor fi protejaţi de violenţă doar dacă aceste concepte vor deveni pentru ei nişte deziderate. Activitatea are ca scop familiarizarea elevilor cu semnificaţia zilei de 16 noiembrie, Ziua Internaţională a Toleranţei, marcată anual pentru a îndemna omenirea la înţelegere și respect reciproc, dialog şi cooperare între culturi, civilizaţii şi popoare, pentru a descuraja atitudinile extremiste dominate de violență şi ură. Totodată, această zi are menirea de a reaminti omenirii că intoleranţa este generatoare de violenţă şi îndeamnă comunităţile să trăiască în pace şi respect.</a:t>
            </a:r>
            <a:endParaRPr lang="en-US" dirty="0">
              <a:latin typeface="Times New Roman" pitchFamily="18" charset="0"/>
              <a:cs typeface="Times New Roman" pitchFamily="18" charset="0"/>
            </a:endParaRPr>
          </a:p>
          <a:p>
            <a:endParaRPr lang="en-US" dirty="0"/>
          </a:p>
        </p:txBody>
      </p:sp>
      <p:pic>
        <p:nvPicPr>
          <p:cNvPr id="4" name="Picture 3" descr="D:\Users\User\Desktop\ȘCOALĂ 2021-2022\CONCURSURI ȘC. 5\2022-2023\ZIUA TOLERANȚEI\WhatsApp Image 2022-11-18 at 08.55.29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6137" y="5334000"/>
            <a:ext cx="2176464" cy="1295400"/>
          </a:xfrm>
          <a:prstGeom prst="rect">
            <a:avLst/>
          </a:prstGeom>
          <a:noFill/>
          <a:ln>
            <a:noFill/>
          </a:ln>
        </p:spPr>
      </p:pic>
    </p:spTree>
    <p:extLst>
      <p:ext uri="{BB962C8B-B14F-4D97-AF65-F5344CB8AC3E}">
        <p14:creationId xmlns:p14="http://schemas.microsoft.com/office/powerpoint/2010/main" val="321554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2" y="274638"/>
            <a:ext cx="8229600" cy="868362"/>
          </a:xfrm>
        </p:spPr>
        <p:txBody>
          <a:bodyPr>
            <a:normAutofit fontScale="90000"/>
          </a:bodyPr>
          <a:lstStyle/>
          <a:p>
            <a:pPr algn="ctr"/>
            <a:r>
              <a:rPr lang="ro-RO" sz="1600" b="1" dirty="0" smtClean="0">
                <a:latin typeface="Times New Roman" pitchFamily="18" charset="0"/>
                <a:cs typeface="Times New Roman" pitchFamily="18" charset="0"/>
              </a:rPr>
              <a:t> </a:t>
            </a:r>
            <a:br>
              <a:rPr lang="ro-RO" sz="1600" b="1" dirty="0" smtClean="0">
                <a:latin typeface="Times New Roman" pitchFamily="18" charset="0"/>
                <a:cs typeface="Times New Roman" pitchFamily="18" charset="0"/>
              </a:rPr>
            </a:br>
            <a:r>
              <a:rPr lang="ro-RO" sz="1600" b="1" dirty="0">
                <a:latin typeface="Times New Roman" pitchFamily="18" charset="0"/>
                <a:cs typeface="Times New Roman" pitchFamily="18" charset="0"/>
              </a:rPr>
              <a:t/>
            </a:r>
            <a:br>
              <a:rPr lang="ro-RO" sz="1600" b="1" dirty="0">
                <a:latin typeface="Times New Roman" pitchFamily="18" charset="0"/>
                <a:cs typeface="Times New Roman" pitchFamily="18" charset="0"/>
              </a:rPr>
            </a:br>
            <a:r>
              <a:rPr lang="ro-RO" sz="1600" b="1" dirty="0" smtClean="0">
                <a:latin typeface="Times New Roman" pitchFamily="18" charset="0"/>
                <a:cs typeface="Times New Roman" pitchFamily="18" charset="0"/>
              </a:rPr>
              <a:t/>
            </a:r>
            <a:br>
              <a:rPr lang="ro-RO" sz="1600" b="1" dirty="0" smtClean="0">
                <a:latin typeface="Times New Roman" pitchFamily="18" charset="0"/>
                <a:cs typeface="Times New Roman" pitchFamily="18" charset="0"/>
              </a:rPr>
            </a:br>
            <a:r>
              <a:rPr lang="ro-RO" sz="1600" b="1" dirty="0">
                <a:latin typeface="Times New Roman" pitchFamily="18" charset="0"/>
                <a:cs typeface="Times New Roman" pitchFamily="18" charset="0"/>
              </a:rPr>
              <a:t/>
            </a:r>
            <a:br>
              <a:rPr lang="ro-RO" sz="1600" b="1" dirty="0">
                <a:latin typeface="Times New Roman" pitchFamily="18" charset="0"/>
                <a:cs typeface="Times New Roman" pitchFamily="18" charset="0"/>
              </a:rPr>
            </a:br>
            <a:r>
              <a:rPr lang="ro-RO" sz="1600" b="1" dirty="0" smtClean="0">
                <a:latin typeface="Times New Roman" pitchFamily="18" charset="0"/>
                <a:cs typeface="Times New Roman" pitchFamily="18" charset="0"/>
              </a:rPr>
              <a:t>       </a:t>
            </a:r>
            <a:r>
              <a:rPr lang="en-US" dirty="0"/>
              <a:t/>
            </a:r>
            <a:br>
              <a:rPr lang="en-US" dirty="0"/>
            </a:br>
            <a:r>
              <a:rPr lang="en-US" dirty="0"/>
              <a:t/>
            </a:r>
            <a:br>
              <a:rPr lang="en-US" dirty="0"/>
            </a:br>
            <a:r>
              <a:rPr lang="ro-RO" sz="2700" dirty="0" smtClean="0">
                <a:solidFill>
                  <a:srgbClr val="FF0000"/>
                </a:solidFill>
              </a:rPr>
              <a:t>          </a:t>
            </a:r>
            <a:r>
              <a:rPr lang="en-US" sz="2700" b="1" dirty="0" smtClean="0">
                <a:solidFill>
                  <a:srgbClr val="FF0000"/>
                </a:solidFill>
                <a:latin typeface="Times New Roman" pitchFamily="18" charset="0"/>
                <a:cs typeface="Times New Roman" pitchFamily="18" charset="0"/>
              </a:rPr>
              <a:t>SCOP </a:t>
            </a:r>
            <a:r>
              <a:rPr lang="en-US" sz="2700" b="1" dirty="0">
                <a:solidFill>
                  <a:srgbClr val="FF0000"/>
                </a:solidFill>
                <a:latin typeface="Times New Roman" pitchFamily="18" charset="0"/>
                <a:cs typeface="Times New Roman" pitchFamily="18" charset="0"/>
              </a:rPr>
              <a:t>ŞI OBIECTIVE</a:t>
            </a:r>
            <a:endParaRPr lang="en-US" sz="2700"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95400"/>
            <a:ext cx="8229600" cy="5181600"/>
          </a:xfrm>
        </p:spPr>
        <p:txBody>
          <a:bodyPr>
            <a:normAutofit fontScale="55000" lnSpcReduction="20000"/>
          </a:bodyPr>
          <a:lstStyle/>
          <a:p>
            <a:pPr marL="0" indent="0">
              <a:buNone/>
            </a:pP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Educaţia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globală</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apare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ca</a:t>
            </a:r>
            <a:r>
              <a:rPr lang="en-US" sz="3400" dirty="0">
                <a:latin typeface="Times New Roman" pitchFamily="18" charset="0"/>
                <a:cs typeface="Times New Roman" pitchFamily="18" charset="0"/>
              </a:rPr>
              <a:t> un </a:t>
            </a:r>
            <a:r>
              <a:rPr lang="en-US" sz="3400" dirty="0" err="1">
                <a:latin typeface="Times New Roman" pitchFamily="18" charset="0"/>
                <a:cs typeface="Times New Roman" pitchFamily="18" charset="0"/>
              </a:rPr>
              <a:t>răspuns</a:t>
            </a:r>
            <a:r>
              <a:rPr lang="en-US" sz="3400" dirty="0">
                <a:latin typeface="Times New Roman" pitchFamily="18" charset="0"/>
                <a:cs typeface="Times New Roman" pitchFamily="18" charset="0"/>
              </a:rPr>
              <a:t> la </a:t>
            </a:r>
            <a:r>
              <a:rPr lang="en-US" sz="3400" dirty="0" err="1">
                <a:latin typeface="Times New Roman" pitchFamily="18" charset="0"/>
                <a:cs typeface="Times New Roman" pitchFamily="18" charset="0"/>
              </a:rPr>
              <a:t>procesele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şansele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riscurile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globalizării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Aceasta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defineşte</a:t>
            </a:r>
            <a:r>
              <a:rPr lang="en-US" sz="3400" dirty="0">
                <a:latin typeface="Times New Roman" pitchFamily="18" charset="0"/>
                <a:cs typeface="Times New Roman" pitchFamily="18" charset="0"/>
              </a:rPr>
              <a:t> o </a:t>
            </a:r>
            <a:r>
              <a:rPr lang="en-US" sz="3400" dirty="0" err="1">
                <a:latin typeface="Times New Roman" pitchFamily="18" charset="0"/>
                <a:cs typeface="Times New Roman" pitchFamily="18" charset="0"/>
              </a:rPr>
              <a:t>abordare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educaţională</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pozitivă</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integrată</a:t>
            </a:r>
            <a:r>
              <a:rPr lang="en-US" sz="3400" dirty="0">
                <a:latin typeface="Times New Roman" pitchFamily="18" charset="0"/>
                <a:cs typeface="Times New Roman" pitchFamily="18" charset="0"/>
              </a:rPr>
              <a:t> al </a:t>
            </a:r>
            <a:r>
              <a:rPr lang="en-US" sz="3400" dirty="0" err="1">
                <a:latin typeface="Times New Roman" pitchFamily="18" charset="0"/>
                <a:cs typeface="Times New Roman" pitchFamily="18" charset="0"/>
              </a:rPr>
              <a:t>cărei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scop</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este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acţionarea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în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vederea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asigurării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condiţiilor</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instaurării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unei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lumi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durabile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sigure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baza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analizării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problemelor</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sociale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economice</a:t>
            </a:r>
            <a:r>
              <a:rPr lang="en-US" sz="3400" dirty="0">
                <a:latin typeface="Times New Roman" pitchFamily="18" charset="0"/>
                <a:cs typeface="Times New Roman" pitchFamily="18" charset="0"/>
              </a:rPr>
              <a:t>, a </a:t>
            </a:r>
            <a:r>
              <a:rPr lang="en-US" sz="3400" dirty="0" err="1">
                <a:latin typeface="Times New Roman" pitchFamily="18" charset="0"/>
                <a:cs typeface="Times New Roman" pitchFamily="18" charset="0"/>
              </a:rPr>
              <a:t>diversităţii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culturale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şi</a:t>
            </a:r>
            <a:r>
              <a:rPr lang="en-US" sz="3400" dirty="0">
                <a:latin typeface="Times New Roman" pitchFamily="18" charset="0"/>
                <a:cs typeface="Times New Roman" pitchFamily="18" charset="0"/>
              </a:rPr>
              <a:t> a </a:t>
            </a:r>
            <a:r>
              <a:rPr lang="en-US" sz="3400" dirty="0" err="1">
                <a:latin typeface="Times New Roman" pitchFamily="18" charset="0"/>
                <a:cs typeface="Times New Roman" pitchFamily="18" charset="0"/>
              </a:rPr>
              <a:t>strategiilor</a:t>
            </a:r>
            <a:r>
              <a:rPr lang="en-US" sz="3400" dirty="0">
                <a:latin typeface="Times New Roman" pitchFamily="18" charset="0"/>
                <a:cs typeface="Times New Roman" pitchFamily="18" charset="0"/>
              </a:rPr>
              <a:t> de </a:t>
            </a:r>
            <a:r>
              <a:rPr lang="en-US" sz="3400" dirty="0" err="1">
                <a:latin typeface="Times New Roman" pitchFamily="18" charset="0"/>
                <a:cs typeface="Times New Roman" pitchFamily="18" charset="0"/>
              </a:rPr>
              <a:t>instituire</a:t>
            </a:r>
            <a:r>
              <a:rPr lang="en-US" sz="3400" dirty="0">
                <a:latin typeface="Times New Roman" pitchFamily="18" charset="0"/>
                <a:cs typeface="Times New Roman" pitchFamily="18" charset="0"/>
              </a:rPr>
              <a:t> a </a:t>
            </a:r>
            <a:r>
              <a:rPr lang="en-US" sz="3400" dirty="0" err="1">
                <a:latin typeface="Times New Roman" pitchFamily="18" charset="0"/>
                <a:cs typeface="Times New Roman" pitchFamily="18" charset="0"/>
              </a:rPr>
              <a:t>păcii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şi</a:t>
            </a:r>
            <a:r>
              <a:rPr lang="en-US" sz="3400" dirty="0">
                <a:latin typeface="Times New Roman" pitchFamily="18" charset="0"/>
                <a:cs typeface="Times New Roman" pitchFamily="18" charset="0"/>
              </a:rPr>
              <a:t> are </a:t>
            </a:r>
            <a:r>
              <a:rPr lang="en-US" sz="3400" dirty="0" err="1">
                <a:latin typeface="Times New Roman" pitchFamily="18" charset="0"/>
                <a:cs typeface="Times New Roman" pitchFamily="18" charset="0"/>
              </a:rPr>
              <a:t>următoarele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obiective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majore</a:t>
            </a:r>
            <a:r>
              <a:rPr lang="en-US" sz="3400" dirty="0">
                <a:latin typeface="Times New Roman" pitchFamily="18" charset="0"/>
                <a:cs typeface="Times New Roman" pitchFamily="18" charset="0"/>
              </a:rPr>
              <a:t>:</a:t>
            </a:r>
          </a:p>
          <a:p>
            <a:pPr marL="0" indent="0">
              <a:buNone/>
            </a:pPr>
            <a:r>
              <a:rPr lang="en-US" sz="3400" dirty="0">
                <a:latin typeface="Times New Roman" pitchFamily="18" charset="0"/>
                <a:cs typeface="Times New Roman" pitchFamily="18" charset="0"/>
              </a:rPr>
              <a:t> </a:t>
            </a:r>
            <a:r>
              <a:rPr lang="en-US" sz="3400" dirty="0">
                <a:latin typeface="Times New Roman" pitchFamily="18" charset="0"/>
                <a:cs typeface="Times New Roman" pitchFamily="18" charset="0"/>
                <a:sym typeface="Symbol"/>
              </a:rPr>
              <a: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Formarea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comportamentului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proactiv</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bazat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respectarea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drepturilor</a:t>
            </a:r>
            <a:r>
              <a:rPr lang="en-US" sz="3400" dirty="0">
                <a:latin typeface="Times New Roman" pitchFamily="18" charset="0"/>
                <a:cs typeface="Times New Roman" pitchFamily="18" charset="0"/>
              </a:rPr>
              <a:t> </a:t>
            </a:r>
            <a:r>
              <a:rPr lang="en-US" sz="3400" dirty="0" err="1" smtClean="0">
                <a:latin typeface="Times New Roman" pitchFamily="18" charset="0"/>
                <a:cs typeface="Times New Roman" pitchFamily="18" charset="0"/>
              </a:rPr>
              <a:t>omului</a:t>
            </a:r>
            <a:r>
              <a:rPr lang="ro-RO" sz="3400" dirty="0">
                <a:latin typeface="Times New Roman" pitchFamily="18" charset="0"/>
                <a:cs typeface="Times New Roman" pitchFamily="18" charset="0"/>
              </a:rPr>
              <a:t>;</a:t>
            </a:r>
            <a:endParaRPr lang="en-US" sz="3400" dirty="0">
              <a:latin typeface="Times New Roman" pitchFamily="18" charset="0"/>
              <a:cs typeface="Times New Roman" pitchFamily="18" charset="0"/>
            </a:endParaRPr>
          </a:p>
          <a:p>
            <a:pPr marL="0" indent="0">
              <a:buNone/>
            </a:pPr>
            <a:r>
              <a:rPr lang="en-US" sz="3400" dirty="0">
                <a:latin typeface="Times New Roman" pitchFamily="18" charset="0"/>
                <a:cs typeface="Times New Roman" pitchFamily="18" charset="0"/>
              </a:rPr>
              <a:t> </a:t>
            </a:r>
            <a:r>
              <a:rPr lang="en-US" sz="3400" dirty="0">
                <a:latin typeface="Times New Roman" pitchFamily="18" charset="0"/>
                <a:cs typeface="Times New Roman" pitchFamily="18" charset="0"/>
                <a:sym typeface="Symbol"/>
              </a:rPr>
              <a: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Dezvoltarea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abilităţilor</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personale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sociale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necesare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convieţuirii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în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armonie</a:t>
            </a:r>
            <a:r>
              <a:rPr lang="en-US" sz="3400" dirty="0">
                <a:latin typeface="Times New Roman" pitchFamily="18" charset="0"/>
                <a:cs typeface="Times New Roman" pitchFamily="18" charset="0"/>
              </a:rPr>
              <a:t> cu </a:t>
            </a:r>
            <a:r>
              <a:rPr lang="en-US" sz="3400" dirty="0" err="1" smtClean="0">
                <a:latin typeface="Times New Roman" pitchFamily="18" charset="0"/>
                <a:cs typeface="Times New Roman" pitchFamily="18" charset="0"/>
              </a:rPr>
              <a:t>ceilalţi</a:t>
            </a:r>
            <a:r>
              <a:rPr lang="ro-RO" sz="3400" dirty="0">
                <a:latin typeface="Times New Roman" pitchFamily="18" charset="0"/>
                <a:cs typeface="Times New Roman" pitchFamily="18" charset="0"/>
              </a:rPr>
              <a:t>;</a:t>
            </a:r>
            <a:r>
              <a:rPr lang="en-US" sz="3400" dirty="0" smtClean="0">
                <a:latin typeface="Times New Roman" pitchFamily="18" charset="0"/>
                <a:cs typeface="Times New Roman" pitchFamily="18" charset="0"/>
              </a:rPr>
              <a:t> </a:t>
            </a:r>
            <a:endParaRPr lang="en-US" sz="3400" dirty="0">
              <a:latin typeface="Times New Roman" pitchFamily="18" charset="0"/>
              <a:cs typeface="Times New Roman" pitchFamily="18" charset="0"/>
            </a:endParaRPr>
          </a:p>
          <a:p>
            <a:pPr marL="0" indent="0">
              <a:buNone/>
            </a:pPr>
            <a:r>
              <a:rPr lang="en-US" sz="3400" dirty="0">
                <a:latin typeface="Times New Roman" pitchFamily="18" charset="0"/>
                <a:cs typeface="Times New Roman" pitchFamily="18" charset="0"/>
                <a:sym typeface="Symbol"/>
              </a:rPr>
              <a: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Înţelegerea</a:t>
            </a:r>
            <a:r>
              <a:rPr lang="en-US" sz="3400" dirty="0">
                <a:latin typeface="Times New Roman" pitchFamily="18" charset="0"/>
                <a:cs typeface="Times New Roman" pitchFamily="18" charset="0"/>
              </a:rPr>
              <a:t> de </a:t>
            </a:r>
            <a:r>
              <a:rPr lang="en-US" sz="3400" dirty="0" err="1">
                <a:latin typeface="Times New Roman" pitchFamily="18" charset="0"/>
                <a:cs typeface="Times New Roman" pitchFamily="18" charset="0"/>
              </a:rPr>
              <a:t>către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elevi</a:t>
            </a:r>
            <a:r>
              <a:rPr lang="en-US" sz="3400" dirty="0">
                <a:latin typeface="Times New Roman" pitchFamily="18" charset="0"/>
                <a:cs typeface="Times New Roman" pitchFamily="18" charset="0"/>
              </a:rPr>
              <a:t> a </a:t>
            </a:r>
            <a:r>
              <a:rPr lang="en-US" sz="3400" dirty="0" err="1">
                <a:latin typeface="Times New Roman" pitchFamily="18" charset="0"/>
                <a:cs typeface="Times New Roman" pitchFamily="18" charset="0"/>
              </a:rPr>
              <a:t>proceselor</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complexe</a:t>
            </a:r>
            <a:r>
              <a:rPr lang="en-US" sz="3400" dirty="0">
                <a:latin typeface="Times New Roman" pitchFamily="18" charset="0"/>
                <a:cs typeface="Times New Roman" pitchFamily="18" charset="0"/>
              </a:rPr>
              <a:t> care </a:t>
            </a:r>
            <a:r>
              <a:rPr lang="en-US" sz="3400" dirty="0" err="1">
                <a:latin typeface="Times New Roman" pitchFamily="18" charset="0"/>
                <a:cs typeface="Times New Roman" pitchFamily="18" charset="0"/>
              </a:rPr>
              <a:t>determină</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violenţa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conflictele</a:t>
            </a:r>
            <a:r>
              <a:rPr lang="en-US" sz="3400" dirty="0">
                <a:latin typeface="Times New Roman" pitchFamily="18" charset="0"/>
                <a:cs typeface="Times New Roman" pitchFamily="18" charset="0"/>
              </a:rPr>
              <a:t> la </a:t>
            </a:r>
            <a:r>
              <a:rPr lang="en-US" sz="3400" dirty="0" err="1">
                <a:latin typeface="Times New Roman" pitchFamily="18" charset="0"/>
                <a:cs typeface="Times New Roman" pitchFamily="18" charset="0"/>
              </a:rPr>
              <a:t>nivel</a:t>
            </a:r>
            <a:r>
              <a:rPr lang="en-US" sz="3400" dirty="0">
                <a:latin typeface="Times New Roman" pitchFamily="18" charset="0"/>
                <a:cs typeface="Times New Roman" pitchFamily="18" charset="0"/>
              </a:rPr>
              <a:t> individual, de </a:t>
            </a:r>
            <a:r>
              <a:rPr lang="en-US" sz="3400" dirty="0" err="1">
                <a:latin typeface="Times New Roman" pitchFamily="18" charset="0"/>
                <a:cs typeface="Times New Roman" pitchFamily="18" charset="0"/>
              </a:rPr>
              <a:t>grup</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naţional</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şi</a:t>
            </a:r>
            <a:r>
              <a:rPr lang="en-US" sz="3400" dirty="0">
                <a:latin typeface="Times New Roman" pitchFamily="18" charset="0"/>
                <a:cs typeface="Times New Roman" pitchFamily="18" charset="0"/>
              </a:rPr>
              <a:t> global; </a:t>
            </a:r>
            <a:r>
              <a:rPr lang="en-US" sz="3400" dirty="0" err="1">
                <a:latin typeface="Times New Roman" pitchFamily="18" charset="0"/>
                <a:cs typeface="Times New Roman" pitchFamily="18" charset="0"/>
              </a:rPr>
              <a:t>cunoaşterea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modalităţilor</a:t>
            </a:r>
            <a:r>
              <a:rPr lang="en-US" sz="3400" dirty="0">
                <a:latin typeface="Times New Roman" pitchFamily="18" charset="0"/>
                <a:cs typeface="Times New Roman" pitchFamily="18" charset="0"/>
              </a:rPr>
              <a:t> de </a:t>
            </a:r>
            <a:r>
              <a:rPr lang="en-US" sz="3400" dirty="0" err="1">
                <a:latin typeface="Times New Roman" pitchFamily="18" charset="0"/>
                <a:cs typeface="Times New Roman" pitchFamily="18" charset="0"/>
              </a:rPr>
              <a:t>rezolvare</a:t>
            </a:r>
            <a:r>
              <a:rPr lang="en-US" sz="3400" dirty="0">
                <a:latin typeface="Times New Roman" pitchFamily="18" charset="0"/>
                <a:cs typeface="Times New Roman" pitchFamily="18" charset="0"/>
              </a:rPr>
              <a:t> a </a:t>
            </a:r>
            <a:r>
              <a:rPr lang="en-US" sz="3400" dirty="0" err="1">
                <a:latin typeface="Times New Roman" pitchFamily="18" charset="0"/>
                <a:cs typeface="Times New Roman" pitchFamily="18" charset="0"/>
              </a:rPr>
              <a:t>acestora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implicarea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în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eliminarea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prevenirea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lor</a:t>
            </a:r>
            <a:r>
              <a:rPr lang="en-US" sz="3400" dirty="0">
                <a:latin typeface="Times New Roman" pitchFamily="18" charset="0"/>
                <a:cs typeface="Times New Roman" pitchFamily="18" charset="0"/>
              </a:rPr>
              <a:t>; </a:t>
            </a:r>
          </a:p>
          <a:p>
            <a:pPr marL="0" indent="0">
              <a:buNone/>
            </a:pPr>
            <a:r>
              <a:rPr lang="en-US" sz="3400" dirty="0">
                <a:latin typeface="Times New Roman" pitchFamily="18" charset="0"/>
                <a:cs typeface="Times New Roman" pitchFamily="18" charset="0"/>
                <a:sym typeface="Symbol"/>
              </a:rPr>
              <a: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Crearea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dezvoltarea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comunităţii</a:t>
            </a:r>
            <a:r>
              <a:rPr lang="en-US" sz="3400" dirty="0">
                <a:latin typeface="Times New Roman" pitchFamily="18" charset="0"/>
                <a:cs typeface="Times New Roman" pitchFamily="18" charset="0"/>
              </a:rPr>
              <a:t> de </a:t>
            </a:r>
            <a:r>
              <a:rPr lang="en-US" sz="3400" dirty="0" err="1">
                <a:latin typeface="Times New Roman" pitchFamily="18" charset="0"/>
                <a:cs typeface="Times New Roman" pitchFamily="18" charset="0"/>
              </a:rPr>
              <a:t>învăţare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în</a:t>
            </a:r>
            <a:r>
              <a:rPr lang="en-US" sz="3400" dirty="0">
                <a:latin typeface="Times New Roman" pitchFamily="18" charset="0"/>
                <a:cs typeface="Times New Roman" pitchFamily="18" charset="0"/>
              </a:rPr>
              <a:t> care </a:t>
            </a:r>
            <a:r>
              <a:rPr lang="en-US" sz="3400" dirty="0" err="1">
                <a:latin typeface="Times New Roman" pitchFamily="18" charset="0"/>
                <a:cs typeface="Times New Roman" pitchFamily="18" charset="0"/>
              </a:rPr>
              <a:t>elevii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profesorii</a:t>
            </a:r>
            <a:r>
              <a:rPr lang="en-US" sz="3400" dirty="0">
                <a:latin typeface="Times New Roman" pitchFamily="18" charset="0"/>
                <a:cs typeface="Times New Roman" pitchFamily="18" charset="0"/>
              </a:rPr>
              <a:t> se </a:t>
            </a:r>
            <a:r>
              <a:rPr lang="en-US" sz="3400" dirty="0" err="1">
                <a:latin typeface="Times New Roman" pitchFamily="18" charset="0"/>
                <a:cs typeface="Times New Roman" pitchFamily="18" charset="0"/>
              </a:rPr>
              <a:t>motivează</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reciproc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pentru</a:t>
            </a:r>
            <a:r>
              <a:rPr lang="en-US" sz="3400" dirty="0">
                <a:latin typeface="Times New Roman" pitchFamily="18" charset="0"/>
                <a:cs typeface="Times New Roman" pitchFamily="18" charset="0"/>
              </a:rPr>
              <a:t> a </a:t>
            </a:r>
            <a:r>
              <a:rPr lang="en-US" sz="3400" dirty="0" err="1">
                <a:latin typeface="Times New Roman" pitchFamily="18" charset="0"/>
                <a:cs typeface="Times New Roman" pitchFamily="18" charset="0"/>
              </a:rPr>
              <a:t>lucra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împreună</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în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vederea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înţelegerii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problemelor</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sociale</a:t>
            </a:r>
            <a:r>
              <a:rPr lang="en-US" sz="3400" dirty="0">
                <a:latin typeface="Times New Roman" pitchFamily="18" charset="0"/>
                <a:cs typeface="Times New Roman" pitchFamily="18" charset="0"/>
              </a:rPr>
              <a:t> cu care se </a:t>
            </a:r>
            <a:r>
              <a:rPr lang="en-US" sz="3400" dirty="0" err="1">
                <a:latin typeface="Times New Roman" pitchFamily="18" charset="0"/>
                <a:cs typeface="Times New Roman" pitchFamily="18" charset="0"/>
              </a:rPr>
              <a:t>confruntă</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identificării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soluţiilor</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potrivite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capabile</a:t>
            </a:r>
            <a:r>
              <a:rPr lang="en-US" sz="3400" dirty="0">
                <a:latin typeface="Times New Roman" pitchFamily="18" charset="0"/>
                <a:cs typeface="Times New Roman" pitchFamily="18" charset="0"/>
              </a:rPr>
              <a:t> de </a:t>
            </a:r>
            <a:r>
              <a:rPr lang="en-US" sz="3400" dirty="0" err="1">
                <a:latin typeface="Times New Roman" pitchFamily="18" charset="0"/>
                <a:cs typeface="Times New Roman" pitchFamily="18" charset="0"/>
              </a:rPr>
              <a:t>aplicabilitate</a:t>
            </a:r>
            <a:r>
              <a:rPr lang="en-US" sz="3400" dirty="0">
                <a:latin typeface="Times New Roman" pitchFamily="18" charset="0"/>
                <a:cs typeface="Times New Roman" pitchFamily="18" charset="0"/>
              </a:rPr>
              <a:t>; </a:t>
            </a:r>
          </a:p>
          <a:p>
            <a:pPr marL="0" indent="0">
              <a:buNone/>
            </a:pPr>
            <a:r>
              <a:rPr lang="en-US" sz="3400" dirty="0">
                <a:latin typeface="Times New Roman" pitchFamily="18" charset="0"/>
                <a:cs typeface="Times New Roman" pitchFamily="18" charset="0"/>
                <a:sym typeface="Symbol"/>
              </a:rPr>
              <a: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Formarea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comportamentului</a:t>
            </a:r>
            <a:r>
              <a:rPr lang="en-US" sz="3400" dirty="0">
                <a:latin typeface="Times New Roman" pitchFamily="18" charset="0"/>
                <a:cs typeface="Times New Roman" pitchFamily="18" charset="0"/>
              </a:rPr>
              <a:t> de „</a:t>
            </a:r>
            <a:r>
              <a:rPr lang="en-US" sz="3400" dirty="0" err="1">
                <a:latin typeface="Times New Roman" pitchFamily="18" charset="0"/>
                <a:cs typeface="Times New Roman" pitchFamily="18" charset="0"/>
              </a:rPr>
              <a:t>toleranţă</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multiculturală</a:t>
            </a:r>
            <a:r>
              <a:rPr lang="en-US" sz="3400" dirty="0">
                <a:latin typeface="Times New Roman" pitchFamily="18" charset="0"/>
                <a:cs typeface="Times New Roman" pitchFamily="18" charset="0"/>
              </a:rPr>
              <a:t>”;</a:t>
            </a:r>
          </a:p>
          <a:p>
            <a:pPr marL="0" indent="0">
              <a:buNone/>
            </a:pPr>
            <a:r>
              <a:rPr lang="en-US" sz="3400" dirty="0">
                <a:latin typeface="Times New Roman" pitchFamily="18" charset="0"/>
                <a:cs typeface="Times New Roman" pitchFamily="18" charset="0"/>
              </a:rPr>
              <a:t> </a:t>
            </a:r>
            <a:r>
              <a:rPr lang="en-US" sz="3400" dirty="0">
                <a:latin typeface="Times New Roman" pitchFamily="18" charset="0"/>
                <a:cs typeface="Times New Roman" pitchFamily="18" charset="0"/>
                <a:sym typeface="Symbol"/>
              </a:rPr>
              <a:t></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Promovarea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interiorizarea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valorilor</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ca</a:t>
            </a:r>
            <a:r>
              <a:rPr lang="en-US" sz="3400" dirty="0">
                <a:latin typeface="Times New Roman" pitchFamily="18" charset="0"/>
                <a:cs typeface="Times New Roman" pitchFamily="18" charset="0"/>
              </a:rPr>
              <a:t>: respect, </a:t>
            </a:r>
            <a:r>
              <a:rPr lang="en-US" sz="3400" dirty="0" err="1">
                <a:latin typeface="Times New Roman" pitchFamily="18" charset="0"/>
                <a:cs typeface="Times New Roman" pitchFamily="18" charset="0"/>
              </a:rPr>
              <a:t>libertate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drept</a:t>
            </a:r>
            <a:r>
              <a:rPr lang="en-US" sz="3400" dirty="0">
                <a:latin typeface="Times New Roman" pitchFamily="18" charset="0"/>
                <a:cs typeface="Times New Roman" pitchFamily="18" charset="0"/>
              </a:rPr>
              <a:t>, pace, </a:t>
            </a:r>
            <a:r>
              <a:rPr lang="en-US" sz="3400" dirty="0" err="1">
                <a:latin typeface="Times New Roman" pitchFamily="18" charset="0"/>
                <a:cs typeface="Times New Roman" pitchFamily="18" charset="0"/>
              </a:rPr>
              <a:t>egalitate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solidaritate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prin</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formarea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externalizarea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unor</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atitudini</a:t>
            </a:r>
            <a:r>
              <a:rPr lang="en-US" sz="3400" dirty="0">
                <a:latin typeface="Times New Roman" pitchFamily="18" charset="0"/>
                <a:cs typeface="Times New Roman" pitchFamily="18" charset="0"/>
              </a:rPr>
              <a:t> de auto-respect, respect </a:t>
            </a:r>
            <a:r>
              <a:rPr lang="en-US" sz="3400" dirty="0" err="1">
                <a:latin typeface="Times New Roman" pitchFamily="18" charset="0"/>
                <a:cs typeface="Times New Roman" pitchFamily="18" charset="0"/>
              </a:rPr>
              <a:t>pentru</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ceilalţi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interes</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pentru</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probleme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globale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abordare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critică</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implicare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şi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acţiune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constructivă</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responsabilitate</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socială</a:t>
            </a:r>
            <a:r>
              <a:rPr lang="en-US" sz="3400" dirty="0">
                <a:latin typeface="Times New Roman" pitchFamily="18" charset="0"/>
                <a:cs typeface="Times New Roman" pitchFamily="18" charset="0"/>
              </a:rPr>
              <a:t>.</a:t>
            </a:r>
          </a:p>
          <a:p>
            <a:endParaRPr lang="en-US" sz="3400" dirty="0"/>
          </a:p>
        </p:txBody>
      </p:sp>
      <p:pic>
        <p:nvPicPr>
          <p:cNvPr id="4" name="Picture 3" descr="D:\Users\User\Desktop\ȘCOALĂ 2021-2022\CONCURSURI ȘC. 5\2022-2023\ZIUA TOLERANȚEI\WhatsApp Image 2022-11-18 at 08.55.29 (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52400"/>
            <a:ext cx="1676400" cy="1066800"/>
          </a:xfrm>
          <a:prstGeom prst="rect">
            <a:avLst/>
          </a:prstGeom>
          <a:noFill/>
          <a:ln>
            <a:noFill/>
          </a:ln>
        </p:spPr>
      </p:pic>
    </p:spTree>
    <p:extLst>
      <p:ext uri="{BB962C8B-B14F-4D97-AF65-F5344CB8AC3E}">
        <p14:creationId xmlns:p14="http://schemas.microsoft.com/office/powerpoint/2010/main" val="420591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96928"/>
            <a:ext cx="6353095" cy="680473"/>
          </a:xfrm>
        </p:spPr>
        <p:txBody>
          <a:bodyPr>
            <a:normAutofit/>
          </a:bodyPr>
          <a:lstStyle/>
          <a:p>
            <a:r>
              <a:rPr lang="ro-RO" sz="2800" b="1" dirty="0" smtClean="0">
                <a:latin typeface="Times New Roman" pitchFamily="18" charset="0"/>
                <a:cs typeface="Times New Roman" pitchFamily="18" charset="0"/>
              </a:rPr>
              <a:t>                   </a:t>
            </a:r>
            <a:r>
              <a:rPr lang="ro-RO" sz="2400" b="1" dirty="0" smtClean="0">
                <a:solidFill>
                  <a:srgbClr val="FF0000"/>
                </a:solidFill>
                <a:latin typeface="Times New Roman" pitchFamily="18" charset="0"/>
                <a:cs typeface="Times New Roman" pitchFamily="18" charset="0"/>
              </a:rPr>
              <a:t>ACTIVITĂȚI PROPUSE</a:t>
            </a:r>
            <a:r>
              <a:rPr lang="ro-RO"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39469239"/>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9970"/>
            <a:ext cx="2105105" cy="139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416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62000"/>
          </a:xfrm>
        </p:spPr>
        <p:txBody>
          <a:bodyPr>
            <a:normAutofit fontScale="90000"/>
          </a:bodyPr>
          <a:lstStyle/>
          <a:p>
            <a:r>
              <a:rPr lang="ro-RO" sz="3600" dirty="0" smtClean="0">
                <a:latin typeface="Times New Roman" pitchFamily="18" charset="0"/>
                <a:cs typeface="Times New Roman" pitchFamily="18" charset="0"/>
              </a:rPr>
              <a:t/>
            </a:r>
            <a:br>
              <a:rPr lang="ro-RO" sz="3600" dirty="0" smtClean="0">
                <a:latin typeface="Times New Roman" pitchFamily="18" charset="0"/>
                <a:cs typeface="Times New Roman" pitchFamily="18" charset="0"/>
              </a:rPr>
            </a:br>
            <a:r>
              <a:rPr lang="ro-RO" sz="3600" b="1" dirty="0" smtClean="0">
                <a:solidFill>
                  <a:schemeClr val="accent2">
                    <a:lumMod val="75000"/>
                  </a:schemeClr>
                </a:solidFill>
                <a:latin typeface="Times New Roman" pitchFamily="18" charset="0"/>
                <a:cs typeface="Times New Roman" pitchFamily="18" charset="0"/>
              </a:rPr>
              <a:t>II. </a:t>
            </a:r>
            <a:r>
              <a:rPr lang="it-IT" sz="3600" b="1" dirty="0" smtClean="0">
                <a:solidFill>
                  <a:schemeClr val="accent2">
                    <a:lumMod val="75000"/>
                  </a:schemeClr>
                </a:solidFill>
                <a:latin typeface="Times New Roman" pitchFamily="18" charset="0"/>
                <a:cs typeface="Times New Roman" pitchFamily="18" charset="0"/>
              </a:rPr>
              <a:t>Activitate </a:t>
            </a:r>
            <a:r>
              <a:rPr lang="it-IT" sz="3600" b="1" dirty="0">
                <a:solidFill>
                  <a:schemeClr val="accent2">
                    <a:lumMod val="75000"/>
                  </a:schemeClr>
                </a:solidFill>
                <a:latin typeface="Times New Roman" pitchFamily="18" charset="0"/>
                <a:cs typeface="Times New Roman" pitchFamily="18" charset="0"/>
              </a:rPr>
              <a:t>practică „Copacul Toleranței”:</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668231290"/>
              </p:ext>
            </p:extLst>
          </p:nvPr>
        </p:nvGraphicFramePr>
        <p:xfrm>
          <a:off x="381000" y="1265237"/>
          <a:ext cx="8229600"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756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dirty="0" smtClean="0">
                <a:solidFill>
                  <a:srgbClr val="FF0000"/>
                </a:solidFill>
                <a:latin typeface="Times New Roman" pitchFamily="18" charset="0"/>
                <a:cs typeface="Times New Roman" pitchFamily="18" charset="0"/>
              </a:rPr>
              <a:t>III. </a:t>
            </a:r>
            <a:r>
              <a:rPr lang="it-IT" sz="2800" dirty="0" smtClean="0">
                <a:solidFill>
                  <a:srgbClr val="FF0000"/>
                </a:solidFill>
                <a:latin typeface="Times New Roman" pitchFamily="18" charset="0"/>
                <a:cs typeface="Times New Roman" pitchFamily="18" charset="0"/>
              </a:rPr>
              <a:t>Scrierea </a:t>
            </a:r>
            <a:r>
              <a:rPr lang="it-IT" sz="2800" dirty="0">
                <a:solidFill>
                  <a:srgbClr val="FF0000"/>
                </a:solidFill>
                <a:latin typeface="Times New Roman" pitchFamily="18" charset="0"/>
                <a:cs typeface="Times New Roman" pitchFamily="18" charset="0"/>
              </a:rPr>
              <a:t>unui text creativ după o imagine</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22525113"/>
              </p:ext>
            </p:extLst>
          </p:nvPr>
        </p:nvGraphicFramePr>
        <p:xfrm>
          <a:off x="457200" y="1600201"/>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362200"/>
            <a:ext cx="29940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2327276"/>
            <a:ext cx="289560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4187" y="3214688"/>
            <a:ext cx="2401887"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449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157</TotalTime>
  <Words>145</Words>
  <Application>Microsoft Office PowerPoint</Application>
  <PresentationFormat>On-screen Show (4:3)</PresentationFormat>
  <Paragraphs>34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Equity</vt:lpstr>
      <vt:lpstr>ActivTOLERANȚA- activitate integrată  </vt:lpstr>
      <vt:lpstr>  </vt:lpstr>
      <vt:lpstr>                         ARGUMENT                 </vt:lpstr>
      <vt:lpstr>                        SCOP ŞI OBIECTIVE</vt:lpstr>
      <vt:lpstr>                   ACTIVITĂȚI PROPUSE:</vt:lpstr>
      <vt:lpstr> II. Activitate practică „Copacul Toleranței”: </vt:lpstr>
      <vt:lpstr>III. Scrierea unui text creativ după o imagine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„TOLERANŢA PRIN OCHI DE COPIL” </dc:title>
  <dc:creator>User</dc:creator>
  <cp:lastModifiedBy>User</cp:lastModifiedBy>
  <cp:revision>9</cp:revision>
  <dcterms:created xsi:type="dcterms:W3CDTF">2006-08-16T00:00:00Z</dcterms:created>
  <dcterms:modified xsi:type="dcterms:W3CDTF">2023-11-04T13:45:07Z</dcterms:modified>
</cp:coreProperties>
</file>