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A FLORENTINA STOICA" userId="24990f126c7a9854" providerId="LiveId" clId="{600836F2-701F-48CE-8F74-C95E5A148AC6}"/>
    <pc:docChg chg="undo custSel addSld delSld modSld">
      <pc:chgData name="GABRIELA FLORENTINA STOICA" userId="24990f126c7a9854" providerId="LiveId" clId="{600836F2-701F-48CE-8F74-C95E5A148AC6}" dt="2024-03-05T09:20:16.335" v="631" actId="47"/>
      <pc:docMkLst>
        <pc:docMk/>
      </pc:docMkLst>
      <pc:sldChg chg="addSp modSp new mod">
        <pc:chgData name="GABRIELA FLORENTINA STOICA" userId="24990f126c7a9854" providerId="LiveId" clId="{600836F2-701F-48CE-8F74-C95E5A148AC6}" dt="2024-03-05T06:34:33.376" v="153" actId="207"/>
        <pc:sldMkLst>
          <pc:docMk/>
          <pc:sldMk cId="661721334" sldId="256"/>
        </pc:sldMkLst>
        <pc:spChg chg="mod">
          <ac:chgData name="GABRIELA FLORENTINA STOICA" userId="24990f126c7a9854" providerId="LiveId" clId="{600836F2-701F-48CE-8F74-C95E5A148AC6}" dt="2024-03-05T06:33:18.979" v="88" actId="255"/>
          <ac:spMkLst>
            <pc:docMk/>
            <pc:sldMk cId="661721334" sldId="256"/>
            <ac:spMk id="2" creationId="{47093634-9C1B-3D46-4068-F1E0E33F132B}"/>
          </ac:spMkLst>
        </pc:spChg>
        <pc:spChg chg="mod">
          <ac:chgData name="GABRIELA FLORENTINA STOICA" userId="24990f126c7a9854" providerId="LiveId" clId="{600836F2-701F-48CE-8F74-C95E5A148AC6}" dt="2024-03-05T06:33:00.523" v="85" actId="114"/>
          <ac:spMkLst>
            <pc:docMk/>
            <pc:sldMk cId="661721334" sldId="256"/>
            <ac:spMk id="3" creationId="{38997B3E-0008-B8E7-A21B-CD5DCB05D43A}"/>
          </ac:spMkLst>
        </pc:spChg>
        <pc:spChg chg="add mod">
          <ac:chgData name="GABRIELA FLORENTINA STOICA" userId="24990f126c7a9854" providerId="LiveId" clId="{600836F2-701F-48CE-8F74-C95E5A148AC6}" dt="2024-03-05T06:34:33.376" v="153" actId="207"/>
          <ac:spMkLst>
            <pc:docMk/>
            <pc:sldMk cId="661721334" sldId="256"/>
            <ac:spMk id="4" creationId="{A7844130-C4FC-0608-244D-D06516F8E925}"/>
          </ac:spMkLst>
        </pc:spChg>
      </pc:sldChg>
      <pc:sldChg chg="addSp delSp modSp new mod">
        <pc:chgData name="GABRIELA FLORENTINA STOICA" userId="24990f126c7a9854" providerId="LiveId" clId="{600836F2-701F-48CE-8F74-C95E5A148AC6}" dt="2024-03-05T08:18:31.077" v="533" actId="931"/>
        <pc:sldMkLst>
          <pc:docMk/>
          <pc:sldMk cId="2023600574" sldId="257"/>
        </pc:sldMkLst>
        <pc:spChg chg="mod">
          <ac:chgData name="GABRIELA FLORENTINA STOICA" userId="24990f126c7a9854" providerId="LiveId" clId="{600836F2-701F-48CE-8F74-C95E5A148AC6}" dt="2024-03-05T06:43:33.646" v="263" actId="20577"/>
          <ac:spMkLst>
            <pc:docMk/>
            <pc:sldMk cId="2023600574" sldId="257"/>
            <ac:spMk id="2" creationId="{2DF59752-95C8-626D-42F0-9D94E52CFCCC}"/>
          </ac:spMkLst>
        </pc:spChg>
        <pc:spChg chg="add del mod">
          <ac:chgData name="GABRIELA FLORENTINA STOICA" userId="24990f126c7a9854" providerId="LiveId" clId="{600836F2-701F-48CE-8F74-C95E5A148AC6}" dt="2024-03-05T06:39:22.605" v="162" actId="931"/>
          <ac:spMkLst>
            <pc:docMk/>
            <pc:sldMk cId="2023600574" sldId="257"/>
            <ac:spMk id="3" creationId="{0F3FBADA-1E6A-9987-A934-A2F3FD061210}"/>
          </ac:spMkLst>
        </pc:spChg>
        <pc:spChg chg="add del mod">
          <ac:chgData name="GABRIELA FLORENTINA STOICA" userId="24990f126c7a9854" providerId="LiveId" clId="{600836F2-701F-48CE-8F74-C95E5A148AC6}" dt="2024-03-05T06:38:43.161" v="159" actId="478"/>
          <ac:spMkLst>
            <pc:docMk/>
            <pc:sldMk cId="2023600574" sldId="257"/>
            <ac:spMk id="6" creationId="{21F109EA-B9C9-4CC3-664C-C93B991F020C}"/>
          </ac:spMkLst>
        </pc:spChg>
        <pc:spChg chg="add mod">
          <ac:chgData name="GABRIELA FLORENTINA STOICA" userId="24990f126c7a9854" providerId="LiveId" clId="{600836F2-701F-48CE-8F74-C95E5A148AC6}" dt="2024-03-05T06:52:21.301" v="311" actId="2711"/>
          <ac:spMkLst>
            <pc:docMk/>
            <pc:sldMk cId="2023600574" sldId="257"/>
            <ac:spMk id="9" creationId="{ED8F88E2-9F52-48F4-1BE7-AE2BA8AAD506}"/>
          </ac:spMkLst>
        </pc:spChg>
        <pc:spChg chg="add del mod">
          <ac:chgData name="GABRIELA FLORENTINA STOICA" userId="24990f126c7a9854" providerId="LiveId" clId="{600836F2-701F-48CE-8F74-C95E5A148AC6}" dt="2024-03-05T08:18:31.077" v="533" actId="931"/>
          <ac:spMkLst>
            <pc:docMk/>
            <pc:sldMk cId="2023600574" sldId="257"/>
            <ac:spMk id="11" creationId="{D1F65A00-1F75-0420-C12D-F536C9417EA9}"/>
          </ac:spMkLst>
        </pc:spChg>
        <pc:picChg chg="add del mod">
          <ac:chgData name="GABRIELA FLORENTINA STOICA" userId="24990f126c7a9854" providerId="LiveId" clId="{600836F2-701F-48CE-8F74-C95E5A148AC6}" dt="2024-03-05T06:38:44.227" v="161" actId="931"/>
          <ac:picMkLst>
            <pc:docMk/>
            <pc:sldMk cId="2023600574" sldId="257"/>
            <ac:picMk id="5" creationId="{21F109EA-B9C9-4CC3-664C-C93B991F020C}"/>
          </ac:picMkLst>
        </pc:picChg>
        <pc:picChg chg="add del mod">
          <ac:chgData name="GABRIELA FLORENTINA STOICA" userId="24990f126c7a9854" providerId="LiveId" clId="{600836F2-701F-48CE-8F74-C95E5A148AC6}" dt="2024-03-05T08:17:50.999" v="532" actId="478"/>
          <ac:picMkLst>
            <pc:docMk/>
            <pc:sldMk cId="2023600574" sldId="257"/>
            <ac:picMk id="8" creationId="{911C5B00-AEC9-8F9D-F952-4583B8398917}"/>
          </ac:picMkLst>
        </pc:picChg>
        <pc:picChg chg="add mod">
          <ac:chgData name="GABRIELA FLORENTINA STOICA" userId="24990f126c7a9854" providerId="LiveId" clId="{600836F2-701F-48CE-8F74-C95E5A148AC6}" dt="2024-03-05T08:18:31.077" v="533" actId="931"/>
          <ac:picMkLst>
            <pc:docMk/>
            <pc:sldMk cId="2023600574" sldId="257"/>
            <ac:picMk id="13" creationId="{02683938-8C02-8500-D7EE-045A3FC4FDC6}"/>
          </ac:picMkLst>
        </pc:picChg>
      </pc:sldChg>
      <pc:sldChg chg="addSp delSp modSp new mod">
        <pc:chgData name="GABRIELA FLORENTINA STOICA" userId="24990f126c7a9854" providerId="LiveId" clId="{600836F2-701F-48CE-8F74-C95E5A148AC6}" dt="2024-03-05T08:26:59.134" v="618" actId="478"/>
        <pc:sldMkLst>
          <pc:docMk/>
          <pc:sldMk cId="1854752510" sldId="258"/>
        </pc:sldMkLst>
        <pc:spChg chg="mod">
          <ac:chgData name="GABRIELA FLORENTINA STOICA" userId="24990f126c7a9854" providerId="LiveId" clId="{600836F2-701F-48CE-8F74-C95E5A148AC6}" dt="2024-03-05T06:52:15.216" v="310" actId="2711"/>
          <ac:spMkLst>
            <pc:docMk/>
            <pc:sldMk cId="1854752510" sldId="258"/>
            <ac:spMk id="2" creationId="{9FFD526A-A5F0-09EC-803B-575B343F8DF3}"/>
          </ac:spMkLst>
        </pc:spChg>
        <pc:spChg chg="del">
          <ac:chgData name="GABRIELA FLORENTINA STOICA" userId="24990f126c7a9854" providerId="LiveId" clId="{600836F2-701F-48CE-8F74-C95E5A148AC6}" dt="2024-03-05T06:43:55.198" v="266" actId="931"/>
          <ac:spMkLst>
            <pc:docMk/>
            <pc:sldMk cId="1854752510" sldId="258"/>
            <ac:spMk id="3" creationId="{7D536AB2-1055-7201-0EB7-00A18A03B862}"/>
          </ac:spMkLst>
        </pc:spChg>
        <pc:spChg chg="add del mod">
          <ac:chgData name="GABRIELA FLORENTINA STOICA" userId="24990f126c7a9854" providerId="LiveId" clId="{600836F2-701F-48CE-8F74-C95E5A148AC6}" dt="2024-03-05T08:22:47.070" v="542" actId="478"/>
          <ac:spMkLst>
            <pc:docMk/>
            <pc:sldMk cId="1854752510" sldId="258"/>
            <ac:spMk id="6" creationId="{1A3C4897-2D3F-7563-7B90-8B04577ED1FE}"/>
          </ac:spMkLst>
        </pc:spChg>
        <pc:spChg chg="add del mod">
          <ac:chgData name="GABRIELA FLORENTINA STOICA" userId="24990f126c7a9854" providerId="LiveId" clId="{600836F2-701F-48CE-8F74-C95E5A148AC6}" dt="2024-03-05T08:26:59.134" v="618" actId="478"/>
          <ac:spMkLst>
            <pc:docMk/>
            <pc:sldMk cId="1854752510" sldId="258"/>
            <ac:spMk id="7" creationId="{4B64FBF5-5B64-F7FE-A91F-A94C9C27D657}"/>
          </ac:spMkLst>
        </pc:spChg>
        <pc:spChg chg="add mod">
          <ac:chgData name="GABRIELA FLORENTINA STOICA" userId="24990f126c7a9854" providerId="LiveId" clId="{600836F2-701F-48CE-8F74-C95E5A148AC6}" dt="2024-03-05T08:23:15.859" v="553" actId="1076"/>
          <ac:spMkLst>
            <pc:docMk/>
            <pc:sldMk cId="1854752510" sldId="258"/>
            <ac:spMk id="8" creationId="{C82422AF-0DEC-5FE4-447C-4F2C0C4BB015}"/>
          </ac:spMkLst>
        </pc:spChg>
        <pc:spChg chg="add mod">
          <ac:chgData name="GABRIELA FLORENTINA STOICA" userId="24990f126c7a9854" providerId="LiveId" clId="{600836F2-701F-48CE-8F74-C95E5A148AC6}" dt="2024-03-05T08:23:57.526" v="563" actId="1076"/>
          <ac:spMkLst>
            <pc:docMk/>
            <pc:sldMk cId="1854752510" sldId="258"/>
            <ac:spMk id="9" creationId="{C8988CC5-DE92-80B3-9E8C-6AE48C9261E8}"/>
          </ac:spMkLst>
        </pc:spChg>
        <pc:spChg chg="add mod">
          <ac:chgData name="GABRIELA FLORENTINA STOICA" userId="24990f126c7a9854" providerId="LiveId" clId="{600836F2-701F-48CE-8F74-C95E5A148AC6}" dt="2024-03-05T08:24:21.234" v="574" actId="1076"/>
          <ac:spMkLst>
            <pc:docMk/>
            <pc:sldMk cId="1854752510" sldId="258"/>
            <ac:spMk id="10" creationId="{7406E24C-DC93-5A67-18F1-A181257D744D}"/>
          </ac:spMkLst>
        </pc:spChg>
        <pc:spChg chg="add mod">
          <ac:chgData name="GABRIELA FLORENTINA STOICA" userId="24990f126c7a9854" providerId="LiveId" clId="{600836F2-701F-48CE-8F74-C95E5A148AC6}" dt="2024-03-05T08:24:40.064" v="591" actId="20577"/>
          <ac:spMkLst>
            <pc:docMk/>
            <pc:sldMk cId="1854752510" sldId="258"/>
            <ac:spMk id="11" creationId="{D4916A2B-77B8-97DF-3EF1-02E15A7A8973}"/>
          </ac:spMkLst>
        </pc:spChg>
        <pc:spChg chg="add del mod">
          <ac:chgData name="GABRIELA FLORENTINA STOICA" userId="24990f126c7a9854" providerId="LiveId" clId="{600836F2-701F-48CE-8F74-C95E5A148AC6}" dt="2024-03-05T08:24:52.882" v="595" actId="478"/>
          <ac:spMkLst>
            <pc:docMk/>
            <pc:sldMk cId="1854752510" sldId="258"/>
            <ac:spMk id="12" creationId="{E9EC52CD-65CF-719C-09B7-04148105F2C0}"/>
          </ac:spMkLst>
        </pc:spChg>
        <pc:spChg chg="add mod">
          <ac:chgData name="GABRIELA FLORENTINA STOICA" userId="24990f126c7a9854" providerId="LiveId" clId="{600836F2-701F-48CE-8F74-C95E5A148AC6}" dt="2024-03-05T08:25:09.492" v="612" actId="14100"/>
          <ac:spMkLst>
            <pc:docMk/>
            <pc:sldMk cId="1854752510" sldId="258"/>
            <ac:spMk id="13" creationId="{A6E10ED6-4B81-7761-6353-FD152EE280FF}"/>
          </ac:spMkLst>
        </pc:spChg>
        <pc:picChg chg="add del mod">
          <ac:chgData name="GABRIELA FLORENTINA STOICA" userId="24990f126c7a9854" providerId="LiveId" clId="{600836F2-701F-48CE-8F74-C95E5A148AC6}" dt="2024-03-05T08:22:41.684" v="540" actId="478"/>
          <ac:picMkLst>
            <pc:docMk/>
            <pc:sldMk cId="1854752510" sldId="258"/>
            <ac:picMk id="5" creationId="{B99CF8B8-FF65-41AD-80AA-9AFDAB3437BA}"/>
          </ac:picMkLst>
        </pc:picChg>
        <pc:picChg chg="add del">
          <ac:chgData name="GABRIELA FLORENTINA STOICA" userId="24990f126c7a9854" providerId="LiveId" clId="{600836F2-701F-48CE-8F74-C95E5A148AC6}" dt="2024-03-05T08:22:41.684" v="540" actId="478"/>
          <ac:picMkLst>
            <pc:docMk/>
            <pc:sldMk cId="1854752510" sldId="258"/>
            <ac:picMk id="2050" creationId="{30FDFF88-0050-2C33-8A12-5AE4A5CF4385}"/>
          </ac:picMkLst>
        </pc:picChg>
        <pc:picChg chg="add mod">
          <ac:chgData name="GABRIELA FLORENTINA STOICA" userId="24990f126c7a9854" providerId="LiveId" clId="{600836F2-701F-48CE-8F74-C95E5A148AC6}" dt="2024-03-05T08:22:49.866" v="543" actId="1076"/>
          <ac:picMkLst>
            <pc:docMk/>
            <pc:sldMk cId="1854752510" sldId="258"/>
            <ac:picMk id="2052" creationId="{DBE3155A-E837-F8C1-6832-EC02AA4BD82C}"/>
          </ac:picMkLst>
        </pc:picChg>
      </pc:sldChg>
      <pc:sldChg chg="addSp delSp modSp new mod">
        <pc:chgData name="GABRIELA FLORENTINA STOICA" userId="24990f126c7a9854" providerId="LiveId" clId="{600836F2-701F-48CE-8F74-C95E5A148AC6}" dt="2024-03-05T08:26:54.622" v="617" actId="1076"/>
        <pc:sldMkLst>
          <pc:docMk/>
          <pc:sldMk cId="2145397107" sldId="259"/>
        </pc:sldMkLst>
        <pc:spChg chg="mod">
          <ac:chgData name="GABRIELA FLORENTINA STOICA" userId="24990f126c7a9854" providerId="LiveId" clId="{600836F2-701F-48CE-8F74-C95E5A148AC6}" dt="2024-03-05T06:52:09.930" v="309" actId="2711"/>
          <ac:spMkLst>
            <pc:docMk/>
            <pc:sldMk cId="2145397107" sldId="259"/>
            <ac:spMk id="2" creationId="{798CBE1F-FEC8-54A0-37AC-64F18E4843EA}"/>
          </ac:spMkLst>
        </pc:spChg>
        <pc:spChg chg="del">
          <ac:chgData name="GABRIELA FLORENTINA STOICA" userId="24990f126c7a9854" providerId="LiveId" clId="{600836F2-701F-48CE-8F74-C95E5A148AC6}" dt="2024-03-05T06:46:00.598" v="272" actId="931"/>
          <ac:spMkLst>
            <pc:docMk/>
            <pc:sldMk cId="2145397107" sldId="259"/>
            <ac:spMk id="3" creationId="{3EDF1D44-EA83-7A4F-0E7F-6F6EF9DF8854}"/>
          </ac:spMkLst>
        </pc:spChg>
        <pc:spChg chg="add del mod">
          <ac:chgData name="GABRIELA FLORENTINA STOICA" userId="24990f126c7a9854" providerId="LiveId" clId="{600836F2-701F-48CE-8F74-C95E5A148AC6}" dt="2024-03-05T08:26:36.855" v="613" actId="478"/>
          <ac:spMkLst>
            <pc:docMk/>
            <pc:sldMk cId="2145397107" sldId="259"/>
            <ac:spMk id="6" creationId="{CBCFB358-5746-CDAF-7305-878828F00CDC}"/>
          </ac:spMkLst>
        </pc:spChg>
        <pc:spChg chg="add del mod">
          <ac:chgData name="GABRIELA FLORENTINA STOICA" userId="24990f126c7a9854" providerId="LiveId" clId="{600836F2-701F-48CE-8F74-C95E5A148AC6}" dt="2024-03-05T08:26:50.692" v="615" actId="478"/>
          <ac:spMkLst>
            <pc:docMk/>
            <pc:sldMk cId="2145397107" sldId="259"/>
            <ac:spMk id="8" creationId="{88A6925D-FCCB-5A65-5E75-9F9A551B7927}"/>
          </ac:spMkLst>
        </pc:spChg>
        <pc:picChg chg="add del mod">
          <ac:chgData name="GABRIELA FLORENTINA STOICA" userId="24990f126c7a9854" providerId="LiveId" clId="{600836F2-701F-48CE-8F74-C95E5A148AC6}" dt="2024-03-05T08:26:38.174" v="614" actId="478"/>
          <ac:picMkLst>
            <pc:docMk/>
            <pc:sldMk cId="2145397107" sldId="259"/>
            <ac:picMk id="5" creationId="{18C610C2-5889-EC3B-CD55-4B1B1E2670F7}"/>
          </ac:picMkLst>
        </pc:picChg>
        <pc:picChg chg="add mod">
          <ac:chgData name="GABRIELA FLORENTINA STOICA" userId="24990f126c7a9854" providerId="LiveId" clId="{600836F2-701F-48CE-8F74-C95E5A148AC6}" dt="2024-03-05T08:26:54.622" v="617" actId="1076"/>
          <ac:picMkLst>
            <pc:docMk/>
            <pc:sldMk cId="2145397107" sldId="259"/>
            <ac:picMk id="3074" creationId="{15653083-7A0D-EB9E-DA6A-D13A417F6052}"/>
          </ac:picMkLst>
        </pc:picChg>
      </pc:sldChg>
      <pc:sldChg chg="addSp delSp modSp new mod">
        <pc:chgData name="GABRIELA FLORENTINA STOICA" userId="24990f126c7a9854" providerId="LiveId" clId="{600836F2-701F-48CE-8F74-C95E5A148AC6}" dt="2024-03-05T08:21:03.935" v="538"/>
        <pc:sldMkLst>
          <pc:docMk/>
          <pc:sldMk cId="2500181987" sldId="260"/>
        </pc:sldMkLst>
        <pc:spChg chg="mod">
          <ac:chgData name="GABRIELA FLORENTINA STOICA" userId="24990f126c7a9854" providerId="LiveId" clId="{600836F2-701F-48CE-8F74-C95E5A148AC6}" dt="2024-03-05T06:54:38.536" v="319" actId="20577"/>
          <ac:spMkLst>
            <pc:docMk/>
            <pc:sldMk cId="2500181987" sldId="260"/>
            <ac:spMk id="2" creationId="{15DA7382-467D-E465-A8EB-B7443D89AEC8}"/>
          </ac:spMkLst>
        </pc:spChg>
        <pc:spChg chg="del">
          <ac:chgData name="GABRIELA FLORENTINA STOICA" userId="24990f126c7a9854" providerId="LiveId" clId="{600836F2-701F-48CE-8F74-C95E5A148AC6}" dt="2024-03-05T06:52:34.682" v="313" actId="931"/>
          <ac:spMkLst>
            <pc:docMk/>
            <pc:sldMk cId="2500181987" sldId="260"/>
            <ac:spMk id="3" creationId="{77D6E09F-7BF2-5E31-4CCF-0079AEFF5F4D}"/>
          </ac:spMkLst>
        </pc:spChg>
        <pc:spChg chg="add del mod">
          <ac:chgData name="GABRIELA FLORENTINA STOICA" userId="24990f126c7a9854" providerId="LiveId" clId="{600836F2-701F-48CE-8F74-C95E5A148AC6}" dt="2024-03-05T07:48:53.285" v="502" actId="21"/>
          <ac:spMkLst>
            <pc:docMk/>
            <pc:sldMk cId="2500181987" sldId="260"/>
            <ac:spMk id="6" creationId="{CBCFB358-5746-CDAF-7305-878828F00CDC}"/>
          </ac:spMkLst>
        </pc:spChg>
        <pc:spChg chg="add del mod">
          <ac:chgData name="GABRIELA FLORENTINA STOICA" userId="24990f126c7a9854" providerId="LiveId" clId="{600836F2-701F-48CE-8F74-C95E5A148AC6}" dt="2024-03-05T07:50:46.284" v="517" actId="21"/>
          <ac:spMkLst>
            <pc:docMk/>
            <pc:sldMk cId="2500181987" sldId="260"/>
            <ac:spMk id="7" creationId="{4B64FBF5-5B64-F7FE-A91F-A94C9C27D657}"/>
          </ac:spMkLst>
        </pc:spChg>
        <pc:spChg chg="add del mod">
          <ac:chgData name="GABRIELA FLORENTINA STOICA" userId="24990f126c7a9854" providerId="LiveId" clId="{600836F2-701F-48CE-8F74-C95E5A148AC6}" dt="2024-03-05T08:20:34.164" v="537"/>
          <ac:spMkLst>
            <pc:docMk/>
            <pc:sldMk cId="2500181987" sldId="260"/>
            <ac:spMk id="8" creationId="{DC10EC95-80DC-EE71-6E5D-A84FEAF8D548}"/>
          </ac:spMkLst>
        </pc:spChg>
        <pc:spChg chg="add del mod">
          <ac:chgData name="GABRIELA FLORENTINA STOICA" userId="24990f126c7a9854" providerId="LiveId" clId="{600836F2-701F-48CE-8F74-C95E5A148AC6}" dt="2024-03-05T08:21:03.935" v="538"/>
          <ac:spMkLst>
            <pc:docMk/>
            <pc:sldMk cId="2500181987" sldId="260"/>
            <ac:spMk id="10" creationId="{0F012F32-C448-F53A-9028-A6DC5A94E7BE}"/>
          </ac:spMkLst>
        </pc:spChg>
        <pc:picChg chg="add del mod">
          <ac:chgData name="GABRIELA FLORENTINA STOICA" userId="24990f126c7a9854" providerId="LiveId" clId="{600836F2-701F-48CE-8F74-C95E5A148AC6}" dt="2024-03-05T08:20:34.158" v="535" actId="478"/>
          <ac:picMkLst>
            <pc:docMk/>
            <pc:sldMk cId="2500181987" sldId="260"/>
            <ac:picMk id="5" creationId="{98DAC146-AB3A-D429-A0CD-9487C2B82379}"/>
          </ac:picMkLst>
        </pc:picChg>
        <pc:picChg chg="add mod">
          <ac:chgData name="GABRIELA FLORENTINA STOICA" userId="24990f126c7a9854" providerId="LiveId" clId="{600836F2-701F-48CE-8F74-C95E5A148AC6}" dt="2024-03-05T08:21:03.935" v="538"/>
          <ac:picMkLst>
            <pc:docMk/>
            <pc:sldMk cId="2500181987" sldId="260"/>
            <ac:picMk id="1026" creationId="{B35CF5CA-3F5C-82A8-F5EC-811AD4F47C4E}"/>
          </ac:picMkLst>
        </pc:picChg>
      </pc:sldChg>
      <pc:sldChg chg="addSp delSp modSp new mod">
        <pc:chgData name="GABRIELA FLORENTINA STOICA" userId="24990f126c7a9854" providerId="LiveId" clId="{600836F2-701F-48CE-8F74-C95E5A148AC6}" dt="2024-03-05T08:41:50.077" v="627" actId="478"/>
        <pc:sldMkLst>
          <pc:docMk/>
          <pc:sldMk cId="2745190313" sldId="261"/>
        </pc:sldMkLst>
        <pc:spChg chg="mod">
          <ac:chgData name="GABRIELA FLORENTINA STOICA" userId="24990f126c7a9854" providerId="LiveId" clId="{600836F2-701F-48CE-8F74-C95E5A148AC6}" dt="2024-03-05T06:57:43.602" v="323"/>
          <ac:spMkLst>
            <pc:docMk/>
            <pc:sldMk cId="2745190313" sldId="261"/>
            <ac:spMk id="2" creationId="{4A635DA3-10F3-6264-2807-A5514F365891}"/>
          </ac:spMkLst>
        </pc:spChg>
        <pc:spChg chg="del">
          <ac:chgData name="GABRIELA FLORENTINA STOICA" userId="24990f126c7a9854" providerId="LiveId" clId="{600836F2-701F-48CE-8F74-C95E5A148AC6}" dt="2024-03-05T06:57:48.883" v="324" actId="931"/>
          <ac:spMkLst>
            <pc:docMk/>
            <pc:sldMk cId="2745190313" sldId="261"/>
            <ac:spMk id="3" creationId="{8D01352F-C648-F52D-8078-7C53D84091EE}"/>
          </ac:spMkLst>
        </pc:spChg>
        <pc:spChg chg="add del mod">
          <ac:chgData name="GABRIELA FLORENTINA STOICA" userId="24990f126c7a9854" providerId="LiveId" clId="{600836F2-701F-48CE-8F74-C95E5A148AC6}" dt="2024-03-05T08:41:50.077" v="627" actId="478"/>
          <ac:spMkLst>
            <pc:docMk/>
            <pc:sldMk cId="2745190313" sldId="261"/>
            <ac:spMk id="6" creationId="{23A230D9-B14F-5DF8-5304-1D73E3658CAE}"/>
          </ac:spMkLst>
        </pc:spChg>
        <pc:spChg chg="add del mod">
          <ac:chgData name="GABRIELA FLORENTINA STOICA" userId="24990f126c7a9854" providerId="LiveId" clId="{600836F2-701F-48CE-8F74-C95E5A148AC6}" dt="2024-03-05T08:40:46.696" v="620" actId="478"/>
          <ac:spMkLst>
            <pc:docMk/>
            <pc:sldMk cId="2745190313" sldId="261"/>
            <ac:spMk id="8" creationId="{38128B80-3957-3C5C-365E-2465ECC6518B}"/>
          </ac:spMkLst>
        </pc:spChg>
        <pc:picChg chg="add del mod">
          <ac:chgData name="GABRIELA FLORENTINA STOICA" userId="24990f126c7a9854" providerId="LiveId" clId="{600836F2-701F-48CE-8F74-C95E5A148AC6}" dt="2024-03-05T08:40:44.111" v="619" actId="478"/>
          <ac:picMkLst>
            <pc:docMk/>
            <pc:sldMk cId="2745190313" sldId="261"/>
            <ac:picMk id="5" creationId="{F2D2B4FD-A883-43F8-D7A1-DA9BB61025CE}"/>
          </ac:picMkLst>
        </pc:picChg>
        <pc:picChg chg="add mod">
          <ac:chgData name="GABRIELA FLORENTINA STOICA" userId="24990f126c7a9854" providerId="LiveId" clId="{600836F2-701F-48CE-8F74-C95E5A148AC6}" dt="2024-03-05T08:41:07.580" v="625" actId="1076"/>
          <ac:picMkLst>
            <pc:docMk/>
            <pc:sldMk cId="2745190313" sldId="261"/>
            <ac:picMk id="10" creationId="{BAFA20D2-9E06-7175-66FE-C95799A99F81}"/>
          </ac:picMkLst>
        </pc:picChg>
      </pc:sldChg>
      <pc:sldChg chg="addSp delSp modSp new del mod">
        <pc:chgData name="GABRIELA FLORENTINA STOICA" userId="24990f126c7a9854" providerId="LiveId" clId="{600836F2-701F-48CE-8F74-C95E5A148AC6}" dt="2024-03-05T09:20:16.335" v="631" actId="47"/>
        <pc:sldMkLst>
          <pc:docMk/>
          <pc:sldMk cId="1306658155" sldId="262"/>
        </pc:sldMkLst>
        <pc:spChg chg="mod">
          <ac:chgData name="GABRIELA FLORENTINA STOICA" userId="24990f126c7a9854" providerId="LiveId" clId="{600836F2-701F-48CE-8F74-C95E5A148AC6}" dt="2024-03-05T06:59:32.863" v="349" actId="2711"/>
          <ac:spMkLst>
            <pc:docMk/>
            <pc:sldMk cId="1306658155" sldId="262"/>
            <ac:spMk id="2" creationId="{4FFDAD98-E223-3984-9D41-011637182615}"/>
          </ac:spMkLst>
        </pc:spChg>
        <pc:spChg chg="del">
          <ac:chgData name="GABRIELA FLORENTINA STOICA" userId="24990f126c7a9854" providerId="LiveId" clId="{600836F2-701F-48CE-8F74-C95E5A148AC6}" dt="2024-03-05T06:59:44.795" v="350" actId="931"/>
          <ac:spMkLst>
            <pc:docMk/>
            <pc:sldMk cId="1306658155" sldId="262"/>
            <ac:spMk id="3" creationId="{D7059001-1DAF-60B7-911C-F13CD9700657}"/>
          </ac:spMkLst>
        </pc:spChg>
        <pc:spChg chg="add mod">
          <ac:chgData name="GABRIELA FLORENTINA STOICA" userId="24990f126c7a9854" providerId="LiveId" clId="{600836F2-701F-48CE-8F74-C95E5A148AC6}" dt="2024-03-05T07:46:41.048" v="483" actId="1076"/>
          <ac:spMkLst>
            <pc:docMk/>
            <pc:sldMk cId="1306658155" sldId="262"/>
            <ac:spMk id="6" creationId="{4C3D211F-D2D2-D14C-93E9-C42C38EBB379}"/>
          </ac:spMkLst>
        </pc:spChg>
        <pc:picChg chg="add mod">
          <ac:chgData name="GABRIELA FLORENTINA STOICA" userId="24990f126c7a9854" providerId="LiveId" clId="{600836F2-701F-48CE-8F74-C95E5A148AC6}" dt="2024-03-05T06:59:51.460" v="353" actId="14100"/>
          <ac:picMkLst>
            <pc:docMk/>
            <pc:sldMk cId="1306658155" sldId="262"/>
            <ac:picMk id="5" creationId="{B35CA1E5-23C9-050F-1920-9AC1DC464C20}"/>
          </ac:picMkLst>
        </pc:picChg>
      </pc:sldChg>
      <pc:sldChg chg="addSp delSp modSp new del mod modAnim">
        <pc:chgData name="GABRIELA FLORENTINA STOICA" userId="24990f126c7a9854" providerId="LiveId" clId="{600836F2-701F-48CE-8F74-C95E5A148AC6}" dt="2024-03-05T09:20:04.353" v="629" actId="47"/>
        <pc:sldMkLst>
          <pc:docMk/>
          <pc:sldMk cId="773161887" sldId="263"/>
        </pc:sldMkLst>
        <pc:spChg chg="mod">
          <ac:chgData name="GABRIELA FLORENTINA STOICA" userId="24990f126c7a9854" providerId="LiveId" clId="{600836F2-701F-48CE-8F74-C95E5A148AC6}" dt="2024-03-05T07:00:14.010" v="373" actId="2711"/>
          <ac:spMkLst>
            <pc:docMk/>
            <pc:sldMk cId="773161887" sldId="263"/>
            <ac:spMk id="2" creationId="{3F4FCADF-B3FC-7646-9ED1-5A62B48E2B8D}"/>
          </ac:spMkLst>
        </pc:spChg>
        <pc:spChg chg="del">
          <ac:chgData name="GABRIELA FLORENTINA STOICA" userId="24990f126c7a9854" providerId="LiveId" clId="{600836F2-701F-48CE-8F74-C95E5A148AC6}" dt="2024-03-05T07:36:29.509" v="374"/>
          <ac:spMkLst>
            <pc:docMk/>
            <pc:sldMk cId="773161887" sldId="263"/>
            <ac:spMk id="3" creationId="{A92C5A7A-5555-C01D-8BF9-C389DC322CAC}"/>
          </ac:spMkLst>
        </pc:spChg>
        <pc:spChg chg="add mod">
          <ac:chgData name="GABRIELA FLORENTINA STOICA" userId="24990f126c7a9854" providerId="LiveId" clId="{600836F2-701F-48CE-8F74-C95E5A148AC6}" dt="2024-03-05T07:46:59.766" v="487" actId="1076"/>
          <ac:spMkLst>
            <pc:docMk/>
            <pc:sldMk cId="773161887" sldId="263"/>
            <ac:spMk id="5" creationId="{7BD1E3D3-A4F4-C704-21CD-7A0F21A95795}"/>
          </ac:spMkLst>
        </pc:spChg>
        <pc:picChg chg="add mod">
          <ac:chgData name="GABRIELA FLORENTINA STOICA" userId="24990f126c7a9854" providerId="LiveId" clId="{600836F2-701F-48CE-8F74-C95E5A148AC6}" dt="2024-03-05T07:36:29.509" v="374"/>
          <ac:picMkLst>
            <pc:docMk/>
            <pc:sldMk cId="773161887" sldId="263"/>
            <ac:picMk id="4" creationId="{78B4D10C-FA29-636B-5BA4-CD7F87B81185}"/>
          </ac:picMkLst>
        </pc:picChg>
      </pc:sldChg>
      <pc:sldChg chg="addSp delSp modSp new del mod modAnim">
        <pc:chgData name="GABRIELA FLORENTINA STOICA" userId="24990f126c7a9854" providerId="LiveId" clId="{600836F2-701F-48CE-8F74-C95E5A148AC6}" dt="2024-03-05T09:20:07.475" v="630" actId="47"/>
        <pc:sldMkLst>
          <pc:docMk/>
          <pc:sldMk cId="2834243313" sldId="264"/>
        </pc:sldMkLst>
        <pc:spChg chg="mod">
          <ac:chgData name="GABRIELA FLORENTINA STOICA" userId="24990f126c7a9854" providerId="LiveId" clId="{600836F2-701F-48CE-8F74-C95E5A148AC6}" dt="2024-03-05T07:36:49.975" v="395" actId="2711"/>
          <ac:spMkLst>
            <pc:docMk/>
            <pc:sldMk cId="2834243313" sldId="264"/>
            <ac:spMk id="2" creationId="{EB89F441-2E9A-69EE-85C6-BB7DAB6C0C68}"/>
          </ac:spMkLst>
        </pc:spChg>
        <pc:spChg chg="del">
          <ac:chgData name="GABRIELA FLORENTINA STOICA" userId="24990f126c7a9854" providerId="LiveId" clId="{600836F2-701F-48CE-8F74-C95E5A148AC6}" dt="2024-03-05T07:39:23.905" v="396"/>
          <ac:spMkLst>
            <pc:docMk/>
            <pc:sldMk cId="2834243313" sldId="264"/>
            <ac:spMk id="3" creationId="{842F14A9-717D-C8D2-E6EA-316440066EF1}"/>
          </ac:spMkLst>
        </pc:spChg>
        <pc:spChg chg="add mod">
          <ac:chgData name="GABRIELA FLORENTINA STOICA" userId="24990f126c7a9854" providerId="LiveId" clId="{600836F2-701F-48CE-8F74-C95E5A148AC6}" dt="2024-03-05T07:47:05.476" v="488" actId="1076"/>
          <ac:spMkLst>
            <pc:docMk/>
            <pc:sldMk cId="2834243313" sldId="264"/>
            <ac:spMk id="5" creationId="{386F92DD-643A-6D1A-FDC2-16F57FDF3D72}"/>
          </ac:spMkLst>
        </pc:spChg>
        <pc:picChg chg="add mod">
          <ac:chgData name="GABRIELA FLORENTINA STOICA" userId="24990f126c7a9854" providerId="LiveId" clId="{600836F2-701F-48CE-8F74-C95E5A148AC6}" dt="2024-03-05T07:39:23.905" v="396"/>
          <ac:picMkLst>
            <pc:docMk/>
            <pc:sldMk cId="2834243313" sldId="264"/>
            <ac:picMk id="4" creationId="{93334093-A10C-DC32-13BB-EB262B00824C}"/>
          </ac:picMkLst>
        </pc:picChg>
      </pc:sldChg>
      <pc:sldChg chg="addSp delSp modSp new del mod modClrScheme chgLayout">
        <pc:chgData name="GABRIELA FLORENTINA STOICA" userId="24990f126c7a9854" providerId="LiveId" clId="{600836F2-701F-48CE-8F74-C95E5A148AC6}" dt="2024-03-05T09:18:45.922" v="628" actId="47"/>
        <pc:sldMkLst>
          <pc:docMk/>
          <pc:sldMk cId="1689845031" sldId="265"/>
        </pc:sldMkLst>
        <pc:spChg chg="del mod ord">
          <ac:chgData name="GABRIELA FLORENTINA STOICA" userId="24990f126c7a9854" providerId="LiveId" clId="{600836F2-701F-48CE-8F74-C95E5A148AC6}" dt="2024-03-05T07:39:57.897" v="398" actId="700"/>
          <ac:spMkLst>
            <pc:docMk/>
            <pc:sldMk cId="1689845031" sldId="265"/>
            <ac:spMk id="2" creationId="{8A7D61CE-1766-D5B1-ED30-9612A2CAD755}"/>
          </ac:spMkLst>
        </pc:spChg>
        <pc:spChg chg="del mod ord">
          <ac:chgData name="GABRIELA FLORENTINA STOICA" userId="24990f126c7a9854" providerId="LiveId" clId="{600836F2-701F-48CE-8F74-C95E5A148AC6}" dt="2024-03-05T07:39:57.897" v="398" actId="700"/>
          <ac:spMkLst>
            <pc:docMk/>
            <pc:sldMk cId="1689845031" sldId="265"/>
            <ac:spMk id="3" creationId="{171FCCA6-8633-4567-F25E-90E17D5285A2}"/>
          </ac:spMkLst>
        </pc:spChg>
        <pc:spChg chg="add del mod ord">
          <ac:chgData name="GABRIELA FLORENTINA STOICA" userId="24990f126c7a9854" providerId="LiveId" clId="{600836F2-701F-48CE-8F74-C95E5A148AC6}" dt="2024-03-05T07:40:09.198" v="412" actId="478"/>
          <ac:spMkLst>
            <pc:docMk/>
            <pc:sldMk cId="1689845031" sldId="265"/>
            <ac:spMk id="4" creationId="{D2551642-0263-52C6-5BFF-D65A0F26A044}"/>
          </ac:spMkLst>
        </pc:spChg>
        <pc:spChg chg="add del mod ord">
          <ac:chgData name="GABRIELA FLORENTINA STOICA" userId="24990f126c7a9854" providerId="LiveId" clId="{600836F2-701F-48CE-8F74-C95E5A148AC6}" dt="2024-03-05T07:40:20.850" v="426" actId="478"/>
          <ac:spMkLst>
            <pc:docMk/>
            <pc:sldMk cId="1689845031" sldId="265"/>
            <ac:spMk id="5" creationId="{31097979-236E-DC67-7361-FF44D4B7B825}"/>
          </ac:spMkLst>
        </pc:spChg>
        <pc:spChg chg="add mod">
          <ac:chgData name="GABRIELA FLORENTINA STOICA" userId="24990f126c7a9854" providerId="LiveId" clId="{600836F2-701F-48CE-8F74-C95E5A148AC6}" dt="2024-03-05T07:40:33.990" v="429" actId="255"/>
          <ac:spMkLst>
            <pc:docMk/>
            <pc:sldMk cId="1689845031" sldId="265"/>
            <ac:spMk id="7" creationId="{6C3300A8-579B-E019-4CE4-5ADF675D5F9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ECF8F11C-EEFD-41EE-A6A2-BB0A8BD99F76}" type="datetimeFigureOut">
              <a:rPr lang="ro-RO" smtClean="0"/>
              <a:t>05.03.2024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E745196-8F6F-4D44-9470-5BF89F319D7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9366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8F11C-EEFD-41EE-A6A2-BB0A8BD99F76}" type="datetimeFigureOut">
              <a:rPr lang="ro-RO" smtClean="0"/>
              <a:t>05.03.2024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5196-8F6F-4D44-9470-5BF89F319D7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1740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CF8F11C-EEFD-41EE-A6A2-BB0A8BD99F76}" type="datetimeFigureOut">
              <a:rPr lang="ro-RO" smtClean="0"/>
              <a:t>05.03.2024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E745196-8F6F-4D44-9470-5BF89F319D7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3779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8F11C-EEFD-41EE-A6A2-BB0A8BD99F76}" type="datetimeFigureOut">
              <a:rPr lang="ro-RO" smtClean="0"/>
              <a:t>05.03.2024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5196-8F6F-4D44-9470-5BF89F319D7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9590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CF8F11C-EEFD-41EE-A6A2-BB0A8BD99F76}" type="datetimeFigureOut">
              <a:rPr lang="ro-RO" smtClean="0"/>
              <a:t>05.03.2024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E745196-8F6F-4D44-9470-5BF89F319D7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5581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CF8F11C-EEFD-41EE-A6A2-BB0A8BD99F76}" type="datetimeFigureOut">
              <a:rPr lang="ro-RO" smtClean="0"/>
              <a:t>05.03.2024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E745196-8F6F-4D44-9470-5BF89F319D7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9001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CF8F11C-EEFD-41EE-A6A2-BB0A8BD99F76}" type="datetimeFigureOut">
              <a:rPr lang="ro-RO" smtClean="0"/>
              <a:t>05.03.2024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E745196-8F6F-4D44-9470-5BF89F319D7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1908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8F11C-EEFD-41EE-A6A2-BB0A8BD99F76}" type="datetimeFigureOut">
              <a:rPr lang="ro-RO" smtClean="0"/>
              <a:t>05.03.2024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5196-8F6F-4D44-9470-5BF89F319D7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1458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CF8F11C-EEFD-41EE-A6A2-BB0A8BD99F76}" type="datetimeFigureOut">
              <a:rPr lang="ro-RO" smtClean="0"/>
              <a:t>05.03.2024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E745196-8F6F-4D44-9470-5BF89F319D7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2457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8F11C-EEFD-41EE-A6A2-BB0A8BD99F76}" type="datetimeFigureOut">
              <a:rPr lang="ro-RO" smtClean="0"/>
              <a:t>05.03.2024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5196-8F6F-4D44-9470-5BF89F319D7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0329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CF8F11C-EEFD-41EE-A6A2-BB0A8BD99F76}" type="datetimeFigureOut">
              <a:rPr lang="ro-RO" smtClean="0"/>
              <a:t>05.03.2024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FE745196-8F6F-4D44-9470-5BF89F319D7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5840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8F11C-EEFD-41EE-A6A2-BB0A8BD99F76}" type="datetimeFigureOut">
              <a:rPr lang="ro-RO" smtClean="0"/>
              <a:t>05.03.2024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45196-8F6F-4D44-9470-5BF89F319D7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4962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7093634-9C1B-3D46-4068-F1E0E33F1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514228"/>
            <a:ext cx="8679915" cy="1310005"/>
          </a:xfrm>
        </p:spPr>
        <p:txBody>
          <a:bodyPr>
            <a:noAutofit/>
          </a:bodyPr>
          <a:lstStyle/>
          <a:p>
            <a:r>
              <a:rPr lang="ro-RO" sz="9600" dirty="0">
                <a:latin typeface="Algerian" panose="04020705040A02060702" pitchFamily="82" charset="0"/>
              </a:rPr>
              <a:t>COPACUL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38997B3E-0008-B8E7-A21B-CD5DCB05D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5724" y="1191641"/>
            <a:ext cx="8673427" cy="1322587"/>
          </a:xfrm>
        </p:spPr>
        <p:txBody>
          <a:bodyPr/>
          <a:lstStyle/>
          <a:p>
            <a:r>
              <a:rPr lang="ro-RO" dirty="0"/>
              <a:t>GRĂDINIȚA CU PROGRAM PRELUNGIT ,,</a:t>
            </a:r>
            <a:r>
              <a:rPr lang="ro-RO" i="1" dirty="0"/>
              <a:t>ALEXANDRINA SIMIONESCU GHICA</a:t>
            </a:r>
            <a:r>
              <a:rPr lang="en-GB" dirty="0"/>
              <a:t>”</a:t>
            </a:r>
          </a:p>
          <a:p>
            <a:r>
              <a:rPr lang="en-GB" dirty="0"/>
              <a:t>T</a:t>
            </a:r>
            <a:r>
              <a:rPr lang="ro-RO" dirty="0"/>
              <a:t>ÂGOVIȘTE</a:t>
            </a:r>
          </a:p>
        </p:txBody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id="{A7844130-C4FC-0608-244D-D06516F8E925}"/>
              </a:ext>
            </a:extLst>
          </p:cNvPr>
          <p:cNvSpPr txBox="1"/>
          <p:nvPr/>
        </p:nvSpPr>
        <p:spPr>
          <a:xfrm>
            <a:off x="5800725" y="4186238"/>
            <a:ext cx="4414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chemeClr val="bg1"/>
                </a:solidFill>
              </a:rPr>
              <a:t>PROFESOR ÎNVĂȚĂMÂNT PREȘCOLAR:</a:t>
            </a:r>
          </a:p>
          <a:p>
            <a:r>
              <a:rPr lang="ro-RO" dirty="0">
                <a:solidFill>
                  <a:schemeClr val="bg1"/>
                </a:solidFill>
              </a:rPr>
              <a:t>STOICA GABRIELA FLORENTINA </a:t>
            </a:r>
          </a:p>
        </p:txBody>
      </p:sp>
    </p:spTree>
    <p:extLst>
      <p:ext uri="{BB962C8B-B14F-4D97-AF65-F5344CB8AC3E}">
        <p14:creationId xmlns:p14="http://schemas.microsoft.com/office/powerpoint/2010/main" val="661721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DF59752-95C8-626D-42F0-9D94E52CF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3" y="1042988"/>
            <a:ext cx="3943350" cy="4929187"/>
          </a:xfrm>
        </p:spPr>
        <p:txBody>
          <a:bodyPr>
            <a:normAutofit/>
          </a:bodyPr>
          <a:lstStyle/>
          <a:p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 o  plantă perenă cu un trunchi  lemnos evident cu ramuri  dezvoltate ce prezintă frunze, flori, din care se dezvoltă fructe și rădăcini ce au forme diferite după specie. </a:t>
            </a:r>
            <a:endParaRPr lang="ro-RO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ED8F88E2-9F52-48F4-1BE7-AE2BA8AAD506}"/>
              </a:ext>
            </a:extLst>
          </p:cNvPr>
          <p:cNvSpPr txBox="1"/>
          <p:nvPr/>
        </p:nvSpPr>
        <p:spPr>
          <a:xfrm>
            <a:off x="1700214" y="1743075"/>
            <a:ext cx="2357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solidFill>
                  <a:schemeClr val="bg1"/>
                </a:solidFill>
                <a:latin typeface="Algerian" panose="04020705040A02060702" pitchFamily="82" charset="0"/>
              </a:rPr>
              <a:t>COPACUL</a:t>
            </a:r>
          </a:p>
        </p:txBody>
      </p:sp>
      <p:pic>
        <p:nvPicPr>
          <p:cNvPr id="13" name="Substituent conținut 12">
            <a:extLst>
              <a:ext uri="{FF2B5EF4-FFF2-40B4-BE49-F238E27FC236}">
                <a16:creationId xmlns:a16="http://schemas.microsoft.com/office/drawing/2014/main" id="{02683938-8C02-8500-D7EE-045A3FC4F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42" y="803275"/>
            <a:ext cx="4854654" cy="5248275"/>
          </a:xfrm>
        </p:spPr>
      </p:pic>
    </p:spTree>
    <p:extLst>
      <p:ext uri="{BB962C8B-B14F-4D97-AF65-F5344CB8AC3E}">
        <p14:creationId xmlns:p14="http://schemas.microsoft.com/office/powerpoint/2010/main" val="2023600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FFD526A-A5F0-09EC-803B-575B343F8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dirty="0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PĂRTILE COMPONENTE ALE UNUI COPAC</a:t>
            </a:r>
          </a:p>
        </p:txBody>
      </p:sp>
      <p:pic>
        <p:nvPicPr>
          <p:cNvPr id="2052" name="Picture 4" descr="Write parts of a tree worksheet for kids">
            <a:extLst>
              <a:ext uri="{FF2B5EF4-FFF2-40B4-BE49-F238E27FC236}">
                <a16:creationId xmlns:a16="http://schemas.microsoft.com/office/drawing/2014/main" id="{DBE3155A-E837-F8C1-6832-EC02AA4BD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1023937"/>
            <a:ext cx="596265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tăText 7">
            <a:extLst>
              <a:ext uri="{FF2B5EF4-FFF2-40B4-BE49-F238E27FC236}">
                <a16:creationId xmlns:a16="http://schemas.microsoft.com/office/drawing/2014/main" id="{C82422AF-0DEC-5FE4-447C-4F2C0C4BB015}"/>
              </a:ext>
            </a:extLst>
          </p:cNvPr>
          <p:cNvSpPr txBox="1"/>
          <p:nvPr/>
        </p:nvSpPr>
        <p:spPr>
          <a:xfrm>
            <a:off x="5647290" y="2231386"/>
            <a:ext cx="985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/>
              <a:t>frunze</a:t>
            </a:r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C8988CC5-DE92-80B3-9E8C-6AE48C9261E8}"/>
              </a:ext>
            </a:extLst>
          </p:cNvPr>
          <p:cNvSpPr txBox="1"/>
          <p:nvPr/>
        </p:nvSpPr>
        <p:spPr>
          <a:xfrm>
            <a:off x="9836944" y="2489299"/>
            <a:ext cx="928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/>
              <a:t>coroană</a:t>
            </a:r>
          </a:p>
        </p:txBody>
      </p:sp>
      <p:sp>
        <p:nvSpPr>
          <p:cNvPr id="10" name="CasetăText 9">
            <a:extLst>
              <a:ext uri="{FF2B5EF4-FFF2-40B4-BE49-F238E27FC236}">
                <a16:creationId xmlns:a16="http://schemas.microsoft.com/office/drawing/2014/main" id="{7406E24C-DC93-5A67-18F1-A181257D744D}"/>
              </a:ext>
            </a:extLst>
          </p:cNvPr>
          <p:cNvSpPr txBox="1"/>
          <p:nvPr/>
        </p:nvSpPr>
        <p:spPr>
          <a:xfrm>
            <a:off x="5990191" y="3424257"/>
            <a:ext cx="839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/>
              <a:t>ramuri</a:t>
            </a:r>
          </a:p>
        </p:txBody>
      </p:sp>
      <p:sp>
        <p:nvSpPr>
          <p:cNvPr id="11" name="CasetăText 10">
            <a:extLst>
              <a:ext uri="{FF2B5EF4-FFF2-40B4-BE49-F238E27FC236}">
                <a16:creationId xmlns:a16="http://schemas.microsoft.com/office/drawing/2014/main" id="{D4916A2B-77B8-97DF-3EF1-02E15A7A8973}"/>
              </a:ext>
            </a:extLst>
          </p:cNvPr>
          <p:cNvSpPr txBox="1"/>
          <p:nvPr/>
        </p:nvSpPr>
        <p:spPr>
          <a:xfrm>
            <a:off x="8800066" y="3766879"/>
            <a:ext cx="839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/>
              <a:t>trunchi</a:t>
            </a:r>
          </a:p>
        </p:txBody>
      </p:sp>
      <p:sp>
        <p:nvSpPr>
          <p:cNvPr id="13" name="CasetăText 12">
            <a:extLst>
              <a:ext uri="{FF2B5EF4-FFF2-40B4-BE49-F238E27FC236}">
                <a16:creationId xmlns:a16="http://schemas.microsoft.com/office/drawing/2014/main" id="{A6E10ED6-4B81-7761-6353-FD152EE280FF}"/>
              </a:ext>
            </a:extLst>
          </p:cNvPr>
          <p:cNvSpPr txBox="1"/>
          <p:nvPr/>
        </p:nvSpPr>
        <p:spPr>
          <a:xfrm>
            <a:off x="9417327" y="4819539"/>
            <a:ext cx="928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/>
              <a:t>rădăcină</a:t>
            </a:r>
          </a:p>
        </p:txBody>
      </p:sp>
    </p:spTree>
    <p:extLst>
      <p:ext uri="{BB962C8B-B14F-4D97-AF65-F5344CB8AC3E}">
        <p14:creationId xmlns:p14="http://schemas.microsoft.com/office/powerpoint/2010/main" val="1854752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98CBE1F-FEC8-54A0-37AC-64F18E484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latin typeface="Algerian" panose="04020705040A02060702" pitchFamily="82" charset="0"/>
                <a:cs typeface="Times New Roman" panose="02020603050405020304" pitchFamily="18" charset="0"/>
              </a:rPr>
              <a:t>COPACUL ÎN CELE 4 ANOTIMPURI</a:t>
            </a:r>
          </a:p>
        </p:txBody>
      </p:sp>
      <p:pic>
        <p:nvPicPr>
          <p:cNvPr id="3074" name="Picture 2" descr="Set of four seasons backgrounds">
            <a:extLst>
              <a:ext uri="{FF2B5EF4-FFF2-40B4-BE49-F238E27FC236}">
                <a16:creationId xmlns:a16="http://schemas.microsoft.com/office/drawing/2014/main" id="{15653083-7A0D-EB9E-DA6A-D13A417F6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447675"/>
            <a:ext cx="59245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397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5DA7382-467D-E465-A8EB-B7443D89A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114550"/>
            <a:ext cx="3498979" cy="2691817"/>
          </a:xfrm>
        </p:spPr>
        <p:txBody>
          <a:bodyPr>
            <a:normAutofit/>
          </a:bodyPr>
          <a:lstStyle/>
          <a:p>
            <a:r>
              <a:rPr lang="ro-RO" b="0" i="0" dirty="0">
                <a:solidFill>
                  <a:schemeClr val="bg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ETAPELE DE CREȘTERE ALE UNUI COPAC </a:t>
            </a:r>
            <a:endParaRPr lang="ro-RO" dirty="0">
              <a:solidFill>
                <a:schemeClr val="bg1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ree growth and development stages cartoon illustration Life cycle of plant">
            <a:extLst>
              <a:ext uri="{FF2B5EF4-FFF2-40B4-BE49-F238E27FC236}">
                <a16:creationId xmlns:a16="http://schemas.microsoft.com/office/drawing/2014/main" id="{B35CF5CA-3F5C-82A8-F5EC-811AD4F47C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644" y="1936750"/>
            <a:ext cx="59626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181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A635DA3-10F3-6264-2807-A5514F365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 SĂ DESENEZI UN COPAC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ine 9">
            <a:extLst>
              <a:ext uri="{FF2B5EF4-FFF2-40B4-BE49-F238E27FC236}">
                <a16:creationId xmlns:a16="http://schemas.microsoft.com/office/drawing/2014/main" id="{BAFA20D2-9E06-7175-66FE-C95799A99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6229" y="350044"/>
            <a:ext cx="4356367" cy="615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90313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145</TotalTime>
  <Words>78</Words>
  <Application>Microsoft Office PowerPoint</Application>
  <PresentationFormat>Ecran lat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6</vt:i4>
      </vt:variant>
    </vt:vector>
  </HeadingPairs>
  <TitlesOfParts>
    <vt:vector size="12" baseType="lpstr">
      <vt:lpstr>Algerian</vt:lpstr>
      <vt:lpstr>Calibri Light</vt:lpstr>
      <vt:lpstr>Rockwell</vt:lpstr>
      <vt:lpstr>Times New Roman</vt:lpstr>
      <vt:lpstr>Wingdings</vt:lpstr>
      <vt:lpstr>Atlas</vt:lpstr>
      <vt:lpstr>COPACUL</vt:lpstr>
      <vt:lpstr>Este o  plantă perenă cu un trunchi  lemnos evident cu ramuri  dezvoltate ce prezintă frunze, flori, din care se dezvoltă fructe și rădăcini ce au forme diferite după specie. </vt:lpstr>
      <vt:lpstr>PĂRTILE COMPONENTE ALE UNUI COPAC</vt:lpstr>
      <vt:lpstr>COPACUL ÎN CELE 4 ANOTIMPURI</vt:lpstr>
      <vt:lpstr>ETAPELE DE CREȘTERE ALE UNUI COPAC </vt:lpstr>
      <vt:lpstr>CUM SĂ DESENEZI UN COPAC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COPACUL</dc:title>
  <dc:creator>GABRIELA FLORENTINA STOICA</dc:creator>
  <cp:lastModifiedBy>GABRIELA FLORENTINA STOICA</cp:lastModifiedBy>
  <cp:revision>1</cp:revision>
  <dcterms:created xsi:type="dcterms:W3CDTF">2024-03-05T06:30:49Z</dcterms:created>
  <dcterms:modified xsi:type="dcterms:W3CDTF">2024-03-05T09:20:20Z</dcterms:modified>
</cp:coreProperties>
</file>