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>
        <p:scale>
          <a:sx n="48" d="100"/>
          <a:sy n="48" d="100"/>
        </p:scale>
        <p:origin x="6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C7A80-ED8B-414D-A6F4-5509B71301E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F51BB1B-F80F-453E-A447-7F5E798E495D}">
      <dgm:prSet phldrT="[Text]" custT="1"/>
      <dgm:spPr/>
      <dgm:t>
        <a:bodyPr/>
        <a:lstStyle/>
        <a:p>
          <a:r>
            <a:rPr lang="ro-RO" sz="2800" dirty="0"/>
            <a:t>PERSPECTIVĂ OMNISCIENTĂ</a:t>
          </a:r>
        </a:p>
        <a:p>
          <a:r>
            <a:rPr lang="ro-RO" sz="2800" dirty="0"/>
            <a:t>NARATOR OMNISCIENT, OBIECTIV </a:t>
          </a:r>
          <a:r>
            <a:rPr lang="ro-RO" sz="2800" dirty="0">
              <a:solidFill>
                <a:srgbClr val="FF0000"/>
              </a:solidFill>
            </a:rPr>
            <a:t>(REALISM</a:t>
          </a:r>
          <a:r>
            <a:rPr lang="ro-RO" sz="2800" dirty="0"/>
            <a:t>)</a:t>
          </a:r>
          <a:endParaRPr lang="en-US" sz="2800" dirty="0"/>
        </a:p>
      </dgm:t>
    </dgm:pt>
    <dgm:pt modelId="{F8CBA4A9-0D51-4429-82AE-D71D6E633B93}" type="parTrans" cxnId="{77962A56-1BB4-4AD1-88DE-80A5A61863B6}">
      <dgm:prSet/>
      <dgm:spPr/>
      <dgm:t>
        <a:bodyPr/>
        <a:lstStyle/>
        <a:p>
          <a:endParaRPr lang="en-US"/>
        </a:p>
      </dgm:t>
    </dgm:pt>
    <dgm:pt modelId="{834B0EDF-02EC-4C3E-BEF7-EF041A4EAFAD}" type="sibTrans" cxnId="{77962A56-1BB4-4AD1-88DE-80A5A61863B6}">
      <dgm:prSet/>
      <dgm:spPr/>
      <dgm:t>
        <a:bodyPr/>
        <a:lstStyle/>
        <a:p>
          <a:endParaRPr lang="en-US"/>
        </a:p>
      </dgm:t>
    </dgm:pt>
    <dgm:pt modelId="{DC0111E7-2FAD-4C30-A6D3-3E6D762AFDA0}">
      <dgm:prSet phldrT="[Text]" custT="1"/>
      <dgm:spPr/>
      <dgm:t>
        <a:bodyPr/>
        <a:lstStyle/>
        <a:p>
          <a:r>
            <a:rPr lang="ro-RO" sz="2800" dirty="0"/>
            <a:t>TEHNICA PUNCTULUI DE VEDERE</a:t>
          </a:r>
        </a:p>
        <a:p>
          <a:r>
            <a:rPr lang="ro-RO" sz="2200" dirty="0"/>
            <a:t>SOACRA – PERSONAJ RAISONNEUR (comentează, dar nu participă)</a:t>
          </a:r>
          <a:endParaRPr lang="en-US" sz="2200" dirty="0"/>
        </a:p>
      </dgm:t>
    </dgm:pt>
    <dgm:pt modelId="{0DEBB3E3-A94D-465F-BB48-884D42A28C67}" type="parTrans" cxnId="{F1B15538-1368-4D39-9675-21D684CD35EE}">
      <dgm:prSet/>
      <dgm:spPr/>
      <dgm:t>
        <a:bodyPr/>
        <a:lstStyle/>
        <a:p>
          <a:endParaRPr lang="en-US"/>
        </a:p>
      </dgm:t>
    </dgm:pt>
    <dgm:pt modelId="{249307DC-7A1C-477E-95DE-11A60B6F0036}" type="sibTrans" cxnId="{F1B15538-1368-4D39-9675-21D684CD35EE}">
      <dgm:prSet/>
      <dgm:spPr/>
      <dgm:t>
        <a:bodyPr/>
        <a:lstStyle/>
        <a:p>
          <a:endParaRPr lang="en-US"/>
        </a:p>
      </dgm:t>
    </dgm:pt>
    <dgm:pt modelId="{624FDD17-ADF8-44B8-A2C3-EF113B542C06}" type="pres">
      <dgm:prSet presAssocID="{3ECC7A80-ED8B-414D-A6F4-5509B71301E4}" presName="Name0" presStyleCnt="0">
        <dgm:presLayoutVars>
          <dgm:chMax val="2"/>
          <dgm:chPref val="2"/>
          <dgm:animLvl val="lvl"/>
        </dgm:presLayoutVars>
      </dgm:prSet>
      <dgm:spPr/>
    </dgm:pt>
    <dgm:pt modelId="{D5803C8A-A0E9-44F9-AC2B-01492ED81439}" type="pres">
      <dgm:prSet presAssocID="{3ECC7A80-ED8B-414D-A6F4-5509B71301E4}" presName="LeftText" presStyleLbl="revTx" presStyleIdx="0" presStyleCnt="0">
        <dgm:presLayoutVars>
          <dgm:bulletEnabled val="1"/>
        </dgm:presLayoutVars>
      </dgm:prSet>
      <dgm:spPr/>
    </dgm:pt>
    <dgm:pt modelId="{B94D9493-4F3D-456C-B8A2-6ADA12F9FE97}" type="pres">
      <dgm:prSet presAssocID="{3ECC7A80-ED8B-414D-A6F4-5509B71301E4}" presName="LeftNode" presStyleLbl="bgImgPlace1" presStyleIdx="0" presStyleCnt="2" custScaleX="346567" custLinFactX="-36108" custLinFactNeighborX="-100000" custLinFactNeighborY="1919">
        <dgm:presLayoutVars>
          <dgm:chMax val="2"/>
          <dgm:chPref val="2"/>
        </dgm:presLayoutVars>
      </dgm:prSet>
      <dgm:spPr/>
    </dgm:pt>
    <dgm:pt modelId="{D4738782-D9F5-48AE-812F-68ACE3734CA0}" type="pres">
      <dgm:prSet presAssocID="{3ECC7A80-ED8B-414D-A6F4-5509B71301E4}" presName="RightText" presStyleLbl="revTx" presStyleIdx="0" presStyleCnt="0">
        <dgm:presLayoutVars>
          <dgm:bulletEnabled val="1"/>
        </dgm:presLayoutVars>
      </dgm:prSet>
      <dgm:spPr/>
    </dgm:pt>
    <dgm:pt modelId="{06A651D5-C28E-4F39-8FD3-04BB879C6225}" type="pres">
      <dgm:prSet presAssocID="{3ECC7A80-ED8B-414D-A6F4-5509B71301E4}" presName="RightNode" presStyleLbl="bgImgPlace1" presStyleIdx="1" presStyleCnt="2" custScaleX="317271" custLinFactX="1558" custLinFactNeighborX="100000" custLinFactNeighborY="0">
        <dgm:presLayoutVars>
          <dgm:chMax val="0"/>
          <dgm:chPref val="0"/>
        </dgm:presLayoutVars>
      </dgm:prSet>
      <dgm:spPr/>
    </dgm:pt>
    <dgm:pt modelId="{EC4B6E99-4799-4ED7-B798-C42209EAB5A4}" type="pres">
      <dgm:prSet presAssocID="{3ECC7A80-ED8B-414D-A6F4-5509B71301E4}" presName="TopArrow" presStyleLbl="node1" presStyleIdx="0" presStyleCnt="2"/>
      <dgm:spPr/>
    </dgm:pt>
    <dgm:pt modelId="{77A62D75-34DC-479B-9A41-73DC68896EFB}" type="pres">
      <dgm:prSet presAssocID="{3ECC7A80-ED8B-414D-A6F4-5509B71301E4}" presName="BottomArrow" presStyleLbl="node1" presStyleIdx="1" presStyleCnt="2"/>
      <dgm:spPr/>
    </dgm:pt>
  </dgm:ptLst>
  <dgm:cxnLst>
    <dgm:cxn modelId="{43282921-8FE1-4324-B37F-58354C2FA41A}" type="presOf" srcId="{3F51BB1B-F80F-453E-A447-7F5E798E495D}" destId="{D5803C8A-A0E9-44F9-AC2B-01492ED81439}" srcOrd="0" destOrd="0" presId="urn:microsoft.com/office/officeart/2009/layout/ReverseList"/>
    <dgm:cxn modelId="{60A69E32-69A8-4DA6-BD1B-C0E0B5B5578B}" type="presOf" srcId="{DC0111E7-2FAD-4C30-A6D3-3E6D762AFDA0}" destId="{D4738782-D9F5-48AE-812F-68ACE3734CA0}" srcOrd="0" destOrd="0" presId="urn:microsoft.com/office/officeart/2009/layout/ReverseList"/>
    <dgm:cxn modelId="{F1B15538-1368-4D39-9675-21D684CD35EE}" srcId="{3ECC7A80-ED8B-414D-A6F4-5509B71301E4}" destId="{DC0111E7-2FAD-4C30-A6D3-3E6D762AFDA0}" srcOrd="1" destOrd="0" parTransId="{0DEBB3E3-A94D-465F-BB48-884D42A28C67}" sibTransId="{249307DC-7A1C-477E-95DE-11A60B6F0036}"/>
    <dgm:cxn modelId="{B1787F44-3A08-4B5C-A240-0077D2B84EE0}" type="presOf" srcId="{3F51BB1B-F80F-453E-A447-7F5E798E495D}" destId="{B94D9493-4F3D-456C-B8A2-6ADA12F9FE97}" srcOrd="1" destOrd="0" presId="urn:microsoft.com/office/officeart/2009/layout/ReverseList"/>
    <dgm:cxn modelId="{77962A56-1BB4-4AD1-88DE-80A5A61863B6}" srcId="{3ECC7A80-ED8B-414D-A6F4-5509B71301E4}" destId="{3F51BB1B-F80F-453E-A447-7F5E798E495D}" srcOrd="0" destOrd="0" parTransId="{F8CBA4A9-0D51-4429-82AE-D71D6E633B93}" sibTransId="{834B0EDF-02EC-4C3E-BEF7-EF041A4EAFAD}"/>
    <dgm:cxn modelId="{3D41CB81-E739-4C5B-BA27-C0632113D9B7}" type="presOf" srcId="{3ECC7A80-ED8B-414D-A6F4-5509B71301E4}" destId="{624FDD17-ADF8-44B8-A2C3-EF113B542C06}" srcOrd="0" destOrd="0" presId="urn:microsoft.com/office/officeart/2009/layout/ReverseList"/>
    <dgm:cxn modelId="{24F0EA8A-373B-4A4F-A9F1-CA74B5F5F383}" type="presOf" srcId="{DC0111E7-2FAD-4C30-A6D3-3E6D762AFDA0}" destId="{06A651D5-C28E-4F39-8FD3-04BB879C6225}" srcOrd="1" destOrd="0" presId="urn:microsoft.com/office/officeart/2009/layout/ReverseList"/>
    <dgm:cxn modelId="{1C446E12-056F-4C03-8C28-37715CBF65D9}" type="presParOf" srcId="{624FDD17-ADF8-44B8-A2C3-EF113B542C06}" destId="{D5803C8A-A0E9-44F9-AC2B-01492ED81439}" srcOrd="0" destOrd="0" presId="urn:microsoft.com/office/officeart/2009/layout/ReverseList"/>
    <dgm:cxn modelId="{ED40804A-5172-4EB9-90B6-FE27F9DDA9D2}" type="presParOf" srcId="{624FDD17-ADF8-44B8-A2C3-EF113B542C06}" destId="{B94D9493-4F3D-456C-B8A2-6ADA12F9FE97}" srcOrd="1" destOrd="0" presId="urn:microsoft.com/office/officeart/2009/layout/ReverseList"/>
    <dgm:cxn modelId="{F1ABBFA1-0D9B-484E-B264-0B6CA9BF6978}" type="presParOf" srcId="{624FDD17-ADF8-44B8-A2C3-EF113B542C06}" destId="{D4738782-D9F5-48AE-812F-68ACE3734CA0}" srcOrd="2" destOrd="0" presId="urn:microsoft.com/office/officeart/2009/layout/ReverseList"/>
    <dgm:cxn modelId="{B55F347A-8933-455F-9F22-114D4CE6AE72}" type="presParOf" srcId="{624FDD17-ADF8-44B8-A2C3-EF113B542C06}" destId="{06A651D5-C28E-4F39-8FD3-04BB879C6225}" srcOrd="3" destOrd="0" presId="urn:microsoft.com/office/officeart/2009/layout/ReverseList"/>
    <dgm:cxn modelId="{F31F58D3-0477-4764-9198-3093DC290939}" type="presParOf" srcId="{624FDD17-ADF8-44B8-A2C3-EF113B542C06}" destId="{EC4B6E99-4799-4ED7-B798-C42209EAB5A4}" srcOrd="4" destOrd="0" presId="urn:microsoft.com/office/officeart/2009/layout/ReverseList"/>
    <dgm:cxn modelId="{030569D0-4B07-44CB-B0D7-783066B7AC73}" type="presParOf" srcId="{624FDD17-ADF8-44B8-A2C3-EF113B542C06}" destId="{77A62D75-34DC-479B-9A41-73DC68896EF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652B5-3F92-4BBF-A58B-E005A4BC0246}" type="doc">
      <dgm:prSet loTypeId="urn:microsoft.com/office/officeart/2005/8/layout/venn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79FC1EB-006E-4FDC-9576-0983F8343B77}">
      <dgm:prSet phldrT="[Text]"/>
      <dgm:spPr/>
      <dgm:t>
        <a:bodyPr/>
        <a:lstStyle/>
        <a:p>
          <a:r>
            <a:rPr lang="ro-RO" dirty="0"/>
            <a:t>Consecințele nefaste ale arghirofiliei </a:t>
          </a:r>
          <a:r>
            <a:rPr lang="ro-RO" dirty="0">
              <a:solidFill>
                <a:srgbClr val="FF0000"/>
              </a:solidFill>
            </a:rPr>
            <a:t>(REALISM</a:t>
          </a:r>
          <a:r>
            <a:rPr lang="ro-RO" dirty="0"/>
            <a:t>)</a:t>
          </a:r>
          <a:endParaRPr lang="en-US" dirty="0"/>
        </a:p>
      </dgm:t>
    </dgm:pt>
    <dgm:pt modelId="{33953065-608D-4E7A-994D-9B9117CC8FB1}" type="parTrans" cxnId="{3545076C-2AA2-42D0-996B-B72835E87140}">
      <dgm:prSet/>
      <dgm:spPr/>
      <dgm:t>
        <a:bodyPr/>
        <a:lstStyle/>
        <a:p>
          <a:endParaRPr lang="en-US"/>
        </a:p>
      </dgm:t>
    </dgm:pt>
    <dgm:pt modelId="{D37E2226-A716-42CA-B9BB-3EA692667BF2}" type="sibTrans" cxnId="{3545076C-2AA2-42D0-996B-B72835E87140}">
      <dgm:prSet/>
      <dgm:spPr/>
      <dgm:t>
        <a:bodyPr/>
        <a:lstStyle/>
        <a:p>
          <a:endParaRPr lang="en-US"/>
        </a:p>
      </dgm:t>
    </dgm:pt>
    <dgm:pt modelId="{09D21651-EE13-42A9-B988-37BD7C64EC80}">
      <dgm:prSet phldrT="[Text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Dezumanizarea</a:t>
          </a:r>
          <a:r>
            <a:rPr lang="ro-RO" dirty="0">
              <a:solidFill>
                <a:srgbClr val="FF0000"/>
              </a:solidFill>
            </a:rPr>
            <a:t> (REALISM</a:t>
          </a:r>
          <a:r>
            <a:rPr lang="ro-RO" dirty="0"/>
            <a:t>)</a:t>
          </a:r>
          <a:endParaRPr lang="en-US" dirty="0"/>
        </a:p>
      </dgm:t>
    </dgm:pt>
    <dgm:pt modelId="{58612FF4-B43B-47E3-9ABD-365C53C25A8B}" type="parTrans" cxnId="{57EB0910-3751-4EF9-A8A2-2DFC249CCDDF}">
      <dgm:prSet/>
      <dgm:spPr/>
      <dgm:t>
        <a:bodyPr/>
        <a:lstStyle/>
        <a:p>
          <a:endParaRPr lang="en-US"/>
        </a:p>
      </dgm:t>
    </dgm:pt>
    <dgm:pt modelId="{DD674FB2-FC79-4949-86D8-0BD1C52679A0}" type="sibTrans" cxnId="{57EB0910-3751-4EF9-A8A2-2DFC249CCDDF}">
      <dgm:prSet/>
      <dgm:spPr/>
      <dgm:t>
        <a:bodyPr/>
        <a:lstStyle/>
        <a:p>
          <a:endParaRPr lang="en-US"/>
        </a:p>
      </dgm:t>
    </dgm:pt>
    <dgm:pt modelId="{07C281A0-187B-4BFF-8ADB-DE84185F92CD}">
      <dgm:prSet phldrT="[Text]"/>
      <dgm:spPr/>
      <dgm:t>
        <a:bodyPr/>
        <a:lstStyle/>
        <a:p>
          <a:r>
            <a:rPr lang="ro-RO" dirty="0"/>
            <a:t>Destinul</a:t>
          </a:r>
          <a:endParaRPr lang="en-US" dirty="0"/>
        </a:p>
      </dgm:t>
    </dgm:pt>
    <dgm:pt modelId="{7EE589A9-C3BB-4823-B64C-E7445B289857}" type="parTrans" cxnId="{3FD5C31B-7D59-41DD-BF54-BD2D1434D64A}">
      <dgm:prSet/>
      <dgm:spPr/>
      <dgm:t>
        <a:bodyPr/>
        <a:lstStyle/>
        <a:p>
          <a:endParaRPr lang="en-US"/>
        </a:p>
      </dgm:t>
    </dgm:pt>
    <dgm:pt modelId="{3223D1D4-63F7-4CF2-BC70-419AC1DFC2B2}" type="sibTrans" cxnId="{3FD5C31B-7D59-41DD-BF54-BD2D1434D64A}">
      <dgm:prSet/>
      <dgm:spPr/>
      <dgm:t>
        <a:bodyPr/>
        <a:lstStyle/>
        <a:p>
          <a:endParaRPr lang="en-US"/>
        </a:p>
      </dgm:t>
    </dgm:pt>
    <dgm:pt modelId="{5E153DD8-C6B5-4BDE-8B5E-FBC753691571}">
      <dgm:prSet phldrT="[Text]"/>
      <dgm:spPr/>
      <dgm:t>
        <a:bodyPr/>
        <a:lstStyle/>
        <a:p>
          <a:r>
            <a:rPr lang="ro-RO" dirty="0"/>
            <a:t>Fascinația ideii de Forță</a:t>
          </a:r>
          <a:endParaRPr lang="en-US" dirty="0"/>
        </a:p>
      </dgm:t>
    </dgm:pt>
    <dgm:pt modelId="{514F89E7-3D50-4313-825A-7199EC4AFAF0}" type="parTrans" cxnId="{CB0BEC7B-08AB-45FF-913C-DB1DAC50AB57}">
      <dgm:prSet/>
      <dgm:spPr/>
      <dgm:t>
        <a:bodyPr/>
        <a:lstStyle/>
        <a:p>
          <a:endParaRPr lang="en-US"/>
        </a:p>
      </dgm:t>
    </dgm:pt>
    <dgm:pt modelId="{5EDC7B5F-F052-480A-91D1-1BB12883F016}" type="sibTrans" cxnId="{CB0BEC7B-08AB-45FF-913C-DB1DAC50AB57}">
      <dgm:prSet/>
      <dgm:spPr/>
      <dgm:t>
        <a:bodyPr/>
        <a:lstStyle/>
        <a:p>
          <a:endParaRPr lang="en-US"/>
        </a:p>
      </dgm:t>
    </dgm:pt>
    <dgm:pt modelId="{659E3302-DAB9-42B8-83D2-8BBB7573B076}" type="pres">
      <dgm:prSet presAssocID="{561652B5-3F92-4BBF-A58B-E005A4BC0246}" presName="Name0" presStyleCnt="0">
        <dgm:presLayoutVars>
          <dgm:dir/>
          <dgm:resizeHandles val="exact"/>
        </dgm:presLayoutVars>
      </dgm:prSet>
      <dgm:spPr/>
    </dgm:pt>
    <dgm:pt modelId="{446F973C-6057-41E7-9FC9-9C2E415A332B}" type="pres">
      <dgm:prSet presAssocID="{479FC1EB-006E-4FDC-9576-0983F8343B77}" presName="Name5" presStyleLbl="vennNode1" presStyleIdx="0" presStyleCnt="4">
        <dgm:presLayoutVars>
          <dgm:bulletEnabled val="1"/>
        </dgm:presLayoutVars>
      </dgm:prSet>
      <dgm:spPr/>
    </dgm:pt>
    <dgm:pt modelId="{D8C9A4E6-E3EA-436E-A860-EEC15D29EE5A}" type="pres">
      <dgm:prSet presAssocID="{D37E2226-A716-42CA-B9BB-3EA692667BF2}" presName="space" presStyleCnt="0"/>
      <dgm:spPr/>
    </dgm:pt>
    <dgm:pt modelId="{17E6D3CC-47B0-4453-AD6A-3C4093632A0F}" type="pres">
      <dgm:prSet presAssocID="{09D21651-EE13-42A9-B988-37BD7C64EC80}" presName="Name5" presStyleLbl="vennNode1" presStyleIdx="1" presStyleCnt="4" custLinFactNeighborX="1756" custLinFactNeighborY="2458">
        <dgm:presLayoutVars>
          <dgm:bulletEnabled val="1"/>
        </dgm:presLayoutVars>
      </dgm:prSet>
      <dgm:spPr/>
    </dgm:pt>
    <dgm:pt modelId="{D51E3A40-96AE-4F9A-801A-A26850408E87}" type="pres">
      <dgm:prSet presAssocID="{DD674FB2-FC79-4949-86D8-0BD1C52679A0}" presName="space" presStyleCnt="0"/>
      <dgm:spPr/>
    </dgm:pt>
    <dgm:pt modelId="{29719922-E779-4A1A-B97D-A08AFBB2BCCB}" type="pres">
      <dgm:prSet presAssocID="{07C281A0-187B-4BFF-8ADB-DE84185F92CD}" presName="Name5" presStyleLbl="vennNode1" presStyleIdx="2" presStyleCnt="4">
        <dgm:presLayoutVars>
          <dgm:bulletEnabled val="1"/>
        </dgm:presLayoutVars>
      </dgm:prSet>
      <dgm:spPr/>
    </dgm:pt>
    <dgm:pt modelId="{D0A01C9B-209A-4F86-A93B-515A40D03EA3}" type="pres">
      <dgm:prSet presAssocID="{3223D1D4-63F7-4CF2-BC70-419AC1DFC2B2}" presName="space" presStyleCnt="0"/>
      <dgm:spPr/>
    </dgm:pt>
    <dgm:pt modelId="{BB95BF40-A38E-4015-B2DD-9BB09EA4F403}" type="pres">
      <dgm:prSet presAssocID="{5E153DD8-C6B5-4BDE-8B5E-FBC753691571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57EB0910-3751-4EF9-A8A2-2DFC249CCDDF}" srcId="{561652B5-3F92-4BBF-A58B-E005A4BC0246}" destId="{09D21651-EE13-42A9-B988-37BD7C64EC80}" srcOrd="1" destOrd="0" parTransId="{58612FF4-B43B-47E3-9ABD-365C53C25A8B}" sibTransId="{DD674FB2-FC79-4949-86D8-0BD1C52679A0}"/>
    <dgm:cxn modelId="{3FD5C31B-7D59-41DD-BF54-BD2D1434D64A}" srcId="{561652B5-3F92-4BBF-A58B-E005A4BC0246}" destId="{07C281A0-187B-4BFF-8ADB-DE84185F92CD}" srcOrd="2" destOrd="0" parTransId="{7EE589A9-C3BB-4823-B64C-E7445B289857}" sibTransId="{3223D1D4-63F7-4CF2-BC70-419AC1DFC2B2}"/>
    <dgm:cxn modelId="{7E8DBA47-308D-44C4-8C20-F983447CE161}" type="presOf" srcId="{5E153DD8-C6B5-4BDE-8B5E-FBC753691571}" destId="{BB95BF40-A38E-4015-B2DD-9BB09EA4F403}" srcOrd="0" destOrd="0" presId="urn:microsoft.com/office/officeart/2005/8/layout/venn3"/>
    <dgm:cxn modelId="{3545076C-2AA2-42D0-996B-B72835E87140}" srcId="{561652B5-3F92-4BBF-A58B-E005A4BC0246}" destId="{479FC1EB-006E-4FDC-9576-0983F8343B77}" srcOrd="0" destOrd="0" parTransId="{33953065-608D-4E7A-994D-9B9117CC8FB1}" sibTransId="{D37E2226-A716-42CA-B9BB-3EA692667BF2}"/>
    <dgm:cxn modelId="{CB0BEC7B-08AB-45FF-913C-DB1DAC50AB57}" srcId="{561652B5-3F92-4BBF-A58B-E005A4BC0246}" destId="{5E153DD8-C6B5-4BDE-8B5E-FBC753691571}" srcOrd="3" destOrd="0" parTransId="{514F89E7-3D50-4313-825A-7199EC4AFAF0}" sibTransId="{5EDC7B5F-F052-480A-91D1-1BB12883F016}"/>
    <dgm:cxn modelId="{66648895-DF31-4426-92EA-648D350776F1}" type="presOf" srcId="{09D21651-EE13-42A9-B988-37BD7C64EC80}" destId="{17E6D3CC-47B0-4453-AD6A-3C4093632A0F}" srcOrd="0" destOrd="0" presId="urn:microsoft.com/office/officeart/2005/8/layout/venn3"/>
    <dgm:cxn modelId="{0546519D-A093-4B90-A917-F7CAE640E1E3}" type="presOf" srcId="{561652B5-3F92-4BBF-A58B-E005A4BC0246}" destId="{659E3302-DAB9-42B8-83D2-8BBB7573B076}" srcOrd="0" destOrd="0" presId="urn:microsoft.com/office/officeart/2005/8/layout/venn3"/>
    <dgm:cxn modelId="{673EA6A7-217F-45B3-A32A-EAE343F757EE}" type="presOf" srcId="{479FC1EB-006E-4FDC-9576-0983F8343B77}" destId="{446F973C-6057-41E7-9FC9-9C2E415A332B}" srcOrd="0" destOrd="0" presId="urn:microsoft.com/office/officeart/2005/8/layout/venn3"/>
    <dgm:cxn modelId="{188AC9B2-2BD0-42D8-91F8-E4DDA37165B1}" type="presOf" srcId="{07C281A0-187B-4BFF-8ADB-DE84185F92CD}" destId="{29719922-E779-4A1A-B97D-A08AFBB2BCCB}" srcOrd="0" destOrd="0" presId="urn:microsoft.com/office/officeart/2005/8/layout/venn3"/>
    <dgm:cxn modelId="{9DE75171-DB16-4A7B-84FB-D0DD6DC45076}" type="presParOf" srcId="{659E3302-DAB9-42B8-83D2-8BBB7573B076}" destId="{446F973C-6057-41E7-9FC9-9C2E415A332B}" srcOrd="0" destOrd="0" presId="urn:microsoft.com/office/officeart/2005/8/layout/venn3"/>
    <dgm:cxn modelId="{10C2F455-201D-4D61-96A7-B292A2F95A20}" type="presParOf" srcId="{659E3302-DAB9-42B8-83D2-8BBB7573B076}" destId="{D8C9A4E6-E3EA-436E-A860-EEC15D29EE5A}" srcOrd="1" destOrd="0" presId="urn:microsoft.com/office/officeart/2005/8/layout/venn3"/>
    <dgm:cxn modelId="{BEB31176-ABC1-474B-B605-7E7701FFC5B1}" type="presParOf" srcId="{659E3302-DAB9-42B8-83D2-8BBB7573B076}" destId="{17E6D3CC-47B0-4453-AD6A-3C4093632A0F}" srcOrd="2" destOrd="0" presId="urn:microsoft.com/office/officeart/2005/8/layout/venn3"/>
    <dgm:cxn modelId="{81EAFF5F-F2E9-4127-903A-5B7C42691797}" type="presParOf" srcId="{659E3302-DAB9-42B8-83D2-8BBB7573B076}" destId="{D51E3A40-96AE-4F9A-801A-A26850408E87}" srcOrd="3" destOrd="0" presId="urn:microsoft.com/office/officeart/2005/8/layout/venn3"/>
    <dgm:cxn modelId="{47D88FD5-0C2D-4B17-B43B-D36AC474D527}" type="presParOf" srcId="{659E3302-DAB9-42B8-83D2-8BBB7573B076}" destId="{29719922-E779-4A1A-B97D-A08AFBB2BCCB}" srcOrd="4" destOrd="0" presId="urn:microsoft.com/office/officeart/2005/8/layout/venn3"/>
    <dgm:cxn modelId="{AC9BAB37-3CFD-4576-93D3-59F8A69E7F46}" type="presParOf" srcId="{659E3302-DAB9-42B8-83D2-8BBB7573B076}" destId="{D0A01C9B-209A-4F86-A93B-515A40D03EA3}" srcOrd="5" destOrd="0" presId="urn:microsoft.com/office/officeart/2005/8/layout/venn3"/>
    <dgm:cxn modelId="{DC08B8F9-67E5-4EFD-A3D2-B87593E572BE}" type="presParOf" srcId="{659E3302-DAB9-42B8-83D2-8BBB7573B076}" destId="{BB95BF40-A38E-4015-B2DD-9BB09EA4F40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08508-D462-4594-B752-143F96BA4A3A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F4EFE29-D7ED-45C4-927C-015D833002C1}">
      <dgm:prSet phldrT="[Text]"/>
      <dgm:spPr/>
      <dgm:t>
        <a:bodyPr/>
        <a:lstStyle/>
        <a:p>
          <a:r>
            <a:rPr lang="ro-RO" dirty="0"/>
            <a:t>Sfârșitul secolului XIX </a:t>
          </a:r>
          <a:r>
            <a:rPr lang="ro-RO" dirty="0">
              <a:solidFill>
                <a:srgbClr val="FF0000"/>
              </a:solidFill>
            </a:rPr>
            <a:t>(REALISM)</a:t>
          </a:r>
          <a:endParaRPr lang="en-US" dirty="0">
            <a:solidFill>
              <a:srgbClr val="FF0000"/>
            </a:solidFill>
          </a:endParaRPr>
        </a:p>
      </dgm:t>
    </dgm:pt>
    <dgm:pt modelId="{C3261AF4-E5D5-46F8-8CD5-1983A8430942}" type="parTrans" cxnId="{55003BF7-377B-4CB8-B260-9A29BECCC345}">
      <dgm:prSet/>
      <dgm:spPr/>
      <dgm:t>
        <a:bodyPr/>
        <a:lstStyle/>
        <a:p>
          <a:endParaRPr lang="en-US"/>
        </a:p>
      </dgm:t>
    </dgm:pt>
    <dgm:pt modelId="{2425741C-8BBD-43C7-B48D-597BE5584833}" type="sibTrans" cxnId="{55003BF7-377B-4CB8-B260-9A29BECCC345}">
      <dgm:prSet/>
      <dgm:spPr/>
      <dgm:t>
        <a:bodyPr/>
        <a:lstStyle/>
        <a:p>
          <a:endParaRPr lang="en-US"/>
        </a:p>
      </dgm:t>
    </dgm:pt>
    <dgm:pt modelId="{4AEDBCD4-4877-4615-BCE5-8E505ED28AE3}">
      <dgm:prSet phldrT="[Text]"/>
      <dgm:spPr/>
      <dgm:t>
        <a:bodyPr/>
        <a:lstStyle/>
        <a:p>
          <a:r>
            <a:rPr lang="ro-RO" dirty="0"/>
            <a:t>Sărbătoarea Sf. Gheorghe</a:t>
          </a:r>
          <a:endParaRPr lang="en-US" dirty="0"/>
        </a:p>
      </dgm:t>
    </dgm:pt>
    <dgm:pt modelId="{BB37EECF-49F1-4CC1-91D7-57B528875377}" type="parTrans" cxnId="{C83C2E6E-13DA-48F2-85BE-0B74CC3ECD6D}">
      <dgm:prSet/>
      <dgm:spPr/>
      <dgm:t>
        <a:bodyPr/>
        <a:lstStyle/>
        <a:p>
          <a:endParaRPr lang="en-US"/>
        </a:p>
      </dgm:t>
    </dgm:pt>
    <dgm:pt modelId="{09AE8778-B890-4C61-B362-590E1B6BEF1F}" type="sibTrans" cxnId="{C83C2E6E-13DA-48F2-85BE-0B74CC3ECD6D}">
      <dgm:prSet/>
      <dgm:spPr/>
      <dgm:t>
        <a:bodyPr/>
        <a:lstStyle/>
        <a:p>
          <a:endParaRPr lang="en-US"/>
        </a:p>
      </dgm:t>
    </dgm:pt>
    <dgm:pt modelId="{ED424079-8036-4B63-835B-A529ECB6653B}">
      <dgm:prSet phldrT="[Text]"/>
      <dgm:spPr/>
      <dgm:t>
        <a:bodyPr/>
        <a:lstStyle/>
        <a:p>
          <a:r>
            <a:rPr lang="ro-RO" dirty="0"/>
            <a:t>Sărbătoarea Paștelui</a:t>
          </a:r>
          <a:endParaRPr lang="en-US" dirty="0"/>
        </a:p>
      </dgm:t>
    </dgm:pt>
    <dgm:pt modelId="{5053AF0A-153E-4AF3-99F9-10930B1038CD}" type="parTrans" cxnId="{9EAA0B78-36F2-4D5B-8825-E8AA14B91642}">
      <dgm:prSet/>
      <dgm:spPr/>
      <dgm:t>
        <a:bodyPr/>
        <a:lstStyle/>
        <a:p>
          <a:endParaRPr lang="en-US"/>
        </a:p>
      </dgm:t>
    </dgm:pt>
    <dgm:pt modelId="{3949DBE5-1668-49B4-9CC1-57CE544E1D45}" type="sibTrans" cxnId="{9EAA0B78-36F2-4D5B-8825-E8AA14B91642}">
      <dgm:prSet/>
      <dgm:spPr/>
      <dgm:t>
        <a:bodyPr/>
        <a:lstStyle/>
        <a:p>
          <a:endParaRPr lang="en-US"/>
        </a:p>
      </dgm:t>
    </dgm:pt>
    <dgm:pt modelId="{18E4F056-BDDC-427D-B4A9-782522907DF3}">
      <dgm:prSet phldrT="[Text]"/>
      <dgm:spPr/>
      <dgm:t>
        <a:bodyPr/>
        <a:lstStyle/>
        <a:p>
          <a:r>
            <a:rPr lang="en-US" dirty="0" err="1"/>
            <a:t>Pusta</a:t>
          </a:r>
          <a:r>
            <a:rPr lang="en-US" dirty="0"/>
            <a:t> </a:t>
          </a:r>
          <a:r>
            <a:rPr lang="ro-RO" dirty="0"/>
            <a:t>(câmpie) </a:t>
          </a:r>
          <a:r>
            <a:rPr lang="en-US" dirty="0" err="1"/>
            <a:t>ar</a:t>
          </a:r>
          <a:r>
            <a:rPr lang="ro-RO" dirty="0"/>
            <a:t>ădeană</a:t>
          </a:r>
          <a:endParaRPr lang="en-US" dirty="0"/>
        </a:p>
      </dgm:t>
    </dgm:pt>
    <dgm:pt modelId="{F832F4E1-EAEC-4148-8C8F-1DFFC1FC4651}" type="parTrans" cxnId="{EE13F133-61B3-41EC-B4CF-39CC05F522EE}">
      <dgm:prSet/>
      <dgm:spPr/>
      <dgm:t>
        <a:bodyPr/>
        <a:lstStyle/>
        <a:p>
          <a:endParaRPr lang="en-US"/>
        </a:p>
      </dgm:t>
    </dgm:pt>
    <dgm:pt modelId="{17A45A1B-24D5-4DB0-8FCE-BA8AC5379181}" type="sibTrans" cxnId="{EE13F133-61B3-41EC-B4CF-39CC05F522EE}">
      <dgm:prSet/>
      <dgm:spPr/>
      <dgm:t>
        <a:bodyPr/>
        <a:lstStyle/>
        <a:p>
          <a:endParaRPr lang="en-US"/>
        </a:p>
      </dgm:t>
    </dgm:pt>
    <dgm:pt modelId="{E3BC9A24-0AAB-41F8-959F-93E2706BED92}">
      <dgm:prSet phldrT="[Text]"/>
      <dgm:spPr/>
      <dgm:t>
        <a:bodyPr/>
        <a:lstStyle/>
        <a:p>
          <a:r>
            <a:rPr lang="ro-RO" dirty="0"/>
            <a:t>Zona Șiria-Ineu-Fundureni</a:t>
          </a:r>
          <a:endParaRPr lang="en-US" dirty="0"/>
        </a:p>
      </dgm:t>
    </dgm:pt>
    <dgm:pt modelId="{234D3CFC-5D32-415A-9CC7-C39C39752648}" type="parTrans" cxnId="{9DA86065-5484-4A32-9237-8E1BF06B96BD}">
      <dgm:prSet/>
      <dgm:spPr/>
      <dgm:t>
        <a:bodyPr/>
        <a:lstStyle/>
        <a:p>
          <a:endParaRPr lang="en-US"/>
        </a:p>
      </dgm:t>
    </dgm:pt>
    <dgm:pt modelId="{585A894B-21B3-4216-A53C-D25315FF912F}" type="sibTrans" cxnId="{9DA86065-5484-4A32-9237-8E1BF06B96BD}">
      <dgm:prSet/>
      <dgm:spPr/>
      <dgm:t>
        <a:bodyPr/>
        <a:lstStyle/>
        <a:p>
          <a:endParaRPr lang="en-US"/>
        </a:p>
      </dgm:t>
    </dgm:pt>
    <dgm:pt modelId="{AE56FEF8-89E8-4C5D-BD9A-AE8B5084C01F}" type="pres">
      <dgm:prSet presAssocID="{19E08508-D462-4594-B752-143F96BA4A3A}" presName="Name0" presStyleCnt="0">
        <dgm:presLayoutVars>
          <dgm:dir/>
          <dgm:animLvl val="lvl"/>
          <dgm:resizeHandles val="exact"/>
        </dgm:presLayoutVars>
      </dgm:prSet>
      <dgm:spPr/>
    </dgm:pt>
    <dgm:pt modelId="{5D807613-1420-4068-AA6D-DE3B89B6CC13}" type="pres">
      <dgm:prSet presAssocID="{2F4EFE29-D7ED-45C4-927C-015D833002C1}" presName="linNode" presStyleCnt="0"/>
      <dgm:spPr/>
    </dgm:pt>
    <dgm:pt modelId="{BD8B7C9D-5328-4C1B-9C1C-A725ADBC2FC7}" type="pres">
      <dgm:prSet presAssocID="{2F4EFE29-D7ED-45C4-927C-015D833002C1}" presName="parentText" presStyleLbl="node1" presStyleIdx="0" presStyleCnt="2" custScaleY="64182">
        <dgm:presLayoutVars>
          <dgm:chMax val="1"/>
          <dgm:bulletEnabled val="1"/>
        </dgm:presLayoutVars>
      </dgm:prSet>
      <dgm:spPr/>
    </dgm:pt>
    <dgm:pt modelId="{0839F424-7421-4CB1-9225-3360BFCEB153}" type="pres">
      <dgm:prSet presAssocID="{2F4EFE29-D7ED-45C4-927C-015D833002C1}" presName="descendantText" presStyleLbl="alignAccFollowNode1" presStyleIdx="0" presStyleCnt="2" custLinFactNeighborX="24897" custLinFactNeighborY="-2872">
        <dgm:presLayoutVars>
          <dgm:bulletEnabled val="1"/>
        </dgm:presLayoutVars>
      </dgm:prSet>
      <dgm:spPr/>
    </dgm:pt>
    <dgm:pt modelId="{4EDE0B1A-2047-4D3D-B74E-3715CA9E8191}" type="pres">
      <dgm:prSet presAssocID="{2425741C-8BBD-43C7-B48D-597BE5584833}" presName="sp" presStyleCnt="0"/>
      <dgm:spPr/>
    </dgm:pt>
    <dgm:pt modelId="{E153A03A-153E-49DB-BF73-05987086E53B}" type="pres">
      <dgm:prSet presAssocID="{18E4F056-BDDC-427D-B4A9-782522907DF3}" presName="linNode" presStyleCnt="0"/>
      <dgm:spPr/>
    </dgm:pt>
    <dgm:pt modelId="{84FCC82B-C0DE-42C1-8D38-FF8A8CCBB5E4}" type="pres">
      <dgm:prSet presAssocID="{18E4F056-BDDC-427D-B4A9-782522907DF3}" presName="parentText" presStyleLbl="node1" presStyleIdx="1" presStyleCnt="2" custScaleY="63110" custLinFactNeighborX="700" custLinFactNeighborY="-10198">
        <dgm:presLayoutVars>
          <dgm:chMax val="1"/>
          <dgm:bulletEnabled val="1"/>
        </dgm:presLayoutVars>
      </dgm:prSet>
      <dgm:spPr/>
    </dgm:pt>
    <dgm:pt modelId="{3F645401-9844-4E6F-B144-396438A7FCEC}" type="pres">
      <dgm:prSet presAssocID="{18E4F056-BDDC-427D-B4A9-782522907DF3}" presName="descendantText" presStyleLbl="alignAccFollowNode1" presStyleIdx="1" presStyleCnt="2" custLinFactNeighborX="427" custLinFactNeighborY="-9983">
        <dgm:presLayoutVars>
          <dgm:bulletEnabled val="1"/>
        </dgm:presLayoutVars>
      </dgm:prSet>
      <dgm:spPr/>
    </dgm:pt>
  </dgm:ptLst>
  <dgm:cxnLst>
    <dgm:cxn modelId="{06153007-EF0F-4F8C-8384-57983EDE07F8}" type="presOf" srcId="{19E08508-D462-4594-B752-143F96BA4A3A}" destId="{AE56FEF8-89E8-4C5D-BD9A-AE8B5084C01F}" srcOrd="0" destOrd="0" presId="urn:microsoft.com/office/officeart/2005/8/layout/vList5"/>
    <dgm:cxn modelId="{EE13F133-61B3-41EC-B4CF-39CC05F522EE}" srcId="{19E08508-D462-4594-B752-143F96BA4A3A}" destId="{18E4F056-BDDC-427D-B4A9-782522907DF3}" srcOrd="1" destOrd="0" parTransId="{F832F4E1-EAEC-4148-8C8F-1DFFC1FC4651}" sibTransId="{17A45A1B-24D5-4DB0-8FCE-BA8AC5379181}"/>
    <dgm:cxn modelId="{1452F634-3BED-4309-AF86-DA3452229AF5}" type="presOf" srcId="{E3BC9A24-0AAB-41F8-959F-93E2706BED92}" destId="{3F645401-9844-4E6F-B144-396438A7FCEC}" srcOrd="0" destOrd="0" presId="urn:microsoft.com/office/officeart/2005/8/layout/vList5"/>
    <dgm:cxn modelId="{96CEC660-1496-44E6-99B6-DC9FA5262D5B}" type="presOf" srcId="{ED424079-8036-4B63-835B-A529ECB6653B}" destId="{0839F424-7421-4CB1-9225-3360BFCEB153}" srcOrd="0" destOrd="1" presId="urn:microsoft.com/office/officeart/2005/8/layout/vList5"/>
    <dgm:cxn modelId="{9DA86065-5484-4A32-9237-8E1BF06B96BD}" srcId="{18E4F056-BDDC-427D-B4A9-782522907DF3}" destId="{E3BC9A24-0AAB-41F8-959F-93E2706BED92}" srcOrd="0" destOrd="0" parTransId="{234D3CFC-5D32-415A-9CC7-C39C39752648}" sibTransId="{585A894B-21B3-4216-A53C-D25315FF912F}"/>
    <dgm:cxn modelId="{C83C2E6E-13DA-48F2-85BE-0B74CC3ECD6D}" srcId="{2F4EFE29-D7ED-45C4-927C-015D833002C1}" destId="{4AEDBCD4-4877-4615-BCE5-8E505ED28AE3}" srcOrd="0" destOrd="0" parTransId="{BB37EECF-49F1-4CC1-91D7-57B528875377}" sibTransId="{09AE8778-B890-4C61-B362-590E1B6BEF1F}"/>
    <dgm:cxn modelId="{9EAA0B78-36F2-4D5B-8825-E8AA14B91642}" srcId="{2F4EFE29-D7ED-45C4-927C-015D833002C1}" destId="{ED424079-8036-4B63-835B-A529ECB6653B}" srcOrd="1" destOrd="0" parTransId="{5053AF0A-153E-4AF3-99F9-10930B1038CD}" sibTransId="{3949DBE5-1668-49B4-9CC1-57CE544E1D45}"/>
    <dgm:cxn modelId="{6E1F1F81-97EF-49B5-B66A-FBEC04CE9EA3}" type="presOf" srcId="{2F4EFE29-D7ED-45C4-927C-015D833002C1}" destId="{BD8B7C9D-5328-4C1B-9C1C-A725ADBC2FC7}" srcOrd="0" destOrd="0" presId="urn:microsoft.com/office/officeart/2005/8/layout/vList5"/>
    <dgm:cxn modelId="{F078E4B1-E02C-40DC-96BD-7F692DFD2AF6}" type="presOf" srcId="{18E4F056-BDDC-427D-B4A9-782522907DF3}" destId="{84FCC82B-C0DE-42C1-8D38-FF8A8CCBB5E4}" srcOrd="0" destOrd="0" presId="urn:microsoft.com/office/officeart/2005/8/layout/vList5"/>
    <dgm:cxn modelId="{55003BF7-377B-4CB8-B260-9A29BECCC345}" srcId="{19E08508-D462-4594-B752-143F96BA4A3A}" destId="{2F4EFE29-D7ED-45C4-927C-015D833002C1}" srcOrd="0" destOrd="0" parTransId="{C3261AF4-E5D5-46F8-8CD5-1983A8430942}" sibTransId="{2425741C-8BBD-43C7-B48D-597BE5584833}"/>
    <dgm:cxn modelId="{EE71BEFB-B1F1-428E-89C6-22CAF914FF09}" type="presOf" srcId="{4AEDBCD4-4877-4615-BCE5-8E505ED28AE3}" destId="{0839F424-7421-4CB1-9225-3360BFCEB153}" srcOrd="0" destOrd="0" presId="urn:microsoft.com/office/officeart/2005/8/layout/vList5"/>
    <dgm:cxn modelId="{6FABDE51-6BFF-4A0A-B504-429CA86BEE73}" type="presParOf" srcId="{AE56FEF8-89E8-4C5D-BD9A-AE8B5084C01F}" destId="{5D807613-1420-4068-AA6D-DE3B89B6CC13}" srcOrd="0" destOrd="0" presId="urn:microsoft.com/office/officeart/2005/8/layout/vList5"/>
    <dgm:cxn modelId="{119C9330-9BB1-4761-B9C2-1DB8A483397B}" type="presParOf" srcId="{5D807613-1420-4068-AA6D-DE3B89B6CC13}" destId="{BD8B7C9D-5328-4C1B-9C1C-A725ADBC2FC7}" srcOrd="0" destOrd="0" presId="urn:microsoft.com/office/officeart/2005/8/layout/vList5"/>
    <dgm:cxn modelId="{909841B6-3E4C-498C-9045-1109F12417F1}" type="presParOf" srcId="{5D807613-1420-4068-AA6D-DE3B89B6CC13}" destId="{0839F424-7421-4CB1-9225-3360BFCEB153}" srcOrd="1" destOrd="0" presId="urn:microsoft.com/office/officeart/2005/8/layout/vList5"/>
    <dgm:cxn modelId="{0A67B568-D8E4-4CCA-9D00-5E41ADB0761F}" type="presParOf" srcId="{AE56FEF8-89E8-4C5D-BD9A-AE8B5084C01F}" destId="{4EDE0B1A-2047-4D3D-B74E-3715CA9E8191}" srcOrd="1" destOrd="0" presId="urn:microsoft.com/office/officeart/2005/8/layout/vList5"/>
    <dgm:cxn modelId="{2E898C04-B725-4A28-9C6B-19F7D559D7E2}" type="presParOf" srcId="{AE56FEF8-89E8-4C5D-BD9A-AE8B5084C01F}" destId="{E153A03A-153E-49DB-BF73-05987086E53B}" srcOrd="2" destOrd="0" presId="urn:microsoft.com/office/officeart/2005/8/layout/vList5"/>
    <dgm:cxn modelId="{DB3215E4-DB36-4652-B093-813443B4FD43}" type="presParOf" srcId="{E153A03A-153E-49DB-BF73-05987086E53B}" destId="{84FCC82B-C0DE-42C1-8D38-FF8A8CCBB5E4}" srcOrd="0" destOrd="0" presId="urn:microsoft.com/office/officeart/2005/8/layout/vList5"/>
    <dgm:cxn modelId="{EDBC6195-7B2E-4A74-919E-E7811FE9FBEE}" type="presParOf" srcId="{E153A03A-153E-49DB-BF73-05987086E53B}" destId="{3F645401-9844-4E6F-B144-396438A7FC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B1D90-6DB1-4793-B087-0E977CD219DD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68AB18A-7166-4244-82FE-ED087C0D4519}">
      <dgm:prSet phldrT="[Text]"/>
      <dgm:spPr/>
      <dgm:t>
        <a:bodyPr/>
        <a:lstStyle/>
        <a:p>
          <a:r>
            <a:rPr lang="ro-RO" dirty="0"/>
            <a:t>CONFLICT EXTERIOR</a:t>
          </a:r>
          <a:endParaRPr lang="en-US" dirty="0"/>
        </a:p>
      </dgm:t>
    </dgm:pt>
    <dgm:pt modelId="{05046C66-805C-4D74-8D03-B4E6B682F518}" type="parTrans" cxnId="{19F22672-8CCB-40DF-BFE4-1CE7577520A8}">
      <dgm:prSet/>
      <dgm:spPr/>
      <dgm:t>
        <a:bodyPr/>
        <a:lstStyle/>
        <a:p>
          <a:endParaRPr lang="en-US"/>
        </a:p>
      </dgm:t>
    </dgm:pt>
    <dgm:pt modelId="{A4662E1E-7202-4AA9-A23D-631FC79FC0D3}" type="sibTrans" cxnId="{19F22672-8CCB-40DF-BFE4-1CE7577520A8}">
      <dgm:prSet/>
      <dgm:spPr/>
      <dgm:t>
        <a:bodyPr/>
        <a:lstStyle/>
        <a:p>
          <a:endParaRPr lang="en-US"/>
        </a:p>
      </dgm:t>
    </dgm:pt>
    <dgm:pt modelId="{32C5FFAE-4944-41B6-8E5E-4118691821F2}">
      <dgm:prSet phldrT="[Text]" custT="1"/>
      <dgm:spPr/>
      <dgm:t>
        <a:bodyPr/>
        <a:lstStyle/>
        <a:p>
          <a:r>
            <a:rPr lang="ro-RO" sz="2400" b="1" dirty="0"/>
            <a:t>SOCIAL</a:t>
          </a:r>
          <a:r>
            <a:rPr lang="ro-RO" sz="2400" dirty="0"/>
            <a:t> (</a:t>
          </a:r>
          <a:r>
            <a:rPr lang="ro-RO" sz="2400" dirty="0">
              <a:solidFill>
                <a:schemeClr val="tx1"/>
              </a:solidFill>
            </a:rPr>
            <a:t>mica burghezie vs hoți) </a:t>
          </a:r>
          <a:r>
            <a:rPr lang="ro-RO" sz="2400" dirty="0">
              <a:solidFill>
                <a:srgbClr val="FF0000"/>
              </a:solidFill>
            </a:rPr>
            <a:t>(REALISM</a:t>
          </a:r>
          <a:r>
            <a:rPr lang="ro-RO" sz="2400" dirty="0"/>
            <a:t>)</a:t>
          </a:r>
          <a:endParaRPr lang="en-US" sz="2400" dirty="0"/>
        </a:p>
      </dgm:t>
    </dgm:pt>
    <dgm:pt modelId="{DA8EC034-0D06-4423-B957-C7C4F06B3AD2}" type="parTrans" cxnId="{19886282-F47C-4D94-865C-E414A53790F6}">
      <dgm:prSet/>
      <dgm:spPr/>
      <dgm:t>
        <a:bodyPr/>
        <a:lstStyle/>
        <a:p>
          <a:endParaRPr lang="en-US"/>
        </a:p>
      </dgm:t>
    </dgm:pt>
    <dgm:pt modelId="{B615578E-C855-4428-8B01-FDFAA5FBCEC6}" type="sibTrans" cxnId="{19886282-F47C-4D94-865C-E414A53790F6}">
      <dgm:prSet/>
      <dgm:spPr/>
      <dgm:t>
        <a:bodyPr/>
        <a:lstStyle/>
        <a:p>
          <a:endParaRPr lang="en-US"/>
        </a:p>
      </dgm:t>
    </dgm:pt>
    <dgm:pt modelId="{5804D5D6-71F7-4156-B5B8-DDBBA6FDB5FB}">
      <dgm:prSet phldrT="[Text]"/>
      <dgm:spPr/>
      <dgm:t>
        <a:bodyPr/>
        <a:lstStyle/>
        <a:p>
          <a:r>
            <a:rPr lang="ro-RO" dirty="0"/>
            <a:t>CONFLICT INTERIOR</a:t>
          </a:r>
          <a:endParaRPr lang="en-US" dirty="0"/>
        </a:p>
      </dgm:t>
    </dgm:pt>
    <dgm:pt modelId="{57479F64-0F7E-4996-B963-28CE48ED5BA7}" type="parTrans" cxnId="{FA008A55-D2C3-4153-B050-3B4A8F0C16A7}">
      <dgm:prSet/>
      <dgm:spPr/>
      <dgm:t>
        <a:bodyPr/>
        <a:lstStyle/>
        <a:p>
          <a:endParaRPr lang="en-US"/>
        </a:p>
      </dgm:t>
    </dgm:pt>
    <dgm:pt modelId="{6537BB46-3595-45AC-BE6A-28BE33109BBE}" type="sibTrans" cxnId="{FA008A55-D2C3-4153-B050-3B4A8F0C16A7}">
      <dgm:prSet/>
      <dgm:spPr/>
      <dgm:t>
        <a:bodyPr/>
        <a:lstStyle/>
        <a:p>
          <a:endParaRPr lang="en-US"/>
        </a:p>
      </dgm:t>
    </dgm:pt>
    <dgm:pt modelId="{8BC51A01-E9AE-4F38-A9DC-70829023B6E9}">
      <dgm:prSet phldrT="[Text]"/>
      <dgm:spPr/>
      <dgm:t>
        <a:bodyPr/>
        <a:lstStyle/>
        <a:p>
          <a:r>
            <a:rPr lang="ro-RO" b="1" dirty="0"/>
            <a:t>PSIHOLOGIC</a:t>
          </a:r>
          <a:r>
            <a:rPr lang="ro-RO" dirty="0"/>
            <a:t> (dorința de a se </a:t>
          </a:r>
          <a:r>
            <a:rPr lang="ro-RO" dirty="0">
              <a:solidFill>
                <a:schemeClr val="tx1"/>
              </a:solidFill>
            </a:rPr>
            <a:t>îmbogăți vs. dorința de a rămâne cinstit) </a:t>
          </a:r>
          <a:r>
            <a:rPr lang="ro-RO" dirty="0">
              <a:solidFill>
                <a:srgbClr val="FF0000"/>
              </a:solidFill>
            </a:rPr>
            <a:t>(REALISM</a:t>
          </a:r>
          <a:r>
            <a:rPr lang="ro-RO" dirty="0"/>
            <a:t>)</a:t>
          </a:r>
          <a:endParaRPr lang="en-US" dirty="0"/>
        </a:p>
      </dgm:t>
    </dgm:pt>
    <dgm:pt modelId="{3663FB44-6187-4C96-9E35-A44782D8C5FE}" type="parTrans" cxnId="{A62CF5F9-DC45-47CB-97BD-0008F34397EB}">
      <dgm:prSet/>
      <dgm:spPr/>
      <dgm:t>
        <a:bodyPr/>
        <a:lstStyle/>
        <a:p>
          <a:endParaRPr lang="en-US"/>
        </a:p>
      </dgm:t>
    </dgm:pt>
    <dgm:pt modelId="{CB14508B-7535-43BA-8C27-FA1ECAD5B91F}" type="sibTrans" cxnId="{A62CF5F9-DC45-47CB-97BD-0008F34397EB}">
      <dgm:prSet/>
      <dgm:spPr/>
      <dgm:t>
        <a:bodyPr/>
        <a:lstStyle/>
        <a:p>
          <a:endParaRPr lang="en-US"/>
        </a:p>
      </dgm:t>
    </dgm:pt>
    <dgm:pt modelId="{95DF84AA-1849-4AB9-8BFB-0063F4972AB2}">
      <dgm:prSet phldrT="[Text]"/>
      <dgm:spPr/>
      <dgm:t>
        <a:bodyPr/>
        <a:lstStyle/>
        <a:p>
          <a:r>
            <a:rPr lang="ro-RO" b="1" dirty="0"/>
            <a:t>MORAL</a:t>
          </a:r>
          <a:r>
            <a:rPr lang="ro-RO" dirty="0"/>
            <a:t> (Bine-familie vs. Rău-Lică)</a:t>
          </a:r>
          <a:endParaRPr lang="en-US" dirty="0"/>
        </a:p>
      </dgm:t>
    </dgm:pt>
    <dgm:pt modelId="{B9F75CB3-5416-4BCC-93D8-C56750868E08}" type="parTrans" cxnId="{3887FE73-EFB7-4B3F-B03F-13F0416562C9}">
      <dgm:prSet/>
      <dgm:spPr/>
      <dgm:t>
        <a:bodyPr/>
        <a:lstStyle/>
        <a:p>
          <a:endParaRPr lang="en-US"/>
        </a:p>
      </dgm:t>
    </dgm:pt>
    <dgm:pt modelId="{A3A19688-1A80-4B61-82E9-BE010D4E90D5}" type="sibTrans" cxnId="{3887FE73-EFB7-4B3F-B03F-13F0416562C9}">
      <dgm:prSet/>
      <dgm:spPr/>
      <dgm:t>
        <a:bodyPr/>
        <a:lstStyle/>
        <a:p>
          <a:endParaRPr lang="en-US"/>
        </a:p>
      </dgm:t>
    </dgm:pt>
    <dgm:pt modelId="{1EE9F4F2-8A80-4103-96E2-9CBD944E5662}" type="pres">
      <dgm:prSet presAssocID="{156B1D90-6DB1-4793-B087-0E977CD219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04AAB6-C042-4E22-AE24-47B8DE08EA01}" type="pres">
      <dgm:prSet presAssocID="{268AB18A-7166-4244-82FE-ED087C0D4519}" presName="root" presStyleCnt="0"/>
      <dgm:spPr/>
    </dgm:pt>
    <dgm:pt modelId="{EBA8042C-E212-4CE1-8FB3-084901D12039}" type="pres">
      <dgm:prSet presAssocID="{268AB18A-7166-4244-82FE-ED087C0D4519}" presName="rootComposite" presStyleCnt="0"/>
      <dgm:spPr/>
    </dgm:pt>
    <dgm:pt modelId="{847F933E-F2D4-4E04-845F-040166BA0ADE}" type="pres">
      <dgm:prSet presAssocID="{268AB18A-7166-4244-82FE-ED087C0D4519}" presName="rootText" presStyleLbl="node1" presStyleIdx="0" presStyleCnt="2" custScaleX="154719" custLinFactNeighborX="2561" custLinFactNeighborY="23782"/>
      <dgm:spPr/>
    </dgm:pt>
    <dgm:pt modelId="{49491ED0-7B56-4AFB-A670-0CCF99F77657}" type="pres">
      <dgm:prSet presAssocID="{268AB18A-7166-4244-82FE-ED087C0D4519}" presName="rootConnector" presStyleLbl="node1" presStyleIdx="0" presStyleCnt="2"/>
      <dgm:spPr/>
    </dgm:pt>
    <dgm:pt modelId="{0F802BCC-85EE-40EB-987C-71BFDB4A2E21}" type="pres">
      <dgm:prSet presAssocID="{268AB18A-7166-4244-82FE-ED087C0D4519}" presName="childShape" presStyleCnt="0"/>
      <dgm:spPr/>
    </dgm:pt>
    <dgm:pt modelId="{BC10E24A-0434-44C0-B94B-CAF57E85CC31}" type="pres">
      <dgm:prSet presAssocID="{DA8EC034-0D06-4423-B957-C7C4F06B3AD2}" presName="Name13" presStyleLbl="parChTrans1D2" presStyleIdx="0" presStyleCnt="3"/>
      <dgm:spPr/>
    </dgm:pt>
    <dgm:pt modelId="{DCDAE3D8-8BC3-409E-8C41-A62691DE7E8A}" type="pres">
      <dgm:prSet presAssocID="{32C5FFAE-4944-41B6-8E5E-4118691821F2}" presName="childText" presStyleLbl="bgAcc1" presStyleIdx="0" presStyleCnt="3" custScaleX="196359" custScaleY="192859" custLinFactNeighborX="2401" custLinFactNeighborY="42255">
        <dgm:presLayoutVars>
          <dgm:bulletEnabled val="1"/>
        </dgm:presLayoutVars>
      </dgm:prSet>
      <dgm:spPr/>
    </dgm:pt>
    <dgm:pt modelId="{317001F0-D3B8-4684-9F70-19292D1D317A}" type="pres">
      <dgm:prSet presAssocID="{5804D5D6-71F7-4156-B5B8-DDBBA6FDB5FB}" presName="root" presStyleCnt="0"/>
      <dgm:spPr/>
    </dgm:pt>
    <dgm:pt modelId="{F7764081-BF34-4E0A-9333-C69D392BB68B}" type="pres">
      <dgm:prSet presAssocID="{5804D5D6-71F7-4156-B5B8-DDBBA6FDB5FB}" presName="rootComposite" presStyleCnt="0"/>
      <dgm:spPr/>
    </dgm:pt>
    <dgm:pt modelId="{3B4831F9-51EC-443A-AFF4-DC69DED38C56}" type="pres">
      <dgm:prSet presAssocID="{5804D5D6-71F7-4156-B5B8-DDBBA6FDB5FB}" presName="rootText" presStyleLbl="node1" presStyleIdx="1" presStyleCnt="2" custScaleX="175902" custLinFactNeighborY="13342"/>
      <dgm:spPr/>
    </dgm:pt>
    <dgm:pt modelId="{64C104C2-B269-4642-8AD9-ACE1995DB025}" type="pres">
      <dgm:prSet presAssocID="{5804D5D6-71F7-4156-B5B8-DDBBA6FDB5FB}" presName="rootConnector" presStyleLbl="node1" presStyleIdx="1" presStyleCnt="2"/>
      <dgm:spPr/>
    </dgm:pt>
    <dgm:pt modelId="{6A18872E-DE0D-4BB0-8B53-C6925868F3D3}" type="pres">
      <dgm:prSet presAssocID="{5804D5D6-71F7-4156-B5B8-DDBBA6FDB5FB}" presName="childShape" presStyleCnt="0"/>
      <dgm:spPr/>
    </dgm:pt>
    <dgm:pt modelId="{DB38C1DA-80E5-4B98-ADF6-56B7C1319CA5}" type="pres">
      <dgm:prSet presAssocID="{3663FB44-6187-4C96-9E35-A44782D8C5FE}" presName="Name13" presStyleLbl="parChTrans1D2" presStyleIdx="1" presStyleCnt="3"/>
      <dgm:spPr/>
    </dgm:pt>
    <dgm:pt modelId="{92A9222C-93E4-45C3-B415-D2340E8D3819}" type="pres">
      <dgm:prSet presAssocID="{8BC51A01-E9AE-4F38-A9DC-70829023B6E9}" presName="childText" presStyleLbl="bgAcc1" presStyleIdx="1" presStyleCnt="3" custScaleX="260812" custScaleY="173697" custLinFactNeighborX="-3254" custLinFactNeighborY="10198">
        <dgm:presLayoutVars>
          <dgm:bulletEnabled val="1"/>
        </dgm:presLayoutVars>
      </dgm:prSet>
      <dgm:spPr/>
    </dgm:pt>
    <dgm:pt modelId="{B2F605D0-3E60-4F85-ADBD-B21D515D7E9C}" type="pres">
      <dgm:prSet presAssocID="{B9F75CB3-5416-4BCC-93D8-C56750868E08}" presName="Name13" presStyleLbl="parChTrans1D2" presStyleIdx="2" presStyleCnt="3"/>
      <dgm:spPr/>
    </dgm:pt>
    <dgm:pt modelId="{2958B01A-9E2C-4DF5-A744-8BEF2C02B875}" type="pres">
      <dgm:prSet presAssocID="{95DF84AA-1849-4AB9-8BFB-0063F4972AB2}" presName="childText" presStyleLbl="bgAcc1" presStyleIdx="2" presStyleCnt="3" custScaleX="299685" custScaleY="151058" custLinFactNeighborX="-13037" custLinFactNeighborY="391">
        <dgm:presLayoutVars>
          <dgm:bulletEnabled val="1"/>
        </dgm:presLayoutVars>
      </dgm:prSet>
      <dgm:spPr/>
    </dgm:pt>
  </dgm:ptLst>
  <dgm:cxnLst>
    <dgm:cxn modelId="{9F1EEE0A-7FB4-4493-88A4-7FE697286572}" type="presOf" srcId="{B9F75CB3-5416-4BCC-93D8-C56750868E08}" destId="{B2F605D0-3E60-4F85-ADBD-B21D515D7E9C}" srcOrd="0" destOrd="0" presId="urn:microsoft.com/office/officeart/2005/8/layout/hierarchy3"/>
    <dgm:cxn modelId="{4628AF14-D405-4B5E-956D-C365B0D644EF}" type="presOf" srcId="{268AB18A-7166-4244-82FE-ED087C0D4519}" destId="{49491ED0-7B56-4AFB-A670-0CCF99F77657}" srcOrd="1" destOrd="0" presId="urn:microsoft.com/office/officeart/2005/8/layout/hierarchy3"/>
    <dgm:cxn modelId="{26A2EB31-CA22-4B91-ACA0-FDD7F6BB8365}" type="presOf" srcId="{3663FB44-6187-4C96-9E35-A44782D8C5FE}" destId="{DB38C1DA-80E5-4B98-ADF6-56B7C1319CA5}" srcOrd="0" destOrd="0" presId="urn:microsoft.com/office/officeart/2005/8/layout/hierarchy3"/>
    <dgm:cxn modelId="{556FFC6B-5067-4794-B63A-C46F60FB3FB8}" type="presOf" srcId="{95DF84AA-1849-4AB9-8BFB-0063F4972AB2}" destId="{2958B01A-9E2C-4DF5-A744-8BEF2C02B875}" srcOrd="0" destOrd="0" presId="urn:microsoft.com/office/officeart/2005/8/layout/hierarchy3"/>
    <dgm:cxn modelId="{4A84EA6E-61E0-4899-B37C-73FFC5A56024}" type="presOf" srcId="{DA8EC034-0D06-4423-B957-C7C4F06B3AD2}" destId="{BC10E24A-0434-44C0-B94B-CAF57E85CC31}" srcOrd="0" destOrd="0" presId="urn:microsoft.com/office/officeart/2005/8/layout/hierarchy3"/>
    <dgm:cxn modelId="{19F22672-8CCB-40DF-BFE4-1CE7577520A8}" srcId="{156B1D90-6DB1-4793-B087-0E977CD219DD}" destId="{268AB18A-7166-4244-82FE-ED087C0D4519}" srcOrd="0" destOrd="0" parTransId="{05046C66-805C-4D74-8D03-B4E6B682F518}" sibTransId="{A4662E1E-7202-4AA9-A23D-631FC79FC0D3}"/>
    <dgm:cxn modelId="{3887FE73-EFB7-4B3F-B03F-13F0416562C9}" srcId="{5804D5D6-71F7-4156-B5B8-DDBBA6FDB5FB}" destId="{95DF84AA-1849-4AB9-8BFB-0063F4972AB2}" srcOrd="1" destOrd="0" parTransId="{B9F75CB3-5416-4BCC-93D8-C56750868E08}" sibTransId="{A3A19688-1A80-4B61-82E9-BE010D4E90D5}"/>
    <dgm:cxn modelId="{FA008A55-D2C3-4153-B050-3B4A8F0C16A7}" srcId="{156B1D90-6DB1-4793-B087-0E977CD219DD}" destId="{5804D5D6-71F7-4156-B5B8-DDBBA6FDB5FB}" srcOrd="1" destOrd="0" parTransId="{57479F64-0F7E-4996-B963-28CE48ED5BA7}" sibTransId="{6537BB46-3595-45AC-BE6A-28BE33109BBE}"/>
    <dgm:cxn modelId="{C1960356-0094-4447-9AC8-F6F50457A79C}" type="presOf" srcId="{32C5FFAE-4944-41B6-8E5E-4118691821F2}" destId="{DCDAE3D8-8BC3-409E-8C41-A62691DE7E8A}" srcOrd="0" destOrd="0" presId="urn:microsoft.com/office/officeart/2005/8/layout/hierarchy3"/>
    <dgm:cxn modelId="{19886282-F47C-4D94-865C-E414A53790F6}" srcId="{268AB18A-7166-4244-82FE-ED087C0D4519}" destId="{32C5FFAE-4944-41B6-8E5E-4118691821F2}" srcOrd="0" destOrd="0" parTransId="{DA8EC034-0D06-4423-B957-C7C4F06B3AD2}" sibTransId="{B615578E-C855-4428-8B01-FDFAA5FBCEC6}"/>
    <dgm:cxn modelId="{D968ED89-7403-461E-9B21-B8B716F12F92}" type="presOf" srcId="{268AB18A-7166-4244-82FE-ED087C0D4519}" destId="{847F933E-F2D4-4E04-845F-040166BA0ADE}" srcOrd="0" destOrd="0" presId="urn:microsoft.com/office/officeart/2005/8/layout/hierarchy3"/>
    <dgm:cxn modelId="{E351A8B1-8E6B-4C20-973F-EE6CD1DC55A1}" type="presOf" srcId="{8BC51A01-E9AE-4F38-A9DC-70829023B6E9}" destId="{92A9222C-93E4-45C3-B415-D2340E8D3819}" srcOrd="0" destOrd="0" presId="urn:microsoft.com/office/officeart/2005/8/layout/hierarchy3"/>
    <dgm:cxn modelId="{05133FB7-761C-4B5A-B1B5-F84C65DB84BB}" type="presOf" srcId="{5804D5D6-71F7-4156-B5B8-DDBBA6FDB5FB}" destId="{64C104C2-B269-4642-8AD9-ACE1995DB025}" srcOrd="1" destOrd="0" presId="urn:microsoft.com/office/officeart/2005/8/layout/hierarchy3"/>
    <dgm:cxn modelId="{B77362B8-084B-40C9-8573-091AB4FB4C02}" type="presOf" srcId="{156B1D90-6DB1-4793-B087-0E977CD219DD}" destId="{1EE9F4F2-8A80-4103-96E2-9CBD944E5662}" srcOrd="0" destOrd="0" presId="urn:microsoft.com/office/officeart/2005/8/layout/hierarchy3"/>
    <dgm:cxn modelId="{CB30E3D7-2931-4A11-A5A6-4BE4A229E988}" type="presOf" srcId="{5804D5D6-71F7-4156-B5B8-DDBBA6FDB5FB}" destId="{3B4831F9-51EC-443A-AFF4-DC69DED38C56}" srcOrd="0" destOrd="0" presId="urn:microsoft.com/office/officeart/2005/8/layout/hierarchy3"/>
    <dgm:cxn modelId="{A62CF5F9-DC45-47CB-97BD-0008F34397EB}" srcId="{5804D5D6-71F7-4156-B5B8-DDBBA6FDB5FB}" destId="{8BC51A01-E9AE-4F38-A9DC-70829023B6E9}" srcOrd="0" destOrd="0" parTransId="{3663FB44-6187-4C96-9E35-A44782D8C5FE}" sibTransId="{CB14508B-7535-43BA-8C27-FA1ECAD5B91F}"/>
    <dgm:cxn modelId="{C73543C7-33A8-4B49-AF16-A0242AC53CB1}" type="presParOf" srcId="{1EE9F4F2-8A80-4103-96E2-9CBD944E5662}" destId="{2E04AAB6-C042-4E22-AE24-47B8DE08EA01}" srcOrd="0" destOrd="0" presId="urn:microsoft.com/office/officeart/2005/8/layout/hierarchy3"/>
    <dgm:cxn modelId="{43A4978A-6A26-4AF7-BD14-2F858FF07897}" type="presParOf" srcId="{2E04AAB6-C042-4E22-AE24-47B8DE08EA01}" destId="{EBA8042C-E212-4CE1-8FB3-084901D12039}" srcOrd="0" destOrd="0" presId="urn:microsoft.com/office/officeart/2005/8/layout/hierarchy3"/>
    <dgm:cxn modelId="{1E039991-4079-449F-99AB-0F6D56CD3882}" type="presParOf" srcId="{EBA8042C-E212-4CE1-8FB3-084901D12039}" destId="{847F933E-F2D4-4E04-845F-040166BA0ADE}" srcOrd="0" destOrd="0" presId="urn:microsoft.com/office/officeart/2005/8/layout/hierarchy3"/>
    <dgm:cxn modelId="{93F2DCD2-0557-400B-9984-AF143C4FC1D7}" type="presParOf" srcId="{EBA8042C-E212-4CE1-8FB3-084901D12039}" destId="{49491ED0-7B56-4AFB-A670-0CCF99F77657}" srcOrd="1" destOrd="0" presId="urn:microsoft.com/office/officeart/2005/8/layout/hierarchy3"/>
    <dgm:cxn modelId="{1975F883-A477-4AA3-A69C-AF0B18A69391}" type="presParOf" srcId="{2E04AAB6-C042-4E22-AE24-47B8DE08EA01}" destId="{0F802BCC-85EE-40EB-987C-71BFDB4A2E21}" srcOrd="1" destOrd="0" presId="urn:microsoft.com/office/officeart/2005/8/layout/hierarchy3"/>
    <dgm:cxn modelId="{07766DA7-8121-40FF-B6FC-6D9D0A91E11F}" type="presParOf" srcId="{0F802BCC-85EE-40EB-987C-71BFDB4A2E21}" destId="{BC10E24A-0434-44C0-B94B-CAF57E85CC31}" srcOrd="0" destOrd="0" presId="urn:microsoft.com/office/officeart/2005/8/layout/hierarchy3"/>
    <dgm:cxn modelId="{9A671ACC-FA1A-4FBF-BA2A-6022D156C23F}" type="presParOf" srcId="{0F802BCC-85EE-40EB-987C-71BFDB4A2E21}" destId="{DCDAE3D8-8BC3-409E-8C41-A62691DE7E8A}" srcOrd="1" destOrd="0" presId="urn:microsoft.com/office/officeart/2005/8/layout/hierarchy3"/>
    <dgm:cxn modelId="{AAEEDD8B-328D-4091-B2ED-B1C9982E7274}" type="presParOf" srcId="{1EE9F4F2-8A80-4103-96E2-9CBD944E5662}" destId="{317001F0-D3B8-4684-9F70-19292D1D317A}" srcOrd="1" destOrd="0" presId="urn:microsoft.com/office/officeart/2005/8/layout/hierarchy3"/>
    <dgm:cxn modelId="{E32C2A38-081C-426E-87C9-D34D7CBC2534}" type="presParOf" srcId="{317001F0-D3B8-4684-9F70-19292D1D317A}" destId="{F7764081-BF34-4E0A-9333-C69D392BB68B}" srcOrd="0" destOrd="0" presId="urn:microsoft.com/office/officeart/2005/8/layout/hierarchy3"/>
    <dgm:cxn modelId="{B5B475A4-3539-4284-AFE8-B119DBCD8CE4}" type="presParOf" srcId="{F7764081-BF34-4E0A-9333-C69D392BB68B}" destId="{3B4831F9-51EC-443A-AFF4-DC69DED38C56}" srcOrd="0" destOrd="0" presId="urn:microsoft.com/office/officeart/2005/8/layout/hierarchy3"/>
    <dgm:cxn modelId="{1093160E-2CE1-4F48-B587-998B8995FBBB}" type="presParOf" srcId="{F7764081-BF34-4E0A-9333-C69D392BB68B}" destId="{64C104C2-B269-4642-8AD9-ACE1995DB025}" srcOrd="1" destOrd="0" presId="urn:microsoft.com/office/officeart/2005/8/layout/hierarchy3"/>
    <dgm:cxn modelId="{48BB6526-D287-4BED-9908-64CF357FA722}" type="presParOf" srcId="{317001F0-D3B8-4684-9F70-19292D1D317A}" destId="{6A18872E-DE0D-4BB0-8B53-C6925868F3D3}" srcOrd="1" destOrd="0" presId="urn:microsoft.com/office/officeart/2005/8/layout/hierarchy3"/>
    <dgm:cxn modelId="{78970998-6D4E-41A4-A06B-5702E703286F}" type="presParOf" srcId="{6A18872E-DE0D-4BB0-8B53-C6925868F3D3}" destId="{DB38C1DA-80E5-4B98-ADF6-56B7C1319CA5}" srcOrd="0" destOrd="0" presId="urn:microsoft.com/office/officeart/2005/8/layout/hierarchy3"/>
    <dgm:cxn modelId="{90B11896-429C-4BC4-9129-A20885E19BFC}" type="presParOf" srcId="{6A18872E-DE0D-4BB0-8B53-C6925868F3D3}" destId="{92A9222C-93E4-45C3-B415-D2340E8D3819}" srcOrd="1" destOrd="0" presId="urn:microsoft.com/office/officeart/2005/8/layout/hierarchy3"/>
    <dgm:cxn modelId="{622F9454-DE71-4875-B91E-8D7C707B6161}" type="presParOf" srcId="{6A18872E-DE0D-4BB0-8B53-C6925868F3D3}" destId="{B2F605D0-3E60-4F85-ADBD-B21D515D7E9C}" srcOrd="2" destOrd="0" presId="urn:microsoft.com/office/officeart/2005/8/layout/hierarchy3"/>
    <dgm:cxn modelId="{E559F099-8371-414F-BAA7-227DB8BDED69}" type="presParOf" srcId="{6A18872E-DE0D-4BB0-8B53-C6925868F3D3}" destId="{2958B01A-9E2C-4DF5-A744-8BEF2C02B87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392598-FF75-4F5A-ABE6-44301B8FA568}" type="doc">
      <dgm:prSet loTypeId="urn:microsoft.com/office/officeart/2005/8/layout/chevron1" loCatId="process" qsTypeId="urn:microsoft.com/office/officeart/2005/8/quickstyle/simple3" qsCatId="simple" csTypeId="urn:microsoft.com/office/officeart/2005/8/colors/accent6_4" csCatId="accent6" phldr="1"/>
      <dgm:spPr/>
    </dgm:pt>
    <dgm:pt modelId="{DE3E3DA9-70EE-46EC-A7B9-70A82EC3EE54}">
      <dgm:prSet phldrT="[Text]"/>
      <dgm:spPr/>
      <dgm:t>
        <a:bodyPr/>
        <a:lstStyle/>
        <a:p>
          <a:r>
            <a:rPr lang="ro-RO" dirty="0"/>
            <a:t>Moară – topos faber</a:t>
          </a:r>
          <a:endParaRPr lang="en-US" dirty="0"/>
        </a:p>
      </dgm:t>
    </dgm:pt>
    <dgm:pt modelId="{285B8DD7-6E6A-452D-96F0-98F36F7BBC24}" type="parTrans" cxnId="{5AE4B854-31E4-4540-9DE6-0AC6EB110FE9}">
      <dgm:prSet/>
      <dgm:spPr/>
      <dgm:t>
        <a:bodyPr/>
        <a:lstStyle/>
        <a:p>
          <a:endParaRPr lang="en-US"/>
        </a:p>
      </dgm:t>
    </dgm:pt>
    <dgm:pt modelId="{169AD7C7-0937-4565-B54F-1FBDF820CC13}" type="sibTrans" cxnId="{5AE4B854-31E4-4540-9DE6-0AC6EB110FE9}">
      <dgm:prSet/>
      <dgm:spPr/>
      <dgm:t>
        <a:bodyPr/>
        <a:lstStyle/>
        <a:p>
          <a:endParaRPr lang="en-US"/>
        </a:p>
      </dgm:t>
    </dgm:pt>
    <dgm:pt modelId="{1C3461FD-F394-45B9-B58C-583AAD307F01}">
      <dgm:prSet phldrT="[Text]"/>
      <dgm:spPr/>
      <dgm:t>
        <a:bodyPr/>
        <a:lstStyle/>
        <a:p>
          <a:r>
            <a:rPr lang="ro-RO" dirty="0"/>
            <a:t>Han – loc al poveștilor și al comunității</a:t>
          </a:r>
          <a:endParaRPr lang="en-US" dirty="0"/>
        </a:p>
      </dgm:t>
    </dgm:pt>
    <dgm:pt modelId="{9F45834A-41AB-4FC0-8D70-5C818D071248}" type="parTrans" cxnId="{BE144AD0-68BE-4F2B-9D2A-185EE9D31060}">
      <dgm:prSet/>
      <dgm:spPr/>
      <dgm:t>
        <a:bodyPr/>
        <a:lstStyle/>
        <a:p>
          <a:endParaRPr lang="en-US"/>
        </a:p>
      </dgm:t>
    </dgm:pt>
    <dgm:pt modelId="{B7750995-EA79-42B5-9740-C896FF92F29F}" type="sibTrans" cxnId="{BE144AD0-68BE-4F2B-9D2A-185EE9D31060}">
      <dgm:prSet/>
      <dgm:spPr/>
      <dgm:t>
        <a:bodyPr/>
        <a:lstStyle/>
        <a:p>
          <a:endParaRPr lang="en-US"/>
        </a:p>
      </dgm:t>
    </dgm:pt>
    <dgm:pt modelId="{6B27A533-6CE0-4D80-9C69-7E084591403E}">
      <dgm:prSet phldrT="[Text]"/>
      <dgm:spPr/>
      <dgm:t>
        <a:bodyPr/>
        <a:lstStyle/>
        <a:p>
          <a:r>
            <a:rPr lang="ro-RO" dirty="0"/>
            <a:t>Cârciumă – loc al degradării și al viciilor</a:t>
          </a:r>
          <a:endParaRPr lang="en-US" dirty="0"/>
        </a:p>
      </dgm:t>
    </dgm:pt>
    <dgm:pt modelId="{49EB1299-6DE5-4B84-A75F-CE80E5A4DD0C}" type="parTrans" cxnId="{5FFF1BD4-B8C0-4AB8-AE53-D8E4AFB21FF6}">
      <dgm:prSet/>
      <dgm:spPr/>
      <dgm:t>
        <a:bodyPr/>
        <a:lstStyle/>
        <a:p>
          <a:endParaRPr lang="en-US"/>
        </a:p>
      </dgm:t>
    </dgm:pt>
    <dgm:pt modelId="{1ECFA488-4E3A-4CBE-B43B-44E7DE0C8B44}" type="sibTrans" cxnId="{5FFF1BD4-B8C0-4AB8-AE53-D8E4AFB21FF6}">
      <dgm:prSet/>
      <dgm:spPr/>
      <dgm:t>
        <a:bodyPr/>
        <a:lstStyle/>
        <a:p>
          <a:endParaRPr lang="en-US"/>
        </a:p>
      </dgm:t>
    </dgm:pt>
    <dgm:pt modelId="{B3061EF6-9AA0-4F69-8540-D5FD1D203C70}" type="pres">
      <dgm:prSet presAssocID="{8A392598-FF75-4F5A-ABE6-44301B8FA568}" presName="Name0" presStyleCnt="0">
        <dgm:presLayoutVars>
          <dgm:dir/>
          <dgm:animLvl val="lvl"/>
          <dgm:resizeHandles val="exact"/>
        </dgm:presLayoutVars>
      </dgm:prSet>
      <dgm:spPr/>
    </dgm:pt>
    <dgm:pt modelId="{82CB7036-3C0E-4759-BC43-33DA70DD48D8}" type="pres">
      <dgm:prSet presAssocID="{DE3E3DA9-70EE-46EC-A7B9-70A82EC3EE54}" presName="parTxOnly" presStyleLbl="node1" presStyleIdx="0" presStyleCnt="3" custLinFactNeighborX="14113" custLinFactNeighborY="605">
        <dgm:presLayoutVars>
          <dgm:chMax val="0"/>
          <dgm:chPref val="0"/>
          <dgm:bulletEnabled val="1"/>
        </dgm:presLayoutVars>
      </dgm:prSet>
      <dgm:spPr/>
    </dgm:pt>
    <dgm:pt modelId="{581D27C7-B8F6-4B00-8E1A-AC8555ADD9E7}" type="pres">
      <dgm:prSet presAssocID="{169AD7C7-0937-4565-B54F-1FBDF820CC13}" presName="parTxOnlySpace" presStyleCnt="0"/>
      <dgm:spPr/>
    </dgm:pt>
    <dgm:pt modelId="{04DBDC94-AD2D-44E5-8414-BF42AEE86DE1}" type="pres">
      <dgm:prSet presAssocID="{1C3461FD-F394-45B9-B58C-583AAD307F0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EA5818A-7563-472B-AAF6-9041179B5912}" type="pres">
      <dgm:prSet presAssocID="{B7750995-EA79-42B5-9740-C896FF92F29F}" presName="parTxOnlySpace" presStyleCnt="0"/>
      <dgm:spPr/>
    </dgm:pt>
    <dgm:pt modelId="{4B58F957-487A-497A-87A1-0B597E554F32}" type="pres">
      <dgm:prSet presAssocID="{6B27A533-6CE0-4D80-9C69-7E084591403E}" presName="parTxOnly" presStyleLbl="node1" presStyleIdx="2" presStyleCnt="3" custLinFactNeighborX="32930" custLinFactNeighborY="605">
        <dgm:presLayoutVars>
          <dgm:chMax val="0"/>
          <dgm:chPref val="0"/>
          <dgm:bulletEnabled val="1"/>
        </dgm:presLayoutVars>
      </dgm:prSet>
      <dgm:spPr/>
    </dgm:pt>
  </dgm:ptLst>
  <dgm:cxnLst>
    <dgm:cxn modelId="{AF5A0901-E61E-4CCB-A740-14848F2D1FB3}" type="presOf" srcId="{DE3E3DA9-70EE-46EC-A7B9-70A82EC3EE54}" destId="{82CB7036-3C0E-4759-BC43-33DA70DD48D8}" srcOrd="0" destOrd="0" presId="urn:microsoft.com/office/officeart/2005/8/layout/chevron1"/>
    <dgm:cxn modelId="{3F736C21-76BA-418C-B231-C44D74F6FD27}" type="presOf" srcId="{1C3461FD-F394-45B9-B58C-583AAD307F01}" destId="{04DBDC94-AD2D-44E5-8414-BF42AEE86DE1}" srcOrd="0" destOrd="0" presId="urn:microsoft.com/office/officeart/2005/8/layout/chevron1"/>
    <dgm:cxn modelId="{ACFECF5B-1A6E-4343-9061-1C10F8C2622F}" type="presOf" srcId="{6B27A533-6CE0-4D80-9C69-7E084591403E}" destId="{4B58F957-487A-497A-87A1-0B597E554F32}" srcOrd="0" destOrd="0" presId="urn:microsoft.com/office/officeart/2005/8/layout/chevron1"/>
    <dgm:cxn modelId="{4476ED6B-C00B-47DE-B896-36CA8995E158}" type="presOf" srcId="{8A392598-FF75-4F5A-ABE6-44301B8FA568}" destId="{B3061EF6-9AA0-4F69-8540-D5FD1D203C70}" srcOrd="0" destOrd="0" presId="urn:microsoft.com/office/officeart/2005/8/layout/chevron1"/>
    <dgm:cxn modelId="{5AE4B854-31E4-4540-9DE6-0AC6EB110FE9}" srcId="{8A392598-FF75-4F5A-ABE6-44301B8FA568}" destId="{DE3E3DA9-70EE-46EC-A7B9-70A82EC3EE54}" srcOrd="0" destOrd="0" parTransId="{285B8DD7-6E6A-452D-96F0-98F36F7BBC24}" sibTransId="{169AD7C7-0937-4565-B54F-1FBDF820CC13}"/>
    <dgm:cxn modelId="{BE144AD0-68BE-4F2B-9D2A-185EE9D31060}" srcId="{8A392598-FF75-4F5A-ABE6-44301B8FA568}" destId="{1C3461FD-F394-45B9-B58C-583AAD307F01}" srcOrd="1" destOrd="0" parTransId="{9F45834A-41AB-4FC0-8D70-5C818D071248}" sibTransId="{B7750995-EA79-42B5-9740-C896FF92F29F}"/>
    <dgm:cxn modelId="{5FFF1BD4-B8C0-4AB8-AE53-D8E4AFB21FF6}" srcId="{8A392598-FF75-4F5A-ABE6-44301B8FA568}" destId="{6B27A533-6CE0-4D80-9C69-7E084591403E}" srcOrd="2" destOrd="0" parTransId="{49EB1299-6DE5-4B84-A75F-CE80E5A4DD0C}" sibTransId="{1ECFA488-4E3A-4CBE-B43B-44E7DE0C8B44}"/>
    <dgm:cxn modelId="{7262427F-3C4F-4349-A268-A1754E3AD4C7}" type="presParOf" srcId="{B3061EF6-9AA0-4F69-8540-D5FD1D203C70}" destId="{82CB7036-3C0E-4759-BC43-33DA70DD48D8}" srcOrd="0" destOrd="0" presId="urn:microsoft.com/office/officeart/2005/8/layout/chevron1"/>
    <dgm:cxn modelId="{F3B73DAB-DAF4-41A7-8D35-109E1253A3A3}" type="presParOf" srcId="{B3061EF6-9AA0-4F69-8540-D5FD1D203C70}" destId="{581D27C7-B8F6-4B00-8E1A-AC8555ADD9E7}" srcOrd="1" destOrd="0" presId="urn:microsoft.com/office/officeart/2005/8/layout/chevron1"/>
    <dgm:cxn modelId="{C6FF3BCB-70E6-4956-8A08-41374170DE60}" type="presParOf" srcId="{B3061EF6-9AA0-4F69-8540-D5FD1D203C70}" destId="{04DBDC94-AD2D-44E5-8414-BF42AEE86DE1}" srcOrd="2" destOrd="0" presId="urn:microsoft.com/office/officeart/2005/8/layout/chevron1"/>
    <dgm:cxn modelId="{0B83D1E1-DD47-40E6-B159-E913D94CD03C}" type="presParOf" srcId="{B3061EF6-9AA0-4F69-8540-D5FD1D203C70}" destId="{FEA5818A-7563-472B-AAF6-9041179B5912}" srcOrd="3" destOrd="0" presId="urn:microsoft.com/office/officeart/2005/8/layout/chevron1"/>
    <dgm:cxn modelId="{B4841076-B0F4-4CE5-B163-C65421CFCEB7}" type="presParOf" srcId="{B3061EF6-9AA0-4F69-8540-D5FD1D203C70}" destId="{4B58F957-487A-497A-87A1-0B597E554F3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A2494-F51F-4157-A07F-7FFCBC818665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D4488DB-6706-4303-A71C-537E5071834A}">
      <dgm:prSet phldrT="[Text]" custT="1"/>
      <dgm:spPr/>
      <dgm:t>
        <a:bodyPr/>
        <a:lstStyle/>
        <a:p>
          <a:r>
            <a:rPr lang="ro-RO" sz="2800" b="1" dirty="0"/>
            <a:t>PERSONAJ-TIP (REALISM</a:t>
          </a:r>
          <a:r>
            <a:rPr lang="ro-RO" sz="2800" dirty="0"/>
            <a:t>)-categoria socială a celor săraci care vor să se îmbogățească</a:t>
          </a:r>
          <a:r>
            <a:rPr lang="en-US" sz="2800" dirty="0"/>
            <a:t> rapid (</a:t>
          </a:r>
          <a:r>
            <a:rPr lang="en-US" sz="2800" dirty="0" err="1"/>
            <a:t>arivist</a:t>
          </a:r>
          <a:r>
            <a:rPr lang="en-US" sz="2800" dirty="0"/>
            <a:t>)</a:t>
          </a:r>
        </a:p>
      </dgm:t>
    </dgm:pt>
    <dgm:pt modelId="{755E44FE-2D2A-4B2D-A404-991F7AB38601}" type="parTrans" cxnId="{49023D38-21D8-4F9F-A9AC-FC095226DA24}">
      <dgm:prSet/>
      <dgm:spPr/>
      <dgm:t>
        <a:bodyPr/>
        <a:lstStyle/>
        <a:p>
          <a:endParaRPr lang="en-US"/>
        </a:p>
      </dgm:t>
    </dgm:pt>
    <dgm:pt modelId="{0D58878D-064C-4342-BB1C-89FD8B49EE3C}" type="sibTrans" cxnId="{49023D38-21D8-4F9F-A9AC-FC095226DA24}">
      <dgm:prSet/>
      <dgm:spPr/>
      <dgm:t>
        <a:bodyPr/>
        <a:lstStyle/>
        <a:p>
          <a:endParaRPr lang="en-US"/>
        </a:p>
      </dgm:t>
    </dgm:pt>
    <dgm:pt modelId="{F2DDF004-C7FB-43CF-8D9B-FB8DC92EDA00}">
      <dgm:prSet phldrT="[Text]" custT="1"/>
      <dgm:spPr/>
      <dgm:t>
        <a:bodyPr/>
        <a:lstStyle/>
        <a:p>
          <a:r>
            <a:rPr lang="en-US" sz="2800" b="1" dirty="0"/>
            <a:t>PERSONAJ ROTUND/ COMPLEX </a:t>
          </a:r>
          <a:r>
            <a:rPr lang="ro-RO" sz="2800" b="1" dirty="0"/>
            <a:t> (REALISM/ PROZA PSIHOLOGICĂ)</a:t>
          </a:r>
          <a:r>
            <a:rPr lang="en-US" sz="2800" dirty="0"/>
            <a:t>– e </a:t>
          </a:r>
          <a:r>
            <a:rPr lang="en-US" sz="2800" dirty="0" err="1"/>
            <a:t>surprins</a:t>
          </a:r>
          <a:r>
            <a:rPr lang="en-US" sz="2800" dirty="0"/>
            <a:t> </a:t>
          </a:r>
          <a:r>
            <a:rPr lang="ro-RO" sz="2800" dirty="0"/>
            <a:t>în</a:t>
          </a:r>
          <a:r>
            <a:rPr lang="en-US" sz="2800" dirty="0"/>
            <a:t> </a:t>
          </a:r>
          <a:r>
            <a:rPr lang="en-US" sz="2800" dirty="0" err="1"/>
            <a:t>proces</a:t>
          </a:r>
          <a:r>
            <a:rPr lang="ro-RO" sz="2800" dirty="0"/>
            <a:t> </a:t>
          </a:r>
          <a:r>
            <a:rPr lang="en-US" sz="2800" dirty="0"/>
            <a:t>de  </a:t>
          </a:r>
          <a:r>
            <a:rPr lang="en-US" sz="2800" dirty="0" err="1"/>
            <a:t>involu</a:t>
          </a:r>
          <a:r>
            <a:rPr lang="ro-RO" sz="2800" dirty="0"/>
            <a:t>ț</a:t>
          </a:r>
          <a:r>
            <a:rPr lang="en-US" sz="2800" dirty="0" err="1"/>
            <a:t>ie</a:t>
          </a:r>
          <a:r>
            <a:rPr lang="ro-RO" sz="2800" dirty="0"/>
            <a:t>, victimă a lăcomiei</a:t>
          </a:r>
          <a:endParaRPr lang="en-US" sz="2800" dirty="0"/>
        </a:p>
      </dgm:t>
    </dgm:pt>
    <dgm:pt modelId="{C1AE78FA-AFED-425F-8BCA-A0A45D070EDF}" type="parTrans" cxnId="{6281FBE8-D727-4417-A11C-74B49FB0CF7A}">
      <dgm:prSet/>
      <dgm:spPr/>
      <dgm:t>
        <a:bodyPr/>
        <a:lstStyle/>
        <a:p>
          <a:endParaRPr lang="en-US"/>
        </a:p>
      </dgm:t>
    </dgm:pt>
    <dgm:pt modelId="{9BDC99E1-F247-4430-9B57-EB7C4730BF09}" type="sibTrans" cxnId="{6281FBE8-D727-4417-A11C-74B49FB0CF7A}">
      <dgm:prSet/>
      <dgm:spPr/>
      <dgm:t>
        <a:bodyPr/>
        <a:lstStyle/>
        <a:p>
          <a:endParaRPr lang="en-US"/>
        </a:p>
      </dgm:t>
    </dgm:pt>
    <dgm:pt modelId="{D4F4F248-4DFA-4713-913A-EF00881B54BC}">
      <dgm:prSet phldrT="[Text]" custT="1"/>
      <dgm:spPr/>
      <dgm:t>
        <a:bodyPr/>
        <a:lstStyle/>
        <a:p>
          <a:r>
            <a:rPr lang="ro-RO" sz="2800" b="1" dirty="0"/>
            <a:t>PERSONAJ TRIALOGIC – </a:t>
          </a:r>
          <a:r>
            <a:rPr lang="ro-RO" sz="2800" b="0" dirty="0"/>
            <a:t>se raportează la sine, la antagonist și la comunitate</a:t>
          </a:r>
          <a:r>
            <a:rPr lang="en-US" sz="2800" b="0" dirty="0"/>
            <a:t>/ </a:t>
          </a:r>
          <a:r>
            <a:rPr lang="en-US" sz="2800" b="0" dirty="0" err="1"/>
            <a:t>spectatori</a:t>
          </a:r>
          <a:r>
            <a:rPr lang="ro-RO" sz="2800" b="0" dirty="0"/>
            <a:t> („gura satului”)</a:t>
          </a:r>
          <a:endParaRPr lang="en-US" sz="2800" b="1" dirty="0"/>
        </a:p>
      </dgm:t>
    </dgm:pt>
    <dgm:pt modelId="{32B2C45A-5FD2-491E-A769-9601669A71B6}" type="parTrans" cxnId="{08D30722-1FC5-48F4-A1A7-BE0F7E051C1A}">
      <dgm:prSet/>
      <dgm:spPr/>
      <dgm:t>
        <a:bodyPr/>
        <a:lstStyle/>
        <a:p>
          <a:endParaRPr lang="en-US"/>
        </a:p>
      </dgm:t>
    </dgm:pt>
    <dgm:pt modelId="{A00FF8D9-D773-4BFC-BA77-0973F400EE9F}" type="sibTrans" cxnId="{08D30722-1FC5-48F4-A1A7-BE0F7E051C1A}">
      <dgm:prSet/>
      <dgm:spPr/>
      <dgm:t>
        <a:bodyPr/>
        <a:lstStyle/>
        <a:p>
          <a:endParaRPr lang="en-US"/>
        </a:p>
      </dgm:t>
    </dgm:pt>
    <dgm:pt modelId="{110E0C3F-F164-4E2D-AF22-14FDD32206F6}" type="pres">
      <dgm:prSet presAssocID="{04FA2494-F51F-4157-A07F-7FFCBC818665}" presName="linear" presStyleCnt="0">
        <dgm:presLayoutVars>
          <dgm:dir/>
          <dgm:animLvl val="lvl"/>
          <dgm:resizeHandles val="exact"/>
        </dgm:presLayoutVars>
      </dgm:prSet>
      <dgm:spPr/>
    </dgm:pt>
    <dgm:pt modelId="{174C799E-6E77-4CE3-B2AE-08072B3251D4}" type="pres">
      <dgm:prSet presAssocID="{8D4488DB-6706-4303-A71C-537E5071834A}" presName="parentLin" presStyleCnt="0"/>
      <dgm:spPr/>
    </dgm:pt>
    <dgm:pt modelId="{713E0420-A986-4754-8F5F-9FF234067918}" type="pres">
      <dgm:prSet presAssocID="{8D4488DB-6706-4303-A71C-537E5071834A}" presName="parentLeftMargin" presStyleLbl="node1" presStyleIdx="0" presStyleCnt="3"/>
      <dgm:spPr/>
    </dgm:pt>
    <dgm:pt modelId="{0D1D2320-7FD4-45C9-9EF6-3412628CD7EF}" type="pres">
      <dgm:prSet presAssocID="{8D4488DB-6706-4303-A71C-537E5071834A}" presName="parentText" presStyleLbl="node1" presStyleIdx="0" presStyleCnt="3" custScaleX="138843" custScaleY="268547" custLinFactNeighborX="-8905" custLinFactNeighborY="20479">
        <dgm:presLayoutVars>
          <dgm:chMax val="0"/>
          <dgm:bulletEnabled val="1"/>
        </dgm:presLayoutVars>
      </dgm:prSet>
      <dgm:spPr/>
    </dgm:pt>
    <dgm:pt modelId="{88C1DAAA-4502-43C0-B2BE-2C4584155833}" type="pres">
      <dgm:prSet presAssocID="{8D4488DB-6706-4303-A71C-537E5071834A}" presName="negativeSpace" presStyleCnt="0"/>
      <dgm:spPr/>
    </dgm:pt>
    <dgm:pt modelId="{54C8C7AC-5CE8-4C63-8B4A-3227F372BDD2}" type="pres">
      <dgm:prSet presAssocID="{8D4488DB-6706-4303-A71C-537E5071834A}" presName="childText" presStyleLbl="conFgAcc1" presStyleIdx="0" presStyleCnt="3">
        <dgm:presLayoutVars>
          <dgm:bulletEnabled val="1"/>
        </dgm:presLayoutVars>
      </dgm:prSet>
      <dgm:spPr/>
    </dgm:pt>
    <dgm:pt modelId="{4BD472FE-95FD-4FE9-85FA-7C089E6A3DCA}" type="pres">
      <dgm:prSet presAssocID="{0D58878D-064C-4342-BB1C-89FD8B49EE3C}" presName="spaceBetweenRectangles" presStyleCnt="0"/>
      <dgm:spPr/>
    </dgm:pt>
    <dgm:pt modelId="{8C87BE49-9674-4835-A01A-0F1C037B7654}" type="pres">
      <dgm:prSet presAssocID="{F2DDF004-C7FB-43CF-8D9B-FB8DC92EDA00}" presName="parentLin" presStyleCnt="0"/>
      <dgm:spPr/>
    </dgm:pt>
    <dgm:pt modelId="{6EB6EB5E-CB3F-4654-9EEC-8420351CD0CC}" type="pres">
      <dgm:prSet presAssocID="{F2DDF004-C7FB-43CF-8D9B-FB8DC92EDA00}" presName="parentLeftMargin" presStyleLbl="node1" presStyleIdx="0" presStyleCnt="3"/>
      <dgm:spPr/>
    </dgm:pt>
    <dgm:pt modelId="{6A739555-EE9D-4730-83BE-20B2290845F0}" type="pres">
      <dgm:prSet presAssocID="{F2DDF004-C7FB-43CF-8D9B-FB8DC92EDA00}" presName="parentText" presStyleLbl="node1" presStyleIdx="1" presStyleCnt="3" custScaleX="141827" custScaleY="254296">
        <dgm:presLayoutVars>
          <dgm:chMax val="0"/>
          <dgm:bulletEnabled val="1"/>
        </dgm:presLayoutVars>
      </dgm:prSet>
      <dgm:spPr/>
    </dgm:pt>
    <dgm:pt modelId="{A4C5DC44-D753-42F3-BB86-2B05107DF5FB}" type="pres">
      <dgm:prSet presAssocID="{F2DDF004-C7FB-43CF-8D9B-FB8DC92EDA00}" presName="negativeSpace" presStyleCnt="0"/>
      <dgm:spPr/>
    </dgm:pt>
    <dgm:pt modelId="{6E7AEEB7-C2F6-495D-860D-B1415ED9E91A}" type="pres">
      <dgm:prSet presAssocID="{F2DDF004-C7FB-43CF-8D9B-FB8DC92EDA00}" presName="childText" presStyleLbl="conFgAcc1" presStyleIdx="1" presStyleCnt="3">
        <dgm:presLayoutVars>
          <dgm:bulletEnabled val="1"/>
        </dgm:presLayoutVars>
      </dgm:prSet>
      <dgm:spPr/>
    </dgm:pt>
    <dgm:pt modelId="{5E0A156F-5B51-49C4-BAAB-9DB924E4DEE3}" type="pres">
      <dgm:prSet presAssocID="{9BDC99E1-F247-4430-9B57-EB7C4730BF09}" presName="spaceBetweenRectangles" presStyleCnt="0"/>
      <dgm:spPr/>
    </dgm:pt>
    <dgm:pt modelId="{697D72B7-35F8-4559-B6BF-64C28DF0031E}" type="pres">
      <dgm:prSet presAssocID="{D4F4F248-4DFA-4713-913A-EF00881B54BC}" presName="parentLin" presStyleCnt="0"/>
      <dgm:spPr/>
    </dgm:pt>
    <dgm:pt modelId="{30B85F79-54D4-42B8-B209-772DA436CD8E}" type="pres">
      <dgm:prSet presAssocID="{D4F4F248-4DFA-4713-913A-EF00881B54BC}" presName="parentLeftMargin" presStyleLbl="node1" presStyleIdx="1" presStyleCnt="3"/>
      <dgm:spPr/>
    </dgm:pt>
    <dgm:pt modelId="{BF16C4F0-D5AD-4F42-9FA6-7149F2C821DA}" type="pres">
      <dgm:prSet presAssocID="{D4F4F248-4DFA-4713-913A-EF00881B54BC}" presName="parentText" presStyleLbl="node1" presStyleIdx="2" presStyleCnt="3" custScaleX="140616" custScaleY="282319" custLinFactNeighborX="-5776" custLinFactNeighborY="-3060">
        <dgm:presLayoutVars>
          <dgm:chMax val="0"/>
          <dgm:bulletEnabled val="1"/>
        </dgm:presLayoutVars>
      </dgm:prSet>
      <dgm:spPr/>
    </dgm:pt>
    <dgm:pt modelId="{4CEB6B63-A1A3-465A-9434-4F29286B9FC8}" type="pres">
      <dgm:prSet presAssocID="{D4F4F248-4DFA-4713-913A-EF00881B54BC}" presName="negativeSpace" presStyleCnt="0"/>
      <dgm:spPr/>
    </dgm:pt>
    <dgm:pt modelId="{8089E60A-6D58-463A-8175-F11949B686FF}" type="pres">
      <dgm:prSet presAssocID="{D4F4F248-4DFA-4713-913A-EF00881B54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8CF616-5944-4379-9078-C230AFA78E64}" type="presOf" srcId="{8D4488DB-6706-4303-A71C-537E5071834A}" destId="{713E0420-A986-4754-8F5F-9FF234067918}" srcOrd="0" destOrd="0" presId="urn:microsoft.com/office/officeart/2005/8/layout/list1"/>
    <dgm:cxn modelId="{08D30722-1FC5-48F4-A1A7-BE0F7E051C1A}" srcId="{04FA2494-F51F-4157-A07F-7FFCBC818665}" destId="{D4F4F248-4DFA-4713-913A-EF00881B54BC}" srcOrd="2" destOrd="0" parTransId="{32B2C45A-5FD2-491E-A769-9601669A71B6}" sibTransId="{A00FF8D9-D773-4BFC-BA77-0973F400EE9F}"/>
    <dgm:cxn modelId="{847EB331-D8DF-4B1F-B204-6E1DDEE28E52}" type="presOf" srcId="{D4F4F248-4DFA-4713-913A-EF00881B54BC}" destId="{BF16C4F0-D5AD-4F42-9FA6-7149F2C821DA}" srcOrd="1" destOrd="0" presId="urn:microsoft.com/office/officeart/2005/8/layout/list1"/>
    <dgm:cxn modelId="{49023D38-21D8-4F9F-A9AC-FC095226DA24}" srcId="{04FA2494-F51F-4157-A07F-7FFCBC818665}" destId="{8D4488DB-6706-4303-A71C-537E5071834A}" srcOrd="0" destOrd="0" parTransId="{755E44FE-2D2A-4B2D-A404-991F7AB38601}" sibTransId="{0D58878D-064C-4342-BB1C-89FD8B49EE3C}"/>
    <dgm:cxn modelId="{0F801E4E-B4BB-493A-B2DA-1F078F52E86C}" type="presOf" srcId="{04FA2494-F51F-4157-A07F-7FFCBC818665}" destId="{110E0C3F-F164-4E2D-AF22-14FDD32206F6}" srcOrd="0" destOrd="0" presId="urn:microsoft.com/office/officeart/2005/8/layout/list1"/>
    <dgm:cxn modelId="{A474244F-90A8-444D-B87F-974504097008}" type="presOf" srcId="{D4F4F248-4DFA-4713-913A-EF00881B54BC}" destId="{30B85F79-54D4-42B8-B209-772DA436CD8E}" srcOrd="0" destOrd="0" presId="urn:microsoft.com/office/officeart/2005/8/layout/list1"/>
    <dgm:cxn modelId="{8CE82553-F073-4990-9604-37EA76D62E9E}" type="presOf" srcId="{F2DDF004-C7FB-43CF-8D9B-FB8DC92EDA00}" destId="{6A739555-EE9D-4730-83BE-20B2290845F0}" srcOrd="1" destOrd="0" presId="urn:microsoft.com/office/officeart/2005/8/layout/list1"/>
    <dgm:cxn modelId="{1201219F-9CBA-4EB1-98E4-8770BFF0E0F0}" type="presOf" srcId="{F2DDF004-C7FB-43CF-8D9B-FB8DC92EDA00}" destId="{6EB6EB5E-CB3F-4654-9EEC-8420351CD0CC}" srcOrd="0" destOrd="0" presId="urn:microsoft.com/office/officeart/2005/8/layout/list1"/>
    <dgm:cxn modelId="{BC11D3BE-9B46-4480-8FD6-90BC5D3B7A83}" type="presOf" srcId="{8D4488DB-6706-4303-A71C-537E5071834A}" destId="{0D1D2320-7FD4-45C9-9EF6-3412628CD7EF}" srcOrd="1" destOrd="0" presId="urn:microsoft.com/office/officeart/2005/8/layout/list1"/>
    <dgm:cxn modelId="{6281FBE8-D727-4417-A11C-74B49FB0CF7A}" srcId="{04FA2494-F51F-4157-A07F-7FFCBC818665}" destId="{F2DDF004-C7FB-43CF-8D9B-FB8DC92EDA00}" srcOrd="1" destOrd="0" parTransId="{C1AE78FA-AFED-425F-8BCA-A0A45D070EDF}" sibTransId="{9BDC99E1-F247-4430-9B57-EB7C4730BF09}"/>
    <dgm:cxn modelId="{F9481A9B-9E29-4AA1-A029-62526E8CF2FD}" type="presParOf" srcId="{110E0C3F-F164-4E2D-AF22-14FDD32206F6}" destId="{174C799E-6E77-4CE3-B2AE-08072B3251D4}" srcOrd="0" destOrd="0" presId="urn:microsoft.com/office/officeart/2005/8/layout/list1"/>
    <dgm:cxn modelId="{8D4A3185-6531-4960-B2EB-38E366D60A0B}" type="presParOf" srcId="{174C799E-6E77-4CE3-B2AE-08072B3251D4}" destId="{713E0420-A986-4754-8F5F-9FF234067918}" srcOrd="0" destOrd="0" presId="urn:microsoft.com/office/officeart/2005/8/layout/list1"/>
    <dgm:cxn modelId="{5887606A-CC80-40D0-B82E-3ECD39876BC2}" type="presParOf" srcId="{174C799E-6E77-4CE3-B2AE-08072B3251D4}" destId="{0D1D2320-7FD4-45C9-9EF6-3412628CD7EF}" srcOrd="1" destOrd="0" presId="urn:microsoft.com/office/officeart/2005/8/layout/list1"/>
    <dgm:cxn modelId="{01811F26-29B6-4B8D-B6B4-5FCDF2E45190}" type="presParOf" srcId="{110E0C3F-F164-4E2D-AF22-14FDD32206F6}" destId="{88C1DAAA-4502-43C0-B2BE-2C4584155833}" srcOrd="1" destOrd="0" presId="urn:microsoft.com/office/officeart/2005/8/layout/list1"/>
    <dgm:cxn modelId="{30CFDB74-153E-4C4B-8B21-7B585FA73724}" type="presParOf" srcId="{110E0C3F-F164-4E2D-AF22-14FDD32206F6}" destId="{54C8C7AC-5CE8-4C63-8B4A-3227F372BDD2}" srcOrd="2" destOrd="0" presId="urn:microsoft.com/office/officeart/2005/8/layout/list1"/>
    <dgm:cxn modelId="{933E3094-6207-4370-989F-72E44621689E}" type="presParOf" srcId="{110E0C3F-F164-4E2D-AF22-14FDD32206F6}" destId="{4BD472FE-95FD-4FE9-85FA-7C089E6A3DCA}" srcOrd="3" destOrd="0" presId="urn:microsoft.com/office/officeart/2005/8/layout/list1"/>
    <dgm:cxn modelId="{E9D3E78E-7F0F-4D3E-8C2D-FF9E5EF44F6C}" type="presParOf" srcId="{110E0C3F-F164-4E2D-AF22-14FDD32206F6}" destId="{8C87BE49-9674-4835-A01A-0F1C037B7654}" srcOrd="4" destOrd="0" presId="urn:microsoft.com/office/officeart/2005/8/layout/list1"/>
    <dgm:cxn modelId="{37B8BCED-C41F-4BE1-86BB-62CA41D24111}" type="presParOf" srcId="{8C87BE49-9674-4835-A01A-0F1C037B7654}" destId="{6EB6EB5E-CB3F-4654-9EEC-8420351CD0CC}" srcOrd="0" destOrd="0" presId="urn:microsoft.com/office/officeart/2005/8/layout/list1"/>
    <dgm:cxn modelId="{BD27D32D-1F41-494B-8B0E-ABD37E2DE980}" type="presParOf" srcId="{8C87BE49-9674-4835-A01A-0F1C037B7654}" destId="{6A739555-EE9D-4730-83BE-20B2290845F0}" srcOrd="1" destOrd="0" presId="urn:microsoft.com/office/officeart/2005/8/layout/list1"/>
    <dgm:cxn modelId="{E454754F-5AE6-4236-9D71-F218B9E6A13F}" type="presParOf" srcId="{110E0C3F-F164-4E2D-AF22-14FDD32206F6}" destId="{A4C5DC44-D753-42F3-BB86-2B05107DF5FB}" srcOrd="5" destOrd="0" presId="urn:microsoft.com/office/officeart/2005/8/layout/list1"/>
    <dgm:cxn modelId="{B7B33752-04C2-4B5A-8F08-FB5452B5CAD8}" type="presParOf" srcId="{110E0C3F-F164-4E2D-AF22-14FDD32206F6}" destId="{6E7AEEB7-C2F6-495D-860D-B1415ED9E91A}" srcOrd="6" destOrd="0" presId="urn:microsoft.com/office/officeart/2005/8/layout/list1"/>
    <dgm:cxn modelId="{BB18E79E-B5D3-4497-9D1A-BB8794741A65}" type="presParOf" srcId="{110E0C3F-F164-4E2D-AF22-14FDD32206F6}" destId="{5E0A156F-5B51-49C4-BAAB-9DB924E4DEE3}" srcOrd="7" destOrd="0" presId="urn:microsoft.com/office/officeart/2005/8/layout/list1"/>
    <dgm:cxn modelId="{4EA488A4-D3C2-4D8F-AE0F-BA344549F162}" type="presParOf" srcId="{110E0C3F-F164-4E2D-AF22-14FDD32206F6}" destId="{697D72B7-35F8-4559-B6BF-64C28DF0031E}" srcOrd="8" destOrd="0" presId="urn:microsoft.com/office/officeart/2005/8/layout/list1"/>
    <dgm:cxn modelId="{6198CF34-5D4A-46A8-8418-9FD72B78F8BE}" type="presParOf" srcId="{697D72B7-35F8-4559-B6BF-64C28DF0031E}" destId="{30B85F79-54D4-42B8-B209-772DA436CD8E}" srcOrd="0" destOrd="0" presId="urn:microsoft.com/office/officeart/2005/8/layout/list1"/>
    <dgm:cxn modelId="{433DF47E-75BC-4176-8178-40CD98319EF2}" type="presParOf" srcId="{697D72B7-35F8-4559-B6BF-64C28DF0031E}" destId="{BF16C4F0-D5AD-4F42-9FA6-7149F2C821DA}" srcOrd="1" destOrd="0" presId="urn:microsoft.com/office/officeart/2005/8/layout/list1"/>
    <dgm:cxn modelId="{11D0F50B-134D-4B07-B769-FAE1B3064859}" type="presParOf" srcId="{110E0C3F-F164-4E2D-AF22-14FDD32206F6}" destId="{4CEB6B63-A1A3-465A-9434-4F29286B9FC8}" srcOrd="9" destOrd="0" presId="urn:microsoft.com/office/officeart/2005/8/layout/list1"/>
    <dgm:cxn modelId="{5E15DC3D-6618-483C-8A2C-94CBC6F7220A}" type="presParOf" srcId="{110E0C3F-F164-4E2D-AF22-14FDD32206F6}" destId="{8089E60A-6D58-463A-8175-F11949B686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CFB2A0-4FB8-465B-A727-811052977E3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7FA2391-2FA2-4A0D-8A54-89ADD5616432}">
      <dgm:prSet phldrT="[Text]" custT="1"/>
      <dgm:spPr/>
      <dgm:t>
        <a:bodyPr/>
        <a:lstStyle/>
        <a:p>
          <a:r>
            <a:rPr lang="en-US" sz="3600" dirty="0"/>
            <a:t>ABSEN</a:t>
          </a:r>
          <a:r>
            <a:rPr lang="ro-RO" sz="3600" dirty="0"/>
            <a:t>ȚA PORTRETULUI FIZIC – accent pe interioritate</a:t>
          </a:r>
          <a:endParaRPr lang="en-US" sz="3600" dirty="0"/>
        </a:p>
      </dgm:t>
    </dgm:pt>
    <dgm:pt modelId="{51B65A4B-8E45-4FCB-B46C-E4ED7CCD9E3D}" type="parTrans" cxnId="{4EA6301E-EF56-4BC5-B15D-13E02C66A944}">
      <dgm:prSet/>
      <dgm:spPr/>
      <dgm:t>
        <a:bodyPr/>
        <a:lstStyle/>
        <a:p>
          <a:endParaRPr lang="en-US"/>
        </a:p>
      </dgm:t>
    </dgm:pt>
    <dgm:pt modelId="{AD39C635-2F00-459A-B0E4-C684F75A31F6}" type="sibTrans" cxnId="{4EA6301E-EF56-4BC5-B15D-13E02C66A944}">
      <dgm:prSet/>
      <dgm:spPr/>
      <dgm:t>
        <a:bodyPr/>
        <a:lstStyle/>
        <a:p>
          <a:endParaRPr lang="en-US"/>
        </a:p>
      </dgm:t>
    </dgm:pt>
    <dgm:pt modelId="{494A15B1-8D62-430F-9C82-DBF4ADC2E350}">
      <dgm:prSet phldrT="[Text]" custT="1"/>
      <dgm:spPr/>
      <dgm:t>
        <a:bodyPr/>
        <a:lstStyle/>
        <a:p>
          <a:r>
            <a:rPr lang="ro-RO" sz="3600" dirty="0"/>
            <a:t>PROCES INVOLUTIV ÎN CINCI ETAPE</a:t>
          </a:r>
          <a:endParaRPr lang="en-US" sz="3600" dirty="0"/>
        </a:p>
      </dgm:t>
    </dgm:pt>
    <dgm:pt modelId="{2168BFB8-C41E-4C74-8671-505B1B32B9D0}" type="parTrans" cxnId="{BA34A687-71F9-4087-96AD-896987844AD7}">
      <dgm:prSet/>
      <dgm:spPr/>
      <dgm:t>
        <a:bodyPr/>
        <a:lstStyle/>
        <a:p>
          <a:endParaRPr lang="en-US"/>
        </a:p>
      </dgm:t>
    </dgm:pt>
    <dgm:pt modelId="{A70F6C47-0149-4810-B5FC-D0A20CFFA4AC}" type="sibTrans" cxnId="{BA34A687-71F9-4087-96AD-896987844AD7}">
      <dgm:prSet/>
      <dgm:spPr/>
      <dgm:t>
        <a:bodyPr/>
        <a:lstStyle/>
        <a:p>
          <a:endParaRPr lang="en-US"/>
        </a:p>
      </dgm:t>
    </dgm:pt>
    <dgm:pt modelId="{42D18CA2-BF23-4C3E-8ABF-C1B33348586E}">
      <dgm:prSet phldrT="[Text]" custT="1"/>
      <dgm:spPr/>
      <dgm:t>
        <a:bodyPr/>
        <a:lstStyle/>
        <a:p>
          <a:r>
            <a:rPr lang="en-US" sz="3600" dirty="0"/>
            <a:t>ONOMASTICA</a:t>
          </a:r>
          <a:r>
            <a:rPr lang="ro-RO" sz="3600" dirty="0"/>
            <a:t> – Ghiță, varianta degradată a lui Gheorghe</a:t>
          </a:r>
          <a:endParaRPr lang="en-US" sz="3600" dirty="0"/>
        </a:p>
      </dgm:t>
    </dgm:pt>
    <dgm:pt modelId="{E2AF5E3D-3AFD-4518-ACE0-9471F77B0EDD}" type="sibTrans" cxnId="{E4D49ADF-AF1C-4D82-A1CD-214BBA0DCB85}">
      <dgm:prSet/>
      <dgm:spPr/>
      <dgm:t>
        <a:bodyPr/>
        <a:lstStyle/>
        <a:p>
          <a:endParaRPr lang="en-US"/>
        </a:p>
      </dgm:t>
    </dgm:pt>
    <dgm:pt modelId="{AFEC4551-F29C-4C11-9F97-75F1B888E517}" type="parTrans" cxnId="{E4D49ADF-AF1C-4D82-A1CD-214BBA0DCB85}">
      <dgm:prSet/>
      <dgm:spPr/>
      <dgm:t>
        <a:bodyPr/>
        <a:lstStyle/>
        <a:p>
          <a:endParaRPr lang="en-US"/>
        </a:p>
      </dgm:t>
    </dgm:pt>
    <dgm:pt modelId="{AB29B525-1149-448E-B208-A5A668D4F780}" type="pres">
      <dgm:prSet presAssocID="{ECCFB2A0-4FB8-465B-A727-811052977E31}" presName="linear" presStyleCnt="0">
        <dgm:presLayoutVars>
          <dgm:dir/>
          <dgm:animLvl val="lvl"/>
          <dgm:resizeHandles val="exact"/>
        </dgm:presLayoutVars>
      </dgm:prSet>
      <dgm:spPr/>
    </dgm:pt>
    <dgm:pt modelId="{7E14A988-ACFE-4BD8-B98D-1A70C3CB37FE}" type="pres">
      <dgm:prSet presAssocID="{42D18CA2-BF23-4C3E-8ABF-C1B33348586E}" presName="parentLin" presStyleCnt="0"/>
      <dgm:spPr/>
    </dgm:pt>
    <dgm:pt modelId="{A2853425-8A3A-44E2-A2C2-6DDA21CA2D4A}" type="pres">
      <dgm:prSet presAssocID="{42D18CA2-BF23-4C3E-8ABF-C1B33348586E}" presName="parentLeftMargin" presStyleLbl="node1" presStyleIdx="0" presStyleCnt="3"/>
      <dgm:spPr/>
    </dgm:pt>
    <dgm:pt modelId="{FEC4BCC0-A82A-4271-B454-41337F1F47ED}" type="pres">
      <dgm:prSet presAssocID="{42D18CA2-BF23-4C3E-8ABF-C1B33348586E}" presName="parentText" presStyleLbl="node1" presStyleIdx="0" presStyleCnt="3" custScaleX="132635" custScaleY="232388" custLinFactNeighborX="-63459" custLinFactNeighborY="-13767">
        <dgm:presLayoutVars>
          <dgm:chMax val="0"/>
          <dgm:bulletEnabled val="1"/>
        </dgm:presLayoutVars>
      </dgm:prSet>
      <dgm:spPr/>
    </dgm:pt>
    <dgm:pt modelId="{2B2CF1B6-8605-49E4-8CF8-08A4C5BCD67D}" type="pres">
      <dgm:prSet presAssocID="{42D18CA2-BF23-4C3E-8ABF-C1B33348586E}" presName="negativeSpace" presStyleCnt="0"/>
      <dgm:spPr/>
    </dgm:pt>
    <dgm:pt modelId="{2DC0BF90-DE4C-4A3C-A2AD-E2547E13CA67}" type="pres">
      <dgm:prSet presAssocID="{42D18CA2-BF23-4C3E-8ABF-C1B33348586E}" presName="childText" presStyleLbl="conFgAcc1" presStyleIdx="0" presStyleCnt="3">
        <dgm:presLayoutVars>
          <dgm:bulletEnabled val="1"/>
        </dgm:presLayoutVars>
      </dgm:prSet>
      <dgm:spPr/>
    </dgm:pt>
    <dgm:pt modelId="{12A9D6D9-FBA9-4981-852A-632E619534C9}" type="pres">
      <dgm:prSet presAssocID="{E2AF5E3D-3AFD-4518-ACE0-9471F77B0EDD}" presName="spaceBetweenRectangles" presStyleCnt="0"/>
      <dgm:spPr/>
    </dgm:pt>
    <dgm:pt modelId="{0016159E-8E4D-4EC9-915A-38E8CACF71E5}" type="pres">
      <dgm:prSet presAssocID="{67FA2391-2FA2-4A0D-8A54-89ADD5616432}" presName="parentLin" presStyleCnt="0"/>
      <dgm:spPr/>
    </dgm:pt>
    <dgm:pt modelId="{3DDAF44F-C691-4359-B37A-A4FFBD937D3E}" type="pres">
      <dgm:prSet presAssocID="{67FA2391-2FA2-4A0D-8A54-89ADD5616432}" presName="parentLeftMargin" presStyleLbl="node1" presStyleIdx="0" presStyleCnt="3"/>
      <dgm:spPr/>
    </dgm:pt>
    <dgm:pt modelId="{1168EB76-EF70-4FEB-91C4-50F37A7F5B9F}" type="pres">
      <dgm:prSet presAssocID="{67FA2391-2FA2-4A0D-8A54-89ADD5616432}" presName="parentText" presStyleLbl="node1" presStyleIdx="1" presStyleCnt="3" custScaleX="141966" custScaleY="194831" custLinFactNeighborX="-67689" custLinFactNeighborY="-1691">
        <dgm:presLayoutVars>
          <dgm:chMax val="0"/>
          <dgm:bulletEnabled val="1"/>
        </dgm:presLayoutVars>
      </dgm:prSet>
      <dgm:spPr/>
    </dgm:pt>
    <dgm:pt modelId="{A0900E33-5416-4644-9259-31734388157B}" type="pres">
      <dgm:prSet presAssocID="{67FA2391-2FA2-4A0D-8A54-89ADD5616432}" presName="negativeSpace" presStyleCnt="0"/>
      <dgm:spPr/>
    </dgm:pt>
    <dgm:pt modelId="{063396A3-D5F7-47CE-82C7-60EED1DBCBA1}" type="pres">
      <dgm:prSet presAssocID="{67FA2391-2FA2-4A0D-8A54-89ADD5616432}" presName="childText" presStyleLbl="conFgAcc1" presStyleIdx="1" presStyleCnt="3">
        <dgm:presLayoutVars>
          <dgm:bulletEnabled val="1"/>
        </dgm:presLayoutVars>
      </dgm:prSet>
      <dgm:spPr/>
    </dgm:pt>
    <dgm:pt modelId="{1D82D2D9-F704-4F98-A596-699014C6FD45}" type="pres">
      <dgm:prSet presAssocID="{AD39C635-2F00-459A-B0E4-C684F75A31F6}" presName="spaceBetweenRectangles" presStyleCnt="0"/>
      <dgm:spPr/>
    </dgm:pt>
    <dgm:pt modelId="{2E289778-94BC-426F-BB3C-F9CB43EA7ABC}" type="pres">
      <dgm:prSet presAssocID="{494A15B1-8D62-430F-9C82-DBF4ADC2E350}" presName="parentLin" presStyleCnt="0"/>
      <dgm:spPr/>
    </dgm:pt>
    <dgm:pt modelId="{DB40CBDD-42F4-4F91-BA94-ECF8FF352417}" type="pres">
      <dgm:prSet presAssocID="{494A15B1-8D62-430F-9C82-DBF4ADC2E350}" presName="parentLeftMargin" presStyleLbl="node1" presStyleIdx="1" presStyleCnt="3"/>
      <dgm:spPr/>
    </dgm:pt>
    <dgm:pt modelId="{EE539241-F42C-48C4-AB26-B974EC0B6232}" type="pres">
      <dgm:prSet presAssocID="{494A15B1-8D62-430F-9C82-DBF4ADC2E350}" presName="parentText" presStyleLbl="node1" presStyleIdx="2" presStyleCnt="3" custScaleX="142857" custScaleY="203934" custLinFactNeighborX="-74035" custLinFactNeighborY="-6556">
        <dgm:presLayoutVars>
          <dgm:chMax val="0"/>
          <dgm:bulletEnabled val="1"/>
        </dgm:presLayoutVars>
      </dgm:prSet>
      <dgm:spPr/>
    </dgm:pt>
    <dgm:pt modelId="{B39A0221-3A87-4FE6-AEBB-45B4722DDDD7}" type="pres">
      <dgm:prSet presAssocID="{494A15B1-8D62-430F-9C82-DBF4ADC2E350}" presName="negativeSpace" presStyleCnt="0"/>
      <dgm:spPr/>
    </dgm:pt>
    <dgm:pt modelId="{C13751E1-58E6-4187-9787-F835C7A5BFAC}" type="pres">
      <dgm:prSet presAssocID="{494A15B1-8D62-430F-9C82-DBF4ADC2E3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2A3E14-F229-459E-B0DE-7D01E67910A1}" type="presOf" srcId="{67FA2391-2FA2-4A0D-8A54-89ADD5616432}" destId="{1168EB76-EF70-4FEB-91C4-50F37A7F5B9F}" srcOrd="1" destOrd="0" presId="urn:microsoft.com/office/officeart/2005/8/layout/list1"/>
    <dgm:cxn modelId="{4EA6301E-EF56-4BC5-B15D-13E02C66A944}" srcId="{ECCFB2A0-4FB8-465B-A727-811052977E31}" destId="{67FA2391-2FA2-4A0D-8A54-89ADD5616432}" srcOrd="1" destOrd="0" parTransId="{51B65A4B-8E45-4FCB-B46C-E4ED7CCD9E3D}" sibTransId="{AD39C635-2F00-459A-B0E4-C684F75A31F6}"/>
    <dgm:cxn modelId="{A3B79E35-D419-4B5B-8468-DD610822F345}" type="presOf" srcId="{42D18CA2-BF23-4C3E-8ABF-C1B33348586E}" destId="{A2853425-8A3A-44E2-A2C2-6DDA21CA2D4A}" srcOrd="0" destOrd="0" presId="urn:microsoft.com/office/officeart/2005/8/layout/list1"/>
    <dgm:cxn modelId="{5DB30036-3E9C-4217-A25E-68EE9DB56C05}" type="presOf" srcId="{42D18CA2-BF23-4C3E-8ABF-C1B33348586E}" destId="{FEC4BCC0-A82A-4271-B454-41337F1F47ED}" srcOrd="1" destOrd="0" presId="urn:microsoft.com/office/officeart/2005/8/layout/list1"/>
    <dgm:cxn modelId="{5E58BB39-8927-4D77-827D-ECEDFAFED3F4}" type="presOf" srcId="{494A15B1-8D62-430F-9C82-DBF4ADC2E350}" destId="{EE539241-F42C-48C4-AB26-B974EC0B6232}" srcOrd="1" destOrd="0" presId="urn:microsoft.com/office/officeart/2005/8/layout/list1"/>
    <dgm:cxn modelId="{BA34A687-71F9-4087-96AD-896987844AD7}" srcId="{ECCFB2A0-4FB8-465B-A727-811052977E31}" destId="{494A15B1-8D62-430F-9C82-DBF4ADC2E350}" srcOrd="2" destOrd="0" parTransId="{2168BFB8-C41E-4C74-8671-505B1B32B9D0}" sibTransId="{A70F6C47-0149-4810-B5FC-D0A20CFFA4AC}"/>
    <dgm:cxn modelId="{6CA20CA0-1796-4402-9C96-402CA236B4FE}" type="presOf" srcId="{494A15B1-8D62-430F-9C82-DBF4ADC2E350}" destId="{DB40CBDD-42F4-4F91-BA94-ECF8FF352417}" srcOrd="0" destOrd="0" presId="urn:microsoft.com/office/officeart/2005/8/layout/list1"/>
    <dgm:cxn modelId="{E4D49ADF-AF1C-4D82-A1CD-214BBA0DCB85}" srcId="{ECCFB2A0-4FB8-465B-A727-811052977E31}" destId="{42D18CA2-BF23-4C3E-8ABF-C1B33348586E}" srcOrd="0" destOrd="0" parTransId="{AFEC4551-F29C-4C11-9F97-75F1B888E517}" sibTransId="{E2AF5E3D-3AFD-4518-ACE0-9471F77B0EDD}"/>
    <dgm:cxn modelId="{9D4A53E0-19C3-4F66-8353-3A72C5827C79}" type="presOf" srcId="{67FA2391-2FA2-4A0D-8A54-89ADD5616432}" destId="{3DDAF44F-C691-4359-B37A-A4FFBD937D3E}" srcOrd="0" destOrd="0" presId="urn:microsoft.com/office/officeart/2005/8/layout/list1"/>
    <dgm:cxn modelId="{8E4157E6-E314-4789-A937-09886CBDF4FE}" type="presOf" srcId="{ECCFB2A0-4FB8-465B-A727-811052977E31}" destId="{AB29B525-1149-448E-B208-A5A668D4F780}" srcOrd="0" destOrd="0" presId="urn:microsoft.com/office/officeart/2005/8/layout/list1"/>
    <dgm:cxn modelId="{C689E73C-FADE-43D1-878A-831D11278AB5}" type="presParOf" srcId="{AB29B525-1149-448E-B208-A5A668D4F780}" destId="{7E14A988-ACFE-4BD8-B98D-1A70C3CB37FE}" srcOrd="0" destOrd="0" presId="urn:microsoft.com/office/officeart/2005/8/layout/list1"/>
    <dgm:cxn modelId="{EEA1C19A-0ABC-48DD-95FE-DB1FEA640D5D}" type="presParOf" srcId="{7E14A988-ACFE-4BD8-B98D-1A70C3CB37FE}" destId="{A2853425-8A3A-44E2-A2C2-6DDA21CA2D4A}" srcOrd="0" destOrd="0" presId="urn:microsoft.com/office/officeart/2005/8/layout/list1"/>
    <dgm:cxn modelId="{3A8B651C-E35A-4E3A-B2BD-629B7C2E7527}" type="presParOf" srcId="{7E14A988-ACFE-4BD8-B98D-1A70C3CB37FE}" destId="{FEC4BCC0-A82A-4271-B454-41337F1F47ED}" srcOrd="1" destOrd="0" presId="urn:microsoft.com/office/officeart/2005/8/layout/list1"/>
    <dgm:cxn modelId="{BE37CDA8-E097-413C-9DD9-41DEE27D02C0}" type="presParOf" srcId="{AB29B525-1149-448E-B208-A5A668D4F780}" destId="{2B2CF1B6-8605-49E4-8CF8-08A4C5BCD67D}" srcOrd="1" destOrd="0" presId="urn:microsoft.com/office/officeart/2005/8/layout/list1"/>
    <dgm:cxn modelId="{83E0CB6B-A3B6-493E-9FC7-9C3DC33A727A}" type="presParOf" srcId="{AB29B525-1149-448E-B208-A5A668D4F780}" destId="{2DC0BF90-DE4C-4A3C-A2AD-E2547E13CA67}" srcOrd="2" destOrd="0" presId="urn:microsoft.com/office/officeart/2005/8/layout/list1"/>
    <dgm:cxn modelId="{625F59E8-0D7F-49C5-BCE9-2CE0995AF9F8}" type="presParOf" srcId="{AB29B525-1149-448E-B208-A5A668D4F780}" destId="{12A9D6D9-FBA9-4981-852A-632E619534C9}" srcOrd="3" destOrd="0" presId="urn:microsoft.com/office/officeart/2005/8/layout/list1"/>
    <dgm:cxn modelId="{5FA8C417-1448-4FA9-B331-9CBC1B3D40FD}" type="presParOf" srcId="{AB29B525-1149-448E-B208-A5A668D4F780}" destId="{0016159E-8E4D-4EC9-915A-38E8CACF71E5}" srcOrd="4" destOrd="0" presId="urn:microsoft.com/office/officeart/2005/8/layout/list1"/>
    <dgm:cxn modelId="{00D3B2A4-D8B3-4483-97EB-15BAA8C1EE8C}" type="presParOf" srcId="{0016159E-8E4D-4EC9-915A-38E8CACF71E5}" destId="{3DDAF44F-C691-4359-B37A-A4FFBD937D3E}" srcOrd="0" destOrd="0" presId="urn:microsoft.com/office/officeart/2005/8/layout/list1"/>
    <dgm:cxn modelId="{C53BF013-421F-4DBD-87E7-E187975D8AB6}" type="presParOf" srcId="{0016159E-8E4D-4EC9-915A-38E8CACF71E5}" destId="{1168EB76-EF70-4FEB-91C4-50F37A7F5B9F}" srcOrd="1" destOrd="0" presId="urn:microsoft.com/office/officeart/2005/8/layout/list1"/>
    <dgm:cxn modelId="{C405DBB4-EA75-4420-9612-EBAF2E0CB77F}" type="presParOf" srcId="{AB29B525-1149-448E-B208-A5A668D4F780}" destId="{A0900E33-5416-4644-9259-31734388157B}" srcOrd="5" destOrd="0" presId="urn:microsoft.com/office/officeart/2005/8/layout/list1"/>
    <dgm:cxn modelId="{E0D0CE8A-4E6C-4224-A184-3F0B8B490808}" type="presParOf" srcId="{AB29B525-1149-448E-B208-A5A668D4F780}" destId="{063396A3-D5F7-47CE-82C7-60EED1DBCBA1}" srcOrd="6" destOrd="0" presId="urn:microsoft.com/office/officeart/2005/8/layout/list1"/>
    <dgm:cxn modelId="{D2E30349-BB7E-4D90-BDC8-27346A9D115E}" type="presParOf" srcId="{AB29B525-1149-448E-B208-A5A668D4F780}" destId="{1D82D2D9-F704-4F98-A596-699014C6FD45}" srcOrd="7" destOrd="0" presId="urn:microsoft.com/office/officeart/2005/8/layout/list1"/>
    <dgm:cxn modelId="{59442E66-2B64-4963-BB18-494C9EF6DF41}" type="presParOf" srcId="{AB29B525-1149-448E-B208-A5A668D4F780}" destId="{2E289778-94BC-426F-BB3C-F9CB43EA7ABC}" srcOrd="8" destOrd="0" presId="urn:microsoft.com/office/officeart/2005/8/layout/list1"/>
    <dgm:cxn modelId="{F3673C7B-CC57-46A4-8142-640AA453ECAE}" type="presParOf" srcId="{2E289778-94BC-426F-BB3C-F9CB43EA7ABC}" destId="{DB40CBDD-42F4-4F91-BA94-ECF8FF352417}" srcOrd="0" destOrd="0" presId="urn:microsoft.com/office/officeart/2005/8/layout/list1"/>
    <dgm:cxn modelId="{5A0FFFCE-B29D-4586-A5C0-9C96F8A66E64}" type="presParOf" srcId="{2E289778-94BC-426F-BB3C-F9CB43EA7ABC}" destId="{EE539241-F42C-48C4-AB26-B974EC0B6232}" srcOrd="1" destOrd="0" presId="urn:microsoft.com/office/officeart/2005/8/layout/list1"/>
    <dgm:cxn modelId="{FC993530-A9D2-4EA9-8144-FD8091B5FAFD}" type="presParOf" srcId="{AB29B525-1149-448E-B208-A5A668D4F780}" destId="{B39A0221-3A87-4FE6-AEBB-45B4722DDDD7}" srcOrd="9" destOrd="0" presId="urn:microsoft.com/office/officeart/2005/8/layout/list1"/>
    <dgm:cxn modelId="{F648FCF2-E062-4361-87A9-DFE3EB750E13}" type="presParOf" srcId="{AB29B525-1149-448E-B208-A5A668D4F780}" destId="{C13751E1-58E6-4187-9787-F835C7A5BF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F3E01F-5401-42FE-BCD0-2B3D16001D4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A9555F-1189-4529-BCFC-7EB3C233AA2C}">
      <dgm:prSet phldrT="[Text]" custT="1"/>
      <dgm:spPr/>
      <dgm:t>
        <a:bodyPr/>
        <a:lstStyle/>
        <a:p>
          <a:r>
            <a:rPr lang="ro-RO" sz="3200" b="1" dirty="0"/>
            <a:t>PERSONAJ ROMANTIC – EXCEPȚIONAL ÎN SITUAȚII EXCEPȚIONALE/PERSONAJ PLAT</a:t>
          </a:r>
          <a:endParaRPr lang="en-US" sz="3200" b="1" dirty="0"/>
        </a:p>
      </dgm:t>
    </dgm:pt>
    <dgm:pt modelId="{4EE6BDD7-4BFC-4A0B-878A-FC2C4B2647E8}" type="parTrans" cxnId="{E2145F50-5F2E-4A2A-A393-DDEE2C27E9D9}">
      <dgm:prSet/>
      <dgm:spPr/>
      <dgm:t>
        <a:bodyPr/>
        <a:lstStyle/>
        <a:p>
          <a:endParaRPr lang="en-US"/>
        </a:p>
      </dgm:t>
    </dgm:pt>
    <dgm:pt modelId="{1A03AC89-FBF0-4E6E-9B65-D927F1084B2B}" type="sibTrans" cxnId="{E2145F50-5F2E-4A2A-A393-DDEE2C27E9D9}">
      <dgm:prSet/>
      <dgm:spPr/>
      <dgm:t>
        <a:bodyPr/>
        <a:lstStyle/>
        <a:p>
          <a:endParaRPr lang="en-US"/>
        </a:p>
      </dgm:t>
    </dgm:pt>
    <dgm:pt modelId="{44F86E73-F731-42CD-B360-AFFF2A5F8C13}">
      <dgm:prSet phldrT="[Text]" custT="1"/>
      <dgm:spPr/>
      <dgm:t>
        <a:bodyPr/>
        <a:lstStyle/>
        <a:p>
          <a:r>
            <a:rPr lang="ro-RO" sz="2800" b="1" dirty="0"/>
            <a:t>PORTRET FIZIC SUGESTIV – FIZIOLOGIE (DATELE EXTERIOARE SUNT SUGESTIVE PENTRU CARACTERUL PERSONAJULUI)</a:t>
          </a:r>
          <a:endParaRPr lang="en-US" sz="2800" b="1" dirty="0"/>
        </a:p>
      </dgm:t>
    </dgm:pt>
    <dgm:pt modelId="{D8710712-F16A-4E51-A665-A494DC8C5AA7}" type="parTrans" cxnId="{F1993090-6D7C-491C-897F-7E3EF8BD5660}">
      <dgm:prSet/>
      <dgm:spPr/>
      <dgm:t>
        <a:bodyPr/>
        <a:lstStyle/>
        <a:p>
          <a:endParaRPr lang="en-US"/>
        </a:p>
      </dgm:t>
    </dgm:pt>
    <dgm:pt modelId="{3E62ABD4-129E-4ABB-A827-DDDD40A05D47}" type="sibTrans" cxnId="{F1993090-6D7C-491C-897F-7E3EF8BD5660}">
      <dgm:prSet/>
      <dgm:spPr/>
      <dgm:t>
        <a:bodyPr/>
        <a:lstStyle/>
        <a:p>
          <a:endParaRPr lang="en-US"/>
        </a:p>
      </dgm:t>
    </dgm:pt>
    <dgm:pt modelId="{8539F795-1BBD-4494-BA2C-254E71040B08}" type="pres">
      <dgm:prSet presAssocID="{15F3E01F-5401-42FE-BCD0-2B3D16001D41}" presName="linear" presStyleCnt="0">
        <dgm:presLayoutVars>
          <dgm:dir/>
          <dgm:animLvl val="lvl"/>
          <dgm:resizeHandles val="exact"/>
        </dgm:presLayoutVars>
      </dgm:prSet>
      <dgm:spPr/>
    </dgm:pt>
    <dgm:pt modelId="{88798065-319E-4477-8E97-42F8E4BD7146}" type="pres">
      <dgm:prSet presAssocID="{36A9555F-1189-4529-BCFC-7EB3C233AA2C}" presName="parentLin" presStyleCnt="0"/>
      <dgm:spPr/>
    </dgm:pt>
    <dgm:pt modelId="{E591F1AE-70F1-4006-9870-74D6D1206F2B}" type="pres">
      <dgm:prSet presAssocID="{36A9555F-1189-4529-BCFC-7EB3C233AA2C}" presName="parentLeftMargin" presStyleLbl="node1" presStyleIdx="0" presStyleCnt="2"/>
      <dgm:spPr/>
    </dgm:pt>
    <dgm:pt modelId="{8DBCE6F2-971E-41EE-83F1-516FDD982FD5}" type="pres">
      <dgm:prSet presAssocID="{36A9555F-1189-4529-BCFC-7EB3C233AA2C}" presName="parentText" presStyleLbl="node1" presStyleIdx="0" presStyleCnt="2" custScaleX="150191" custScaleY="302932" custLinFactNeighborX="1847" custLinFactNeighborY="5187">
        <dgm:presLayoutVars>
          <dgm:chMax val="0"/>
          <dgm:bulletEnabled val="1"/>
        </dgm:presLayoutVars>
      </dgm:prSet>
      <dgm:spPr/>
    </dgm:pt>
    <dgm:pt modelId="{E2D79A1E-3EDC-4289-AEB3-AC64A6498EE5}" type="pres">
      <dgm:prSet presAssocID="{36A9555F-1189-4529-BCFC-7EB3C233AA2C}" presName="negativeSpace" presStyleCnt="0"/>
      <dgm:spPr/>
    </dgm:pt>
    <dgm:pt modelId="{B0D7B235-C5C2-4978-948D-9B68759EEEE0}" type="pres">
      <dgm:prSet presAssocID="{36A9555F-1189-4529-BCFC-7EB3C233AA2C}" presName="childText" presStyleLbl="conFgAcc1" presStyleIdx="0" presStyleCnt="2">
        <dgm:presLayoutVars>
          <dgm:bulletEnabled val="1"/>
        </dgm:presLayoutVars>
      </dgm:prSet>
      <dgm:spPr/>
    </dgm:pt>
    <dgm:pt modelId="{30F3843D-CC5E-4830-B174-113138855720}" type="pres">
      <dgm:prSet presAssocID="{1A03AC89-FBF0-4E6E-9B65-D927F1084B2B}" presName="spaceBetweenRectangles" presStyleCnt="0"/>
      <dgm:spPr/>
    </dgm:pt>
    <dgm:pt modelId="{1E15A109-F471-49FD-A855-A2F463CBBCA6}" type="pres">
      <dgm:prSet presAssocID="{44F86E73-F731-42CD-B360-AFFF2A5F8C13}" presName="parentLin" presStyleCnt="0"/>
      <dgm:spPr/>
    </dgm:pt>
    <dgm:pt modelId="{A1BDAA18-AC95-4510-8453-EA95381BAB14}" type="pres">
      <dgm:prSet presAssocID="{44F86E73-F731-42CD-B360-AFFF2A5F8C13}" presName="parentLeftMargin" presStyleLbl="node1" presStyleIdx="0" presStyleCnt="2"/>
      <dgm:spPr/>
    </dgm:pt>
    <dgm:pt modelId="{6A1430D8-B545-4522-9BC1-02C3A6DC87DA}" type="pres">
      <dgm:prSet presAssocID="{44F86E73-F731-42CD-B360-AFFF2A5F8C13}" presName="parentText" presStyleLbl="node1" presStyleIdx="1" presStyleCnt="2" custScaleX="142997" custScaleY="217722">
        <dgm:presLayoutVars>
          <dgm:chMax val="0"/>
          <dgm:bulletEnabled val="1"/>
        </dgm:presLayoutVars>
      </dgm:prSet>
      <dgm:spPr/>
    </dgm:pt>
    <dgm:pt modelId="{4226743E-557E-4F52-A1BF-7A649955F658}" type="pres">
      <dgm:prSet presAssocID="{44F86E73-F731-42CD-B360-AFFF2A5F8C13}" presName="negativeSpace" presStyleCnt="0"/>
      <dgm:spPr/>
    </dgm:pt>
    <dgm:pt modelId="{86E356DE-90F5-4258-A059-8FF9558733A6}" type="pres">
      <dgm:prSet presAssocID="{44F86E73-F731-42CD-B360-AFFF2A5F8C1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2C5226-F31E-48CB-A109-DEBD9EE1FB67}" type="presOf" srcId="{44F86E73-F731-42CD-B360-AFFF2A5F8C13}" destId="{6A1430D8-B545-4522-9BC1-02C3A6DC87DA}" srcOrd="1" destOrd="0" presId="urn:microsoft.com/office/officeart/2005/8/layout/list1"/>
    <dgm:cxn modelId="{E2145F50-5F2E-4A2A-A393-DDEE2C27E9D9}" srcId="{15F3E01F-5401-42FE-BCD0-2B3D16001D41}" destId="{36A9555F-1189-4529-BCFC-7EB3C233AA2C}" srcOrd="0" destOrd="0" parTransId="{4EE6BDD7-4BFC-4A0B-878A-FC2C4B2647E8}" sibTransId="{1A03AC89-FBF0-4E6E-9B65-D927F1084B2B}"/>
    <dgm:cxn modelId="{B6661F83-2641-499D-A6A0-850F66A21A27}" type="presOf" srcId="{15F3E01F-5401-42FE-BCD0-2B3D16001D41}" destId="{8539F795-1BBD-4494-BA2C-254E71040B08}" srcOrd="0" destOrd="0" presId="urn:microsoft.com/office/officeart/2005/8/layout/list1"/>
    <dgm:cxn modelId="{F1993090-6D7C-491C-897F-7E3EF8BD5660}" srcId="{15F3E01F-5401-42FE-BCD0-2B3D16001D41}" destId="{44F86E73-F731-42CD-B360-AFFF2A5F8C13}" srcOrd="1" destOrd="0" parTransId="{D8710712-F16A-4E51-A665-A494DC8C5AA7}" sibTransId="{3E62ABD4-129E-4ABB-A827-DDDD40A05D47}"/>
    <dgm:cxn modelId="{2384A092-DCAE-4269-9363-1139168B96A7}" type="presOf" srcId="{36A9555F-1189-4529-BCFC-7EB3C233AA2C}" destId="{E591F1AE-70F1-4006-9870-74D6D1206F2B}" srcOrd="0" destOrd="0" presId="urn:microsoft.com/office/officeart/2005/8/layout/list1"/>
    <dgm:cxn modelId="{4E698CA4-7D1E-41A6-A366-35FE7FFC41A2}" type="presOf" srcId="{44F86E73-F731-42CD-B360-AFFF2A5F8C13}" destId="{A1BDAA18-AC95-4510-8453-EA95381BAB14}" srcOrd="0" destOrd="0" presId="urn:microsoft.com/office/officeart/2005/8/layout/list1"/>
    <dgm:cxn modelId="{68FAD8A6-A607-42FC-AA3A-C0563A49BBC2}" type="presOf" srcId="{36A9555F-1189-4529-BCFC-7EB3C233AA2C}" destId="{8DBCE6F2-971E-41EE-83F1-516FDD982FD5}" srcOrd="1" destOrd="0" presId="urn:microsoft.com/office/officeart/2005/8/layout/list1"/>
    <dgm:cxn modelId="{28CA2FA2-1A8B-4C2B-B8DD-F8B249E7BED2}" type="presParOf" srcId="{8539F795-1BBD-4494-BA2C-254E71040B08}" destId="{88798065-319E-4477-8E97-42F8E4BD7146}" srcOrd="0" destOrd="0" presId="urn:microsoft.com/office/officeart/2005/8/layout/list1"/>
    <dgm:cxn modelId="{FD81AE19-CEE5-4593-9B55-59DA3B4A9C56}" type="presParOf" srcId="{88798065-319E-4477-8E97-42F8E4BD7146}" destId="{E591F1AE-70F1-4006-9870-74D6D1206F2B}" srcOrd="0" destOrd="0" presId="urn:microsoft.com/office/officeart/2005/8/layout/list1"/>
    <dgm:cxn modelId="{D5B944A5-A0D6-4366-94EF-A2ABFE26B88C}" type="presParOf" srcId="{88798065-319E-4477-8E97-42F8E4BD7146}" destId="{8DBCE6F2-971E-41EE-83F1-516FDD982FD5}" srcOrd="1" destOrd="0" presId="urn:microsoft.com/office/officeart/2005/8/layout/list1"/>
    <dgm:cxn modelId="{2ECBDE37-B62E-40AE-900B-06DDF60CBC68}" type="presParOf" srcId="{8539F795-1BBD-4494-BA2C-254E71040B08}" destId="{E2D79A1E-3EDC-4289-AEB3-AC64A6498EE5}" srcOrd="1" destOrd="0" presId="urn:microsoft.com/office/officeart/2005/8/layout/list1"/>
    <dgm:cxn modelId="{57D22F5A-1558-4803-9280-0AA0A77F24CD}" type="presParOf" srcId="{8539F795-1BBD-4494-BA2C-254E71040B08}" destId="{B0D7B235-C5C2-4978-948D-9B68759EEEE0}" srcOrd="2" destOrd="0" presId="urn:microsoft.com/office/officeart/2005/8/layout/list1"/>
    <dgm:cxn modelId="{AC5F2736-EA2F-4552-8A9C-DD2B99411C6A}" type="presParOf" srcId="{8539F795-1BBD-4494-BA2C-254E71040B08}" destId="{30F3843D-CC5E-4830-B174-113138855720}" srcOrd="3" destOrd="0" presId="urn:microsoft.com/office/officeart/2005/8/layout/list1"/>
    <dgm:cxn modelId="{741AEFF1-C96B-49B9-94DF-39DFB1B3C40B}" type="presParOf" srcId="{8539F795-1BBD-4494-BA2C-254E71040B08}" destId="{1E15A109-F471-49FD-A855-A2F463CBBCA6}" srcOrd="4" destOrd="0" presId="urn:microsoft.com/office/officeart/2005/8/layout/list1"/>
    <dgm:cxn modelId="{B155FE2E-7150-4F78-A207-B82B50E0F3FB}" type="presParOf" srcId="{1E15A109-F471-49FD-A855-A2F463CBBCA6}" destId="{A1BDAA18-AC95-4510-8453-EA95381BAB14}" srcOrd="0" destOrd="0" presId="urn:microsoft.com/office/officeart/2005/8/layout/list1"/>
    <dgm:cxn modelId="{F8FEA3B0-E39F-4F4C-92D0-C4D466F13C42}" type="presParOf" srcId="{1E15A109-F471-49FD-A855-A2F463CBBCA6}" destId="{6A1430D8-B545-4522-9BC1-02C3A6DC87DA}" srcOrd="1" destOrd="0" presId="urn:microsoft.com/office/officeart/2005/8/layout/list1"/>
    <dgm:cxn modelId="{C3A62952-A7C4-4C29-B034-99597937E832}" type="presParOf" srcId="{8539F795-1BBD-4494-BA2C-254E71040B08}" destId="{4226743E-557E-4F52-A1BF-7A649955F658}" srcOrd="5" destOrd="0" presId="urn:microsoft.com/office/officeart/2005/8/layout/list1"/>
    <dgm:cxn modelId="{CB5BCBFD-62EA-4C8F-9BAF-6390F5FBDF1D}" type="presParOf" srcId="{8539F795-1BBD-4494-BA2C-254E71040B08}" destId="{86E356DE-90F5-4258-A059-8FF9558733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D9493-4F3D-456C-B8A2-6ADA12F9FE97}">
      <dsp:nvSpPr>
        <dsp:cNvPr id="0" name=""/>
        <dsp:cNvSpPr/>
      </dsp:nvSpPr>
      <dsp:spPr>
        <a:xfrm rot="16200000">
          <a:off x="1373976" y="-558760"/>
          <a:ext cx="2133061" cy="45175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PERSPECTIVĂ OMNISCIENTĂ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NARATOR OMNISCIENT, OBIECTIV </a:t>
          </a:r>
          <a:r>
            <a:rPr lang="ro-RO" sz="2800" kern="1200" dirty="0">
              <a:solidFill>
                <a:srgbClr val="FF0000"/>
              </a:solidFill>
            </a:rPr>
            <a:t>(REALISM</a:t>
          </a:r>
          <a:r>
            <a:rPr lang="ro-RO" sz="2800" kern="1200" dirty="0"/>
            <a:t>)</a:t>
          </a:r>
          <a:endParaRPr lang="en-US" sz="2800" kern="1200" dirty="0"/>
        </a:p>
      </dsp:txBody>
      <dsp:txXfrm rot="5400000">
        <a:off x="285856" y="737652"/>
        <a:ext cx="4413447" cy="1924769"/>
      </dsp:txXfrm>
    </dsp:sp>
    <dsp:sp modelId="{06A651D5-C28E-4F39-8FD3-04BB879C6225}">
      <dsp:nvSpPr>
        <dsp:cNvPr id="0" name=""/>
        <dsp:cNvSpPr/>
      </dsp:nvSpPr>
      <dsp:spPr>
        <a:xfrm rot="5400000">
          <a:off x="5834733" y="-408752"/>
          <a:ext cx="2133061" cy="41357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TEHNICA PUNCTULUI DE VEDERE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SOACRA – PERSONAJ RAISONNEUR (comentează, dar nu participă)</a:t>
          </a:r>
          <a:endParaRPr lang="en-US" sz="2200" kern="1200" dirty="0"/>
        </a:p>
      </dsp:txBody>
      <dsp:txXfrm rot="-5400000">
        <a:off x="4833408" y="696719"/>
        <a:ext cx="4031566" cy="1924769"/>
      </dsp:txXfrm>
    </dsp:sp>
    <dsp:sp modelId="{EC4B6E99-4799-4ED7-B798-C42209EAB5A4}">
      <dsp:nvSpPr>
        <dsp:cNvPr id="0" name=""/>
        <dsp:cNvSpPr/>
      </dsp:nvSpPr>
      <dsp:spPr>
        <a:xfrm>
          <a:off x="4214578" y="0"/>
          <a:ext cx="1362717" cy="13626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62D75-34DC-479B-9A41-73DC68896EFB}">
      <dsp:nvSpPr>
        <dsp:cNvPr id="0" name=""/>
        <dsp:cNvSpPr/>
      </dsp:nvSpPr>
      <dsp:spPr>
        <a:xfrm rot="10800000">
          <a:off x="4214578" y="1955223"/>
          <a:ext cx="1362717" cy="13626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F973C-6057-41E7-9FC9-9C2E415A332B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2860" rIns="13148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Consecințele nefaste ale arghirofiliei </a:t>
          </a:r>
          <a:r>
            <a:rPr lang="ro-RO" sz="1800" kern="1200" dirty="0">
              <a:solidFill>
                <a:srgbClr val="FF0000"/>
              </a:solidFill>
            </a:rPr>
            <a:t>(REALISM</a:t>
          </a:r>
          <a:r>
            <a:rPr lang="ro-RO" sz="1800" kern="1200" dirty="0"/>
            <a:t>)</a:t>
          </a:r>
          <a:endParaRPr lang="en-US" sz="1800" kern="1200" dirty="0"/>
        </a:p>
      </dsp:txBody>
      <dsp:txXfrm>
        <a:off x="352269" y="1864627"/>
        <a:ext cx="1689411" cy="1689411"/>
      </dsp:txXfrm>
    </dsp:sp>
    <dsp:sp modelId="{17E6D3CC-47B0-4453-AD6A-3C4093632A0F}">
      <dsp:nvSpPr>
        <dsp:cNvPr id="0" name=""/>
        <dsp:cNvSpPr/>
      </dsp:nvSpPr>
      <dsp:spPr>
        <a:xfrm>
          <a:off x="1922122" y="1573465"/>
          <a:ext cx="2389187" cy="238918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2860" rIns="13148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chemeClr val="tx1"/>
              </a:solidFill>
            </a:rPr>
            <a:t>Dezumanizarea</a:t>
          </a:r>
          <a:r>
            <a:rPr lang="ro-RO" sz="1800" kern="1200" dirty="0">
              <a:solidFill>
                <a:srgbClr val="FF0000"/>
              </a:solidFill>
            </a:rPr>
            <a:t> (REALISM</a:t>
          </a:r>
          <a:r>
            <a:rPr lang="ro-RO" sz="1800" kern="1200" dirty="0"/>
            <a:t>)</a:t>
          </a:r>
          <a:endParaRPr lang="en-US" sz="1800" kern="1200" dirty="0"/>
        </a:p>
      </dsp:txBody>
      <dsp:txXfrm>
        <a:off x="2272010" y="1923353"/>
        <a:ext cx="1689411" cy="1689411"/>
      </dsp:txXfrm>
    </dsp:sp>
    <dsp:sp modelId="{29719922-E779-4A1A-B97D-A08AFBB2BCCB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2860" rIns="13148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Destinul</a:t>
          </a:r>
          <a:endParaRPr lang="en-US" sz="1800" kern="1200" dirty="0"/>
        </a:p>
      </dsp:txBody>
      <dsp:txXfrm>
        <a:off x="4174969" y="1864627"/>
        <a:ext cx="1689411" cy="1689411"/>
      </dsp:txXfrm>
    </dsp:sp>
    <dsp:sp modelId="{BB95BF40-A38E-4015-B2DD-9BB09EA4F403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22860" rIns="13148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Fascinația ideii de Forță</a:t>
          </a:r>
          <a:endParaRPr lang="en-US" sz="1800" kern="1200" dirty="0"/>
        </a:p>
      </dsp:txBody>
      <dsp:txXfrm>
        <a:off x="6086319" y="1864627"/>
        <a:ext cx="1689411" cy="1689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F424-7421-4CB1-9225-3360BFCEB153}">
      <dsp:nvSpPr>
        <dsp:cNvPr id="0" name=""/>
        <dsp:cNvSpPr/>
      </dsp:nvSpPr>
      <dsp:spPr>
        <a:xfrm rot="5400000">
          <a:off x="4651739" y="-1645718"/>
          <a:ext cx="2052602" cy="534403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4000" kern="1200" dirty="0"/>
            <a:t>Sărbătoarea Sf. Gheorghe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4000" kern="1200" dirty="0"/>
            <a:t>Sărbătoarea Paștelui</a:t>
          </a:r>
          <a:endParaRPr lang="en-US" sz="4000" kern="1200" dirty="0"/>
        </a:p>
      </dsp:txBody>
      <dsp:txXfrm rot="-5400000">
        <a:off x="3006021" y="100200"/>
        <a:ext cx="5243838" cy="1852202"/>
      </dsp:txXfrm>
    </dsp:sp>
    <dsp:sp modelId="{BD8B7C9D-5328-4C1B-9C1C-A725ADBC2FC7}">
      <dsp:nvSpPr>
        <dsp:cNvPr id="0" name=""/>
        <dsp:cNvSpPr/>
      </dsp:nvSpPr>
      <dsp:spPr>
        <a:xfrm>
          <a:off x="0" y="204994"/>
          <a:ext cx="3006021" cy="16467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400" kern="1200" dirty="0"/>
            <a:t>Sfârșitul secolului XIX </a:t>
          </a:r>
          <a:r>
            <a:rPr lang="ro-RO" sz="3400" kern="1200" dirty="0">
              <a:solidFill>
                <a:srgbClr val="FF0000"/>
              </a:solidFill>
            </a:rPr>
            <a:t>(REALISM)</a:t>
          </a:r>
          <a:endParaRPr lang="en-US" sz="3400" kern="1200" dirty="0">
            <a:solidFill>
              <a:srgbClr val="FF0000"/>
            </a:solidFill>
          </a:endParaRPr>
        </a:p>
      </dsp:txBody>
      <dsp:txXfrm>
        <a:off x="80388" y="285382"/>
        <a:ext cx="2845245" cy="1485975"/>
      </dsp:txXfrm>
    </dsp:sp>
    <dsp:sp modelId="{3F645401-9844-4E6F-B144-396438A7FCEC}">
      <dsp:nvSpPr>
        <dsp:cNvPr id="0" name=""/>
        <dsp:cNvSpPr/>
      </dsp:nvSpPr>
      <dsp:spPr>
        <a:xfrm rot="5400000">
          <a:off x="4651739" y="332329"/>
          <a:ext cx="2052602" cy="534403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4000" kern="1200" dirty="0"/>
            <a:t>Zona Șiria-Ineu-Fundureni</a:t>
          </a:r>
          <a:endParaRPr lang="en-US" sz="4000" kern="1200" dirty="0"/>
        </a:p>
      </dsp:txBody>
      <dsp:txXfrm rot="-5400000">
        <a:off x="3006021" y="2078247"/>
        <a:ext cx="5243838" cy="1852202"/>
      </dsp:txXfrm>
    </dsp:sp>
    <dsp:sp modelId="{84FCC82B-C0DE-42C1-8D38-FF8A8CCBB5E4}">
      <dsp:nvSpPr>
        <dsp:cNvPr id="0" name=""/>
        <dsp:cNvSpPr/>
      </dsp:nvSpPr>
      <dsp:spPr>
        <a:xfrm>
          <a:off x="37408" y="2137981"/>
          <a:ext cx="3006021" cy="16192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Pusta</a:t>
          </a:r>
          <a:r>
            <a:rPr lang="en-US" sz="3400" kern="1200" dirty="0"/>
            <a:t> </a:t>
          </a:r>
          <a:r>
            <a:rPr lang="ro-RO" sz="3400" kern="1200" dirty="0"/>
            <a:t>(câmpie) </a:t>
          </a:r>
          <a:r>
            <a:rPr lang="en-US" sz="3400" kern="1200" dirty="0" err="1"/>
            <a:t>ar</a:t>
          </a:r>
          <a:r>
            <a:rPr lang="ro-RO" sz="3400" kern="1200" dirty="0"/>
            <a:t>ădeană</a:t>
          </a:r>
          <a:endParaRPr lang="en-US" sz="3400" kern="1200" dirty="0"/>
        </a:p>
      </dsp:txBody>
      <dsp:txXfrm>
        <a:off x="116453" y="2217026"/>
        <a:ext cx="2847931" cy="1461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F933E-F2D4-4E04-845F-040166BA0ADE}">
      <dsp:nvSpPr>
        <dsp:cNvPr id="0" name=""/>
        <dsp:cNvSpPr/>
      </dsp:nvSpPr>
      <dsp:spPr>
        <a:xfrm>
          <a:off x="1768706" y="189265"/>
          <a:ext cx="2429565" cy="7851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CONFLICT EXTERIOR</a:t>
          </a:r>
          <a:endParaRPr lang="en-US" sz="2600" kern="1200" dirty="0"/>
        </a:p>
      </dsp:txBody>
      <dsp:txXfrm>
        <a:off x="1791702" y="212261"/>
        <a:ext cx="2383573" cy="739162"/>
      </dsp:txXfrm>
    </dsp:sp>
    <dsp:sp modelId="{BC10E24A-0434-44C0-B94B-CAF57E85CC31}">
      <dsp:nvSpPr>
        <dsp:cNvPr id="0" name=""/>
        <dsp:cNvSpPr/>
      </dsp:nvSpPr>
      <dsp:spPr>
        <a:xfrm>
          <a:off x="2011663" y="974419"/>
          <a:ext cx="232903" cy="109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450"/>
              </a:lnTo>
              <a:lnTo>
                <a:pt x="232903" y="109845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AE3D8-8BC3-409E-8C41-A62691DE7E8A}">
      <dsp:nvSpPr>
        <dsp:cNvPr id="0" name=""/>
        <dsp:cNvSpPr/>
      </dsp:nvSpPr>
      <dsp:spPr>
        <a:xfrm>
          <a:off x="2244566" y="1315749"/>
          <a:ext cx="2466753" cy="151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/>
            <a:t>SOCIAL</a:t>
          </a:r>
          <a:r>
            <a:rPr lang="ro-RO" sz="2400" kern="1200" dirty="0"/>
            <a:t> (</a:t>
          </a:r>
          <a:r>
            <a:rPr lang="ro-RO" sz="2400" kern="1200" dirty="0">
              <a:solidFill>
                <a:schemeClr val="tx1"/>
              </a:solidFill>
            </a:rPr>
            <a:t>mica burghezie vs hoți) </a:t>
          </a:r>
          <a:r>
            <a:rPr lang="ro-RO" sz="2400" kern="1200" dirty="0">
              <a:solidFill>
                <a:srgbClr val="FF0000"/>
              </a:solidFill>
            </a:rPr>
            <a:t>(REALISM</a:t>
          </a:r>
          <a:r>
            <a:rPr lang="ro-RO" sz="2400" kern="1200" dirty="0"/>
            <a:t>)</a:t>
          </a:r>
          <a:endParaRPr lang="en-US" sz="2400" kern="1200" dirty="0"/>
        </a:p>
      </dsp:txBody>
      <dsp:txXfrm>
        <a:off x="2288917" y="1360100"/>
        <a:ext cx="2378051" cy="1425538"/>
      </dsp:txXfrm>
    </dsp:sp>
    <dsp:sp modelId="{3B4831F9-51EC-443A-AFF4-DC69DED38C56}">
      <dsp:nvSpPr>
        <dsp:cNvPr id="0" name=""/>
        <dsp:cNvSpPr/>
      </dsp:nvSpPr>
      <dsp:spPr>
        <a:xfrm>
          <a:off x="4550633" y="107295"/>
          <a:ext cx="2762204" cy="7851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CONFLICT INTERIOR</a:t>
          </a:r>
          <a:endParaRPr lang="en-US" sz="2600" kern="1200" dirty="0"/>
        </a:p>
      </dsp:txBody>
      <dsp:txXfrm>
        <a:off x="4573629" y="130291"/>
        <a:ext cx="2716212" cy="739162"/>
      </dsp:txXfrm>
    </dsp:sp>
    <dsp:sp modelId="{DB38C1DA-80E5-4B98-ADF6-56B7C1319CA5}">
      <dsp:nvSpPr>
        <dsp:cNvPr id="0" name=""/>
        <dsp:cNvSpPr/>
      </dsp:nvSpPr>
      <dsp:spPr>
        <a:xfrm>
          <a:off x="4826854" y="892449"/>
          <a:ext cx="235342" cy="853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498"/>
              </a:lnTo>
              <a:lnTo>
                <a:pt x="235342" y="853498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9222C-93E4-45C3-B415-D2340E8D3819}">
      <dsp:nvSpPr>
        <dsp:cNvPr id="0" name=""/>
        <dsp:cNvSpPr/>
      </dsp:nvSpPr>
      <dsp:spPr>
        <a:xfrm>
          <a:off x="5062196" y="1064052"/>
          <a:ext cx="3276442" cy="1363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PSIHOLOGIC</a:t>
          </a:r>
          <a:r>
            <a:rPr lang="ro-RO" sz="2200" kern="1200" dirty="0"/>
            <a:t> (dorința de a se </a:t>
          </a:r>
          <a:r>
            <a:rPr lang="ro-RO" sz="2200" kern="1200" dirty="0">
              <a:solidFill>
                <a:schemeClr val="tx1"/>
              </a:solidFill>
            </a:rPr>
            <a:t>îmbogăți vs. dorința de a rămâne cinstit) </a:t>
          </a:r>
          <a:r>
            <a:rPr lang="ro-RO" sz="2200" kern="1200" dirty="0">
              <a:solidFill>
                <a:srgbClr val="FF0000"/>
              </a:solidFill>
            </a:rPr>
            <a:t>(REALISM</a:t>
          </a:r>
          <a:r>
            <a:rPr lang="ro-RO" sz="2200" kern="1200" dirty="0"/>
            <a:t>)</a:t>
          </a:r>
          <a:endParaRPr lang="en-US" sz="2200" kern="1200" dirty="0"/>
        </a:p>
      </dsp:txBody>
      <dsp:txXfrm>
        <a:off x="5102140" y="1103996"/>
        <a:ext cx="3196554" cy="1283901"/>
      </dsp:txXfrm>
    </dsp:sp>
    <dsp:sp modelId="{B2F605D0-3E60-4F85-ADBD-B21D515D7E9C}">
      <dsp:nvSpPr>
        <dsp:cNvPr id="0" name=""/>
        <dsp:cNvSpPr/>
      </dsp:nvSpPr>
      <dsp:spPr>
        <a:xfrm>
          <a:off x="4826854" y="892449"/>
          <a:ext cx="112443" cy="2247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170"/>
              </a:lnTo>
              <a:lnTo>
                <a:pt x="112443" y="2247170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8B01A-9E2C-4DF5-A744-8BEF2C02B875}">
      <dsp:nvSpPr>
        <dsp:cNvPr id="0" name=""/>
        <dsp:cNvSpPr/>
      </dsp:nvSpPr>
      <dsp:spPr>
        <a:xfrm>
          <a:off x="4939297" y="2546600"/>
          <a:ext cx="3764783" cy="1186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MORAL</a:t>
          </a:r>
          <a:r>
            <a:rPr lang="ro-RO" sz="2200" kern="1200" dirty="0"/>
            <a:t> (Bine-familie vs. Rău-Lică)</a:t>
          </a:r>
          <a:endParaRPr lang="en-US" sz="2200" kern="1200" dirty="0"/>
        </a:p>
      </dsp:txBody>
      <dsp:txXfrm>
        <a:off x="4974035" y="2581338"/>
        <a:ext cx="3695307" cy="1116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7036-3C0E-4759-BC43-33DA70DD48D8}">
      <dsp:nvSpPr>
        <dsp:cNvPr id="0" name=""/>
        <dsp:cNvSpPr/>
      </dsp:nvSpPr>
      <dsp:spPr>
        <a:xfrm>
          <a:off x="55142" y="2030825"/>
          <a:ext cx="3692478" cy="147699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Moară – topos faber</a:t>
          </a:r>
          <a:endParaRPr lang="en-US" sz="2700" kern="1200" dirty="0"/>
        </a:p>
      </dsp:txBody>
      <dsp:txXfrm>
        <a:off x="793638" y="2030825"/>
        <a:ext cx="2215487" cy="1476991"/>
      </dsp:txXfrm>
    </dsp:sp>
    <dsp:sp modelId="{04DBDC94-AD2D-44E5-8414-BF42AEE86DE1}">
      <dsp:nvSpPr>
        <dsp:cNvPr id="0" name=""/>
        <dsp:cNvSpPr/>
      </dsp:nvSpPr>
      <dsp:spPr>
        <a:xfrm>
          <a:off x="3326261" y="2021889"/>
          <a:ext cx="3692478" cy="147699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240833"/>
                <a:satOff val="2403"/>
                <a:lumOff val="27997"/>
                <a:alphaOff val="0"/>
                <a:tint val="60000"/>
                <a:lumMod val="110000"/>
              </a:schemeClr>
            </a:gs>
            <a:gs pos="100000">
              <a:schemeClr val="accent6">
                <a:shade val="50000"/>
                <a:hueOff val="-240833"/>
                <a:satOff val="2403"/>
                <a:lumOff val="2799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Han – loc al poveștilor și al comunității</a:t>
          </a:r>
          <a:endParaRPr lang="en-US" sz="2700" kern="1200" dirty="0"/>
        </a:p>
      </dsp:txBody>
      <dsp:txXfrm>
        <a:off x="4064757" y="2021889"/>
        <a:ext cx="2215487" cy="1476991"/>
      </dsp:txXfrm>
    </dsp:sp>
    <dsp:sp modelId="{4B58F957-487A-497A-87A1-0B597E554F32}">
      <dsp:nvSpPr>
        <dsp:cNvPr id="0" name=""/>
        <dsp:cNvSpPr/>
      </dsp:nvSpPr>
      <dsp:spPr>
        <a:xfrm>
          <a:off x="6652523" y="2030825"/>
          <a:ext cx="3692478" cy="147699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240833"/>
                <a:satOff val="2403"/>
                <a:lumOff val="27997"/>
                <a:alphaOff val="0"/>
                <a:tint val="60000"/>
                <a:lumMod val="110000"/>
              </a:schemeClr>
            </a:gs>
            <a:gs pos="100000">
              <a:schemeClr val="accent6">
                <a:shade val="50000"/>
                <a:hueOff val="-240833"/>
                <a:satOff val="2403"/>
                <a:lumOff val="2799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kern="1200" dirty="0"/>
            <a:t>Cârciumă – loc al degradării și al viciilor</a:t>
          </a:r>
          <a:endParaRPr lang="en-US" sz="2700" kern="1200" dirty="0"/>
        </a:p>
      </dsp:txBody>
      <dsp:txXfrm>
        <a:off x="7391019" y="2030825"/>
        <a:ext cx="2215487" cy="1476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8C7AC-5CE8-4C63-8B4A-3227F372BDD2}">
      <dsp:nvSpPr>
        <dsp:cNvPr id="0" name=""/>
        <dsp:cNvSpPr/>
      </dsp:nvSpPr>
      <dsp:spPr>
        <a:xfrm>
          <a:off x="0" y="1010900"/>
          <a:ext cx="106592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D2320-7FD4-45C9-9EF6-3412628CD7EF}">
      <dsp:nvSpPr>
        <dsp:cNvPr id="0" name=""/>
        <dsp:cNvSpPr/>
      </dsp:nvSpPr>
      <dsp:spPr>
        <a:xfrm>
          <a:off x="475073" y="133855"/>
          <a:ext cx="10137203" cy="11891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27" tIns="0" rIns="2820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/>
            <a:t>PERSONAJ-TIP (REALISM</a:t>
          </a:r>
          <a:r>
            <a:rPr lang="ro-RO" sz="2800" kern="1200" dirty="0"/>
            <a:t>)-categoria socială a celor săraci care vor să se îmbogățească</a:t>
          </a:r>
          <a:r>
            <a:rPr lang="en-US" sz="2800" kern="1200" dirty="0"/>
            <a:t> rapid (</a:t>
          </a:r>
          <a:r>
            <a:rPr lang="en-US" sz="2800" kern="1200" dirty="0" err="1"/>
            <a:t>arivist</a:t>
          </a:r>
          <a:r>
            <a:rPr lang="en-US" sz="2800" kern="1200" dirty="0"/>
            <a:t>)</a:t>
          </a:r>
        </a:p>
      </dsp:txBody>
      <dsp:txXfrm>
        <a:off x="533121" y="191903"/>
        <a:ext cx="10021107" cy="1073030"/>
      </dsp:txXfrm>
    </dsp:sp>
    <dsp:sp modelId="{6E7AEEB7-C2F6-495D-860D-B1415ED9E91A}">
      <dsp:nvSpPr>
        <dsp:cNvPr id="0" name=""/>
        <dsp:cNvSpPr/>
      </dsp:nvSpPr>
      <dsp:spPr>
        <a:xfrm>
          <a:off x="0" y="2374523"/>
          <a:ext cx="106592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9555-EE9D-4730-83BE-20B2290845F0}">
      <dsp:nvSpPr>
        <dsp:cNvPr id="0" name=""/>
        <dsp:cNvSpPr/>
      </dsp:nvSpPr>
      <dsp:spPr>
        <a:xfrm>
          <a:off x="510584" y="1469900"/>
          <a:ext cx="10138048" cy="11260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27" tIns="0" rIns="2820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PERSONAJ ROTUND/ COMPLEX </a:t>
          </a:r>
          <a:r>
            <a:rPr lang="ro-RO" sz="2800" b="1" kern="1200" dirty="0"/>
            <a:t> (REALISM/ PROZA PSIHOLOGICĂ)</a:t>
          </a:r>
          <a:r>
            <a:rPr lang="en-US" sz="2800" kern="1200" dirty="0"/>
            <a:t>– e </a:t>
          </a:r>
          <a:r>
            <a:rPr lang="en-US" sz="2800" kern="1200" dirty="0" err="1"/>
            <a:t>surprins</a:t>
          </a:r>
          <a:r>
            <a:rPr lang="en-US" sz="2800" kern="1200" dirty="0"/>
            <a:t> </a:t>
          </a:r>
          <a:r>
            <a:rPr lang="ro-RO" sz="2800" kern="1200" dirty="0"/>
            <a:t>în</a:t>
          </a:r>
          <a:r>
            <a:rPr lang="en-US" sz="2800" kern="1200" dirty="0"/>
            <a:t> </a:t>
          </a:r>
          <a:r>
            <a:rPr lang="en-US" sz="2800" kern="1200" dirty="0" err="1"/>
            <a:t>proces</a:t>
          </a:r>
          <a:r>
            <a:rPr lang="ro-RO" sz="2800" kern="1200" dirty="0"/>
            <a:t> </a:t>
          </a:r>
          <a:r>
            <a:rPr lang="en-US" sz="2800" kern="1200" dirty="0"/>
            <a:t>de  </a:t>
          </a:r>
          <a:r>
            <a:rPr lang="en-US" sz="2800" kern="1200" dirty="0" err="1"/>
            <a:t>involu</a:t>
          </a:r>
          <a:r>
            <a:rPr lang="ro-RO" sz="2800" kern="1200" dirty="0"/>
            <a:t>ț</a:t>
          </a:r>
          <a:r>
            <a:rPr lang="en-US" sz="2800" kern="1200" dirty="0" err="1"/>
            <a:t>ie</a:t>
          </a:r>
          <a:r>
            <a:rPr lang="ro-RO" sz="2800" kern="1200" dirty="0"/>
            <a:t>, victimă a lăcomiei</a:t>
          </a:r>
          <a:endParaRPr lang="en-US" sz="2800" kern="1200" dirty="0"/>
        </a:p>
      </dsp:txBody>
      <dsp:txXfrm>
        <a:off x="565552" y="1524868"/>
        <a:ext cx="10028112" cy="1016086"/>
      </dsp:txXfrm>
    </dsp:sp>
    <dsp:sp modelId="{8089E60A-6D58-463A-8175-F11949B686FF}">
      <dsp:nvSpPr>
        <dsp:cNvPr id="0" name=""/>
        <dsp:cNvSpPr/>
      </dsp:nvSpPr>
      <dsp:spPr>
        <a:xfrm>
          <a:off x="0" y="3862232"/>
          <a:ext cx="106592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6C4F0-D5AD-4F42-9FA6-7149F2C821DA}">
      <dsp:nvSpPr>
        <dsp:cNvPr id="0" name=""/>
        <dsp:cNvSpPr/>
      </dsp:nvSpPr>
      <dsp:spPr>
        <a:xfrm>
          <a:off x="485506" y="2819973"/>
          <a:ext cx="10143699" cy="12501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027" tIns="0" rIns="28202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/>
            <a:t>PERSONAJ TRIALOGIC – </a:t>
          </a:r>
          <a:r>
            <a:rPr lang="ro-RO" sz="2800" b="0" kern="1200" dirty="0"/>
            <a:t>se raportează la sine, la antagonist și la comunitate</a:t>
          </a:r>
          <a:r>
            <a:rPr lang="en-US" sz="2800" b="0" kern="1200" dirty="0"/>
            <a:t>/ </a:t>
          </a:r>
          <a:r>
            <a:rPr lang="en-US" sz="2800" b="0" kern="1200" dirty="0" err="1"/>
            <a:t>spectatori</a:t>
          </a:r>
          <a:r>
            <a:rPr lang="ro-RO" sz="2800" b="0" kern="1200" dirty="0"/>
            <a:t> („gura satului”)</a:t>
          </a:r>
          <a:endParaRPr lang="en-US" sz="2800" b="1" kern="1200" dirty="0"/>
        </a:p>
      </dsp:txBody>
      <dsp:txXfrm>
        <a:off x="546531" y="2880998"/>
        <a:ext cx="10021649" cy="1128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0BF90-DE4C-4A3C-A2AD-E2547E13CA67}">
      <dsp:nvSpPr>
        <dsp:cNvPr id="0" name=""/>
        <dsp:cNvSpPr/>
      </dsp:nvSpPr>
      <dsp:spPr>
        <a:xfrm>
          <a:off x="0" y="1146506"/>
          <a:ext cx="96062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4BCC0-A82A-4271-B454-41337F1F47ED}">
      <dsp:nvSpPr>
        <dsp:cNvPr id="0" name=""/>
        <dsp:cNvSpPr/>
      </dsp:nvSpPr>
      <dsp:spPr>
        <a:xfrm>
          <a:off x="175511" y="0"/>
          <a:ext cx="8918902" cy="14406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66" tIns="0" rIns="25416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ONOMASTICA</a:t>
          </a:r>
          <a:r>
            <a:rPr lang="ro-RO" sz="3600" kern="1200" dirty="0"/>
            <a:t> – Ghiță, varianta degradată a lui Gheorghe</a:t>
          </a:r>
          <a:endParaRPr lang="en-US" sz="3600" kern="1200" dirty="0"/>
        </a:p>
      </dsp:txBody>
      <dsp:txXfrm>
        <a:off x="245836" y="70325"/>
        <a:ext cx="8778252" cy="1299969"/>
      </dsp:txXfrm>
    </dsp:sp>
    <dsp:sp modelId="{063396A3-D5F7-47CE-82C7-60EED1DBCBA1}">
      <dsp:nvSpPr>
        <dsp:cNvPr id="0" name=""/>
        <dsp:cNvSpPr/>
      </dsp:nvSpPr>
      <dsp:spPr>
        <a:xfrm>
          <a:off x="0" y="2686943"/>
          <a:ext cx="96062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8EB76-EF70-4FEB-91C4-50F37A7F5B9F}">
      <dsp:nvSpPr>
        <dsp:cNvPr id="0" name=""/>
        <dsp:cNvSpPr/>
      </dsp:nvSpPr>
      <dsp:spPr>
        <a:xfrm>
          <a:off x="148677" y="1778624"/>
          <a:ext cx="9145483" cy="1207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66" tIns="0" rIns="25416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ABSEN</a:t>
          </a:r>
          <a:r>
            <a:rPr lang="ro-RO" sz="3600" kern="1200" dirty="0"/>
            <a:t>ȚA PORTRETULUI FIZIC – accent pe interioritate</a:t>
          </a:r>
          <a:endParaRPr lang="en-US" sz="3600" kern="1200" dirty="0"/>
        </a:p>
      </dsp:txBody>
      <dsp:txXfrm>
        <a:off x="207637" y="1837584"/>
        <a:ext cx="9027563" cy="1089876"/>
      </dsp:txXfrm>
    </dsp:sp>
    <dsp:sp modelId="{C13751E1-58E6-4187-9787-F835C7A5BFAC}">
      <dsp:nvSpPr>
        <dsp:cNvPr id="0" name=""/>
        <dsp:cNvSpPr/>
      </dsp:nvSpPr>
      <dsp:spPr>
        <a:xfrm>
          <a:off x="0" y="4283810"/>
          <a:ext cx="960628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9241-F42C-48C4-AB26-B974EC0B6232}">
      <dsp:nvSpPr>
        <dsp:cNvPr id="0" name=""/>
        <dsp:cNvSpPr/>
      </dsp:nvSpPr>
      <dsp:spPr>
        <a:xfrm>
          <a:off x="118745" y="3288901"/>
          <a:ext cx="9146595" cy="12642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66" tIns="0" rIns="25416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/>
            <a:t>PROCES INVOLUTIV ÎN CINCI ETAPE</a:t>
          </a:r>
          <a:endParaRPr lang="en-US" sz="3600" kern="1200" dirty="0"/>
        </a:p>
      </dsp:txBody>
      <dsp:txXfrm>
        <a:off x="180459" y="3350615"/>
        <a:ext cx="9023167" cy="1140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7B235-C5C2-4978-948D-9B68759EEEE0}">
      <dsp:nvSpPr>
        <dsp:cNvPr id="0" name=""/>
        <dsp:cNvSpPr/>
      </dsp:nvSpPr>
      <dsp:spPr>
        <a:xfrm>
          <a:off x="0" y="1383123"/>
          <a:ext cx="9601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CE6F2-971E-41EE-83F1-516FDD982FD5}">
      <dsp:nvSpPr>
        <dsp:cNvPr id="0" name=""/>
        <dsp:cNvSpPr/>
      </dsp:nvSpPr>
      <dsp:spPr>
        <a:xfrm>
          <a:off x="443567" y="66705"/>
          <a:ext cx="9157632" cy="16096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b="1" kern="1200" dirty="0"/>
            <a:t>PERSONAJ ROMANTIC – EXCEPȚIONAL ÎN SITUAȚII EXCEPȚIONALE/PERSONAJ PLAT</a:t>
          </a:r>
          <a:endParaRPr lang="en-US" sz="3200" b="1" kern="1200" dirty="0"/>
        </a:p>
      </dsp:txBody>
      <dsp:txXfrm>
        <a:off x="522144" y="145282"/>
        <a:ext cx="9000478" cy="1452505"/>
      </dsp:txXfrm>
    </dsp:sp>
    <dsp:sp modelId="{86E356DE-90F5-4258-A059-8FF9558733A6}">
      <dsp:nvSpPr>
        <dsp:cNvPr id="0" name=""/>
        <dsp:cNvSpPr/>
      </dsp:nvSpPr>
      <dsp:spPr>
        <a:xfrm>
          <a:off x="0" y="2825131"/>
          <a:ext cx="9601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430D8-B545-4522-9BC1-02C3A6DC87DA}">
      <dsp:nvSpPr>
        <dsp:cNvPr id="0" name=""/>
        <dsp:cNvSpPr/>
      </dsp:nvSpPr>
      <dsp:spPr>
        <a:xfrm>
          <a:off x="456619" y="1933923"/>
          <a:ext cx="9141332" cy="1156887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/>
            <a:t>PORTRET FIZIC SUGESTIV – FIZIOLOGIE (DATELE EXTERIOARE SUNT SUGESTIVE PENTRU CARACTERUL PERSONAJULUI)</a:t>
          </a:r>
          <a:endParaRPr lang="en-US" sz="2800" b="1" kern="1200" dirty="0"/>
        </a:p>
      </dsp:txBody>
      <dsp:txXfrm>
        <a:off x="513094" y="1990398"/>
        <a:ext cx="9028382" cy="104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6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16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6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8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9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1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1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7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0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0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E5D2-02F8-41B8-9CDC-EF24CD83B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3600" b="1" dirty="0"/>
              <a:t>UNITATEA 3. PROZA SCURTĂ. </a:t>
            </a:r>
            <a:r>
              <a:rPr lang="en-US" sz="3600" b="1" dirty="0"/>
              <a:t>NUVELA PSIHOLOGIC</a:t>
            </a:r>
            <a:r>
              <a:rPr lang="ro-RO" sz="3600" b="1" dirty="0"/>
              <a:t>Ă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11354-D70D-43D5-812D-4B22058DC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4000" b="1" i="1" dirty="0"/>
              <a:t>MOARA CU NOROC (1881)</a:t>
            </a:r>
          </a:p>
          <a:p>
            <a:r>
              <a:rPr lang="ro-RO" sz="3600" dirty="0"/>
              <a:t>IOAN SLAVICI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81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6894-8A46-496E-AD99-04D58186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o-RO" b="1" dirty="0"/>
              <a:t>4. CONSTRUCȚIA DISCURSULUI NARATIV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ACFA-41C2-4CDA-9F22-2EBA1235A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TITLUL – IRONIC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23A79E-1688-4618-9EA8-7D4A05E71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925563"/>
              </p:ext>
            </p:extLst>
          </p:nvPr>
        </p:nvGraphicFramePr>
        <p:xfrm>
          <a:off x="955344" y="1862668"/>
          <a:ext cx="10345002" cy="552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92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9D14-D9C2-40FA-A16D-43903584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INCIPIT/ FINAL (SIMETRIE)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7151-753A-496C-BAE8-CCE1250B6C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o-RO" sz="2800" b="1" dirty="0"/>
              <a:t>INCIPIT – PROLOG- vorbele bătrânei</a:t>
            </a:r>
          </a:p>
          <a:p>
            <a:pPr marL="0" indent="0">
              <a:buNone/>
            </a:pPr>
            <a:r>
              <a:rPr lang="ro-RO" dirty="0"/>
              <a:t>(</a:t>
            </a:r>
            <a:r>
              <a:rPr lang="ro-RO" sz="3200" dirty="0"/>
              <a:t>avertisment, premoniție, înțelepciune populară, conservatorism, principii morale tradiționale, tema destinului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60BF5-A8A7-4BA7-9B9E-58D2F2B138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o-RO" sz="2800" b="1" dirty="0"/>
              <a:t>FINAL – EPILOG – vorbele bătrânei</a:t>
            </a:r>
          </a:p>
          <a:p>
            <a:pPr marL="0" indent="0">
              <a:buNone/>
            </a:pPr>
            <a:r>
              <a:rPr lang="ro-RO" sz="3200" dirty="0"/>
              <a:t>(tema destinului, resemnarea, înțelegerea superioară a vieții, personaj raisonneur, perspectiva autorului</a:t>
            </a:r>
            <a:r>
              <a:rPr lang="ro-RO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4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1B73-A282-4E83-99CA-59A7A5DF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dirty="0"/>
              <a:t>SECVENȚE NARATIVE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06F-FACF-4DF5-9296-8E06A7C2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ÎNLĂNȚUIRE (</a:t>
            </a:r>
            <a:r>
              <a:rPr lang="ro-RO" sz="3200" dirty="0">
                <a:solidFill>
                  <a:srgbClr val="FF0000"/>
                </a:solidFill>
              </a:rPr>
              <a:t>REALISM</a:t>
            </a:r>
            <a:r>
              <a:rPr lang="ro-RO" sz="3200" dirty="0"/>
              <a:t>)</a:t>
            </a:r>
          </a:p>
          <a:p>
            <a:r>
              <a:rPr lang="ro-RO" sz="3200" dirty="0"/>
              <a:t>INSERȚIE</a:t>
            </a:r>
          </a:p>
          <a:p>
            <a:r>
              <a:rPr lang="ro-RO" sz="3200" dirty="0"/>
              <a:t>ELIPSE (SUSPANS)</a:t>
            </a:r>
          </a:p>
          <a:p>
            <a:r>
              <a:rPr lang="ro-RO" sz="3200" dirty="0"/>
              <a:t>PAUZE DESCRIPTIVE (TEHNICA DETALIULUI SEMNIFICATIV - </a:t>
            </a:r>
            <a:r>
              <a:rPr lang="ro-RO" sz="3200" dirty="0">
                <a:solidFill>
                  <a:srgbClr val="FF0000"/>
                </a:solidFill>
              </a:rPr>
              <a:t>REALISM)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8B3B-8BB4-46CC-82EF-9E9AC48D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8864598" cy="1173239"/>
          </a:xfrm>
        </p:spPr>
        <p:txBody>
          <a:bodyPr/>
          <a:lstStyle/>
          <a:p>
            <a:pPr algn="l"/>
            <a:r>
              <a:rPr lang="en-US" b="1" dirty="0"/>
              <a:t>5. PERSONAJELE</a:t>
            </a:r>
            <a:r>
              <a:rPr lang="ro-RO" b="1" dirty="0"/>
              <a:t> – GHIȚĂ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B180-77AC-4FC0-ACE4-9EEB53CB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55371"/>
            <a:ext cx="9601196" cy="3318936"/>
          </a:xfrm>
        </p:spPr>
        <p:txBody>
          <a:bodyPr/>
          <a:lstStyle/>
          <a:p>
            <a:r>
              <a:rPr lang="en-US" dirty="0"/>
              <a:t>GHI</a:t>
            </a:r>
            <a:r>
              <a:rPr lang="ro-RO" dirty="0"/>
              <a:t>ȚĂ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53235A-EEBD-42B3-9C57-0AFE0340C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1409"/>
              </p:ext>
            </p:extLst>
          </p:nvPr>
        </p:nvGraphicFramePr>
        <p:xfrm>
          <a:off x="809897" y="1854926"/>
          <a:ext cx="10659292" cy="428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60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547573-87BE-4ED5-A6C6-D6534E28A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50108"/>
              </p:ext>
            </p:extLst>
          </p:nvPr>
        </p:nvGraphicFramePr>
        <p:xfrm>
          <a:off x="1290320" y="1046481"/>
          <a:ext cx="9606280" cy="48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5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5A37-BE28-4BEB-B85A-629E13AD6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2" y="1502229"/>
            <a:ext cx="4724400" cy="4368219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PRIMA ETAPĂ</a:t>
            </a:r>
          </a:p>
          <a:p>
            <a:pPr marL="0" indent="0">
              <a:buNone/>
            </a:pPr>
            <a:r>
              <a:rPr lang="ro-RO" b="1" dirty="0"/>
              <a:t>CIZMAR SĂRAC</a:t>
            </a:r>
          </a:p>
          <a:p>
            <a:pPr>
              <a:buFontTx/>
              <a:buChar char="-"/>
            </a:pPr>
            <a:r>
              <a:rPr lang="ro-RO" b="1" dirty="0"/>
              <a:t>frustrat social, </a:t>
            </a:r>
          </a:p>
          <a:p>
            <a:pPr>
              <a:buFontTx/>
              <a:buChar char="-"/>
            </a:pPr>
            <a:r>
              <a:rPr lang="ro-RO" b="1" dirty="0"/>
              <a:t>ia decizia de unul singur, nu consultă membrii familiei</a:t>
            </a:r>
          </a:p>
          <a:p>
            <a:pPr>
              <a:buFontTx/>
              <a:buChar char="-"/>
            </a:pPr>
            <a:r>
              <a:rPr lang="ro-RO" b="1" dirty="0"/>
              <a:t>în logica soacrei, este un gest care îi va aduce decăderea, </a:t>
            </a:r>
          </a:p>
          <a:p>
            <a:pPr>
              <a:buFontTx/>
              <a:buChar char="-"/>
            </a:pPr>
            <a:r>
              <a:rPr lang="ro-RO" b="1" dirty="0"/>
              <a:t>în logica proprie, e o nevoie de a trăi aventura personală și de a demonstra capacitățile proprii.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C4080-1C31-4FE3-BD2B-FDA7F08F3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21840"/>
            <a:ext cx="4803648" cy="3848608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ETAPA A DOUA</a:t>
            </a:r>
          </a:p>
          <a:p>
            <a:pPr marL="0" indent="0">
              <a:buNone/>
            </a:pPr>
            <a:r>
              <a:rPr lang="ro-RO" b="1" dirty="0"/>
              <a:t>CÂRCIUMAR CINSTIT</a:t>
            </a:r>
          </a:p>
          <a:p>
            <a:pPr>
              <a:buFontTx/>
              <a:buChar char="-"/>
            </a:pPr>
            <a:r>
              <a:rPr lang="ro-RO" b="1" dirty="0"/>
              <a:t>Spirit întreprinzător, </a:t>
            </a:r>
          </a:p>
          <a:p>
            <a:pPr>
              <a:buFontTx/>
              <a:buChar char="-"/>
            </a:pPr>
            <a:r>
              <a:rPr lang="ro-RO" b="1" dirty="0"/>
              <a:t>Amabil, sociabil</a:t>
            </a:r>
          </a:p>
          <a:p>
            <a:pPr>
              <a:buFontTx/>
              <a:buChar char="-"/>
            </a:pPr>
            <a:r>
              <a:rPr lang="ro-RO" b="1" dirty="0"/>
              <a:t>Cu o reputație impecabilă în ochii clienților</a:t>
            </a:r>
          </a:p>
          <a:p>
            <a:pPr>
              <a:buFontTx/>
              <a:buChar char="-"/>
            </a:pPr>
            <a:r>
              <a:rPr lang="ro-RO" b="1" dirty="0"/>
              <a:t>„sfințește” locul prin prestația sa</a:t>
            </a:r>
          </a:p>
          <a:p>
            <a:pPr>
              <a:buFontTx/>
              <a:buChar char="-"/>
            </a:pPr>
            <a:r>
              <a:rPr lang="ro-RO" b="1" dirty="0"/>
              <a:t>familist</a:t>
            </a:r>
          </a:p>
          <a:p>
            <a:pPr>
              <a:buFontTx/>
              <a:buChar char="-"/>
            </a:pPr>
            <a:r>
              <a:rPr lang="ro-RO" b="1"/>
              <a:t>confirmă </a:t>
            </a:r>
            <a:r>
              <a:rPr lang="ro-RO" b="1" dirty="0"/>
              <a:t>intențiile sale inițiale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416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5346-3E5B-4C3C-BBD8-403CBC305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1711234"/>
            <a:ext cx="4885270" cy="4164633"/>
          </a:xfrm>
        </p:spPr>
        <p:txBody>
          <a:bodyPr>
            <a:normAutofit fontScale="85000" lnSpcReduction="20000"/>
          </a:bodyPr>
          <a:lstStyle/>
          <a:p>
            <a:r>
              <a:rPr lang="ro-RO" b="1" dirty="0"/>
              <a:t>ETAPA A TREIA</a:t>
            </a:r>
          </a:p>
          <a:p>
            <a:pPr marL="0" indent="0">
              <a:buNone/>
            </a:pPr>
            <a:r>
              <a:rPr lang="ro-RO" b="1" dirty="0"/>
              <a:t>CÂRCIUMAR AMENINȚAT DE LICĂ</a:t>
            </a:r>
          </a:p>
          <a:p>
            <a:pPr>
              <a:buFontTx/>
              <a:buChar char="-"/>
            </a:pPr>
            <a:r>
              <a:rPr lang="ro-RO" b="1" dirty="0"/>
              <a:t>Vrea să pară la fel de puternic precum Lică (se înarmează, cumpără câini, își ia o slugă)</a:t>
            </a:r>
          </a:p>
          <a:p>
            <a:pPr>
              <a:buFontTx/>
              <a:buChar char="-"/>
            </a:pPr>
            <a:r>
              <a:rPr lang="ro-RO" b="1" dirty="0"/>
              <a:t>- impune familiei pactul tăcerii (discreția e protectoare)</a:t>
            </a:r>
          </a:p>
          <a:p>
            <a:pPr>
              <a:buFontTx/>
              <a:buChar char="-"/>
            </a:pPr>
            <a:r>
              <a:rPr lang="ro-RO" b="1" dirty="0"/>
              <a:t>-devine, treptat, irascibil și închis în sine</a:t>
            </a:r>
          </a:p>
          <a:p>
            <a:pPr>
              <a:buFontTx/>
              <a:buChar char="-"/>
            </a:pPr>
            <a:r>
              <a:rPr lang="ro-RO" b="1" dirty="0"/>
              <a:t>- încearcă să păstreze aparența că relația dintre el și Lică e un parteneriat</a:t>
            </a:r>
          </a:p>
          <a:p>
            <a:pPr>
              <a:buFontTx/>
              <a:buChar char="-"/>
            </a:pPr>
            <a:r>
              <a:rPr lang="ro-RO" b="1" dirty="0"/>
              <a:t>(scena cu plata oferită de oamenii lui Lică)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779DC-3FBB-4057-9D03-442F35C40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6" y="1711234"/>
            <a:ext cx="4720678" cy="3975947"/>
          </a:xfrm>
        </p:spPr>
        <p:txBody>
          <a:bodyPr>
            <a:normAutofit fontScale="85000" lnSpcReduction="20000"/>
          </a:bodyPr>
          <a:lstStyle/>
          <a:p>
            <a:r>
              <a:rPr lang="ro-RO" b="1" dirty="0"/>
              <a:t>ETAPA A PATRA</a:t>
            </a:r>
          </a:p>
          <a:p>
            <a:pPr marL="0" indent="0">
              <a:buNone/>
            </a:pPr>
            <a:r>
              <a:rPr lang="ro-RO" b="1" dirty="0"/>
              <a:t>CÂRCIUMAR SUPUS LUI LICĂ</a:t>
            </a:r>
          </a:p>
          <a:p>
            <a:pPr>
              <a:buFontTx/>
              <a:buChar char="-"/>
            </a:pPr>
            <a:r>
              <a:rPr lang="ro-RO" b="1" dirty="0"/>
              <a:t>își pierde definitiv încrederea în sine și în cei apropiați</a:t>
            </a:r>
          </a:p>
          <a:p>
            <a:pPr>
              <a:buFontTx/>
              <a:buChar char="-"/>
            </a:pPr>
            <a:r>
              <a:rPr lang="ro-RO" b="1" dirty="0"/>
              <a:t>-se recunoaște înfrânt (compromisurile repetate pentru a-l  acoperi pe Lică)</a:t>
            </a:r>
          </a:p>
          <a:p>
            <a:pPr>
              <a:buFontTx/>
              <a:buChar char="-"/>
            </a:pPr>
            <a:r>
              <a:rPr lang="ro-RO" b="1" dirty="0"/>
              <a:t>- înțelege că imaginea lui publică este distrusă definitiv și că  nu mai are nimic de pierdut</a:t>
            </a:r>
          </a:p>
          <a:p>
            <a:pPr>
              <a:buFontTx/>
              <a:buChar char="-"/>
            </a:pPr>
            <a:r>
              <a:rPr lang="ro-RO" b="1" dirty="0"/>
              <a:t>- alianța cu Pintea – nu din spirit justițiar, ci din nevoie, din răzbunare, din dorința de a-și demonstra puterea și de a-și reabilita imaginea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29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7742-0A12-48F0-81CE-43D0433B0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959" y="1940560"/>
            <a:ext cx="9565637" cy="3935308"/>
          </a:xfrm>
        </p:spPr>
        <p:txBody>
          <a:bodyPr/>
          <a:lstStyle/>
          <a:p>
            <a:r>
              <a:rPr lang="ro-RO" b="1" dirty="0"/>
              <a:t>ETAPA A CINCEA</a:t>
            </a:r>
          </a:p>
          <a:p>
            <a:pPr marL="0" indent="0">
              <a:buNone/>
            </a:pPr>
            <a:r>
              <a:rPr lang="ro-RO" b="1" dirty="0"/>
              <a:t>FIINȚA DEZUMANIZATĂ</a:t>
            </a:r>
          </a:p>
          <a:p>
            <a:pPr marL="0" indent="0">
              <a:buNone/>
            </a:pPr>
            <a:r>
              <a:rPr lang="ro-RO" b="1" dirty="0"/>
              <a:t>-orgoliu nelimitat</a:t>
            </a:r>
          </a:p>
          <a:p>
            <a:pPr marL="0" indent="0">
              <a:buNone/>
            </a:pPr>
            <a:r>
              <a:rPr lang="ro-RO" b="1" dirty="0"/>
              <a:t>-vanitate masculină</a:t>
            </a:r>
          </a:p>
          <a:p>
            <a:pPr marL="0" indent="0">
              <a:buNone/>
            </a:pPr>
            <a:r>
              <a:rPr lang="ro-RO" b="1" dirty="0"/>
              <a:t>-vagi remușcări</a:t>
            </a:r>
          </a:p>
          <a:p>
            <a:pPr marL="0" indent="0">
              <a:buNone/>
            </a:pPr>
            <a:r>
              <a:rPr lang="ro-RO" b="1" dirty="0"/>
              <a:t>-neputința, slăbiciunea</a:t>
            </a:r>
          </a:p>
          <a:p>
            <a:pPr marL="0" indent="0">
              <a:buNone/>
            </a:pPr>
            <a:r>
              <a:rPr lang="ro-RO" b="1" dirty="0"/>
              <a:t>-pierderea oricăror repere morale și umane, uciderea Anei este văzută ca un gest salvator, eliberator, o mântuire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51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5471-4D23-4C20-84DE-DF01B2F1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b="1" dirty="0"/>
              <a:t>LICĂ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43A8A3-B052-4F02-9956-EA2FB5CA2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8077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98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B759-BF97-439F-A872-ED72B0BC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388533"/>
            <a:ext cx="4371975" cy="2297641"/>
          </a:xfrm>
        </p:spPr>
        <p:txBody>
          <a:bodyPr>
            <a:normAutofit/>
          </a:bodyPr>
          <a:lstStyle/>
          <a:p>
            <a:r>
              <a:rPr lang="ro-RO" b="1" dirty="0"/>
              <a:t>OBIECTIVELE UNITĂȚII 3. PROZA SCURTĂ.</a:t>
            </a:r>
            <a:br>
              <a:rPr lang="ro-RO" b="1" dirty="0"/>
            </a:br>
            <a:r>
              <a:rPr lang="ro-RO" b="1" dirty="0"/>
              <a:t>NUVELA PSIHOLOGICĂ</a:t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B1AD-20B7-44E9-95BF-1DA08D7C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600" dirty="0"/>
              <a:t>      </a:t>
            </a:r>
            <a:r>
              <a:rPr lang="en-RO" sz="2600" dirty="0"/>
              <a:t>La sfârșitul unității:</a:t>
            </a:r>
          </a:p>
          <a:p>
            <a:pPr marL="457200" indent="-457200">
              <a:buAutoNum type="arabicPeriod"/>
            </a:pPr>
            <a:r>
              <a:rPr lang="en-GB" sz="2600" dirty="0"/>
              <a:t>V</a:t>
            </a:r>
            <a:r>
              <a:rPr lang="en-RO" sz="2600" dirty="0"/>
              <a:t>ei identifica </a:t>
            </a:r>
            <a:r>
              <a:rPr lang="ro-RO" sz="2600" dirty="0"/>
              <a:t>în textul studiat </a:t>
            </a:r>
            <a:r>
              <a:rPr lang="en-RO" sz="2600" dirty="0"/>
              <a:t>trăsăturile specifice ale</a:t>
            </a:r>
            <a:r>
              <a:rPr lang="ro-RO" sz="2600" dirty="0"/>
              <a:t> realismului </a:t>
            </a:r>
          </a:p>
          <a:p>
            <a:pPr marL="457200" indent="-457200">
              <a:buAutoNum type="arabicPeriod"/>
            </a:pPr>
            <a:r>
              <a:rPr lang="ro-RO" sz="2600" dirty="0"/>
              <a:t>Vei analiza trăsăturile nuvelei psihologice</a:t>
            </a:r>
          </a:p>
          <a:p>
            <a:pPr marL="457200" indent="-457200">
              <a:buAutoNum type="arabicPeriod"/>
            </a:pPr>
            <a:r>
              <a:rPr lang="ro-RO" sz="2600" dirty="0"/>
              <a:t>Vei explica particularitățile de construcție ale textului studiat raportate la realism</a:t>
            </a:r>
            <a:endParaRPr lang="en-RO" sz="2600" dirty="0"/>
          </a:p>
          <a:p>
            <a:pPr marL="457200" indent="-457200">
              <a:buAutoNum type="arabicPeriod"/>
            </a:pPr>
            <a:r>
              <a:rPr lang="en-GB" sz="2600" dirty="0"/>
              <a:t>V</a:t>
            </a:r>
            <a:r>
              <a:rPr lang="en-RO" sz="2600" dirty="0"/>
              <a:t>ei analiza construcția personajului principal</a:t>
            </a:r>
            <a:endParaRPr lang="ro-RO" sz="2600" dirty="0"/>
          </a:p>
          <a:p>
            <a:pPr marL="457200" indent="-457200">
              <a:buAutoNum type="arabicPeriod"/>
            </a:pPr>
            <a:r>
              <a:rPr lang="ro-RO" sz="2600" dirty="0"/>
              <a:t>Vei analiza relația public-privat la nivelul imaginii personale</a:t>
            </a:r>
          </a:p>
          <a:p>
            <a:pPr marL="457200" indent="-457200">
              <a:buAutoNum type="arabicPeriod"/>
            </a:pPr>
            <a:r>
              <a:rPr lang="ro-RO" sz="2600" dirty="0"/>
              <a:t>Vei motiva actualitatea nuvelei prin raportare la teme și personaje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BE24-1200-4674-BEB4-505B56D0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o-RO" sz="3200" b="1" dirty="0"/>
            </a:br>
            <a:br>
              <a:rPr lang="ro-RO" sz="3200" b="1" dirty="0"/>
            </a:br>
            <a:br>
              <a:rPr lang="ro-RO" sz="3200" b="1" dirty="0"/>
            </a:br>
            <a:r>
              <a:rPr lang="ro-RO" sz="2800" b="1" dirty="0"/>
              <a:t>1. </a:t>
            </a:r>
            <a:r>
              <a:rPr lang="ro-RO" sz="3600" b="1" dirty="0"/>
              <a:t>CONTEXTUL DE APARIȚIE</a:t>
            </a:r>
            <a:br>
              <a:rPr lang="ro-RO" sz="2800" b="1" dirty="0"/>
            </a:br>
            <a:endParaRPr lang="en-US" sz="2800" b="1" dirty="0"/>
          </a:p>
        </p:txBody>
      </p:sp>
      <p:pic>
        <p:nvPicPr>
          <p:cNvPr id="1026" name="Picture 2" descr="”Novele din popor”, by Ioan Slavici, first edition, Bucharest, 1881">
            <a:extLst>
              <a:ext uri="{FF2B5EF4-FFF2-40B4-BE49-F238E27FC236}">
                <a16:creationId xmlns:a16="http://schemas.microsoft.com/office/drawing/2014/main" id="{0C4263D8-4D5D-43E4-9260-EB262AE7E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08" y="1181100"/>
            <a:ext cx="1822604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65399-CDE0-4687-AAA0-61710FF36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o-RO" sz="3200" dirty="0"/>
              <a:t>● 1881 – volumul „Novele din popor”</a:t>
            </a:r>
          </a:p>
          <a:p>
            <a:pPr algn="just"/>
            <a:r>
              <a:rPr lang="ro-RO" sz="3200" dirty="0"/>
              <a:t>● nuvelă realistă</a:t>
            </a:r>
          </a:p>
          <a:p>
            <a:pPr algn="just"/>
            <a:r>
              <a:rPr lang="ro-RO" sz="3200" dirty="0"/>
              <a:t>●nuvelă psihologică</a:t>
            </a:r>
          </a:p>
          <a:p>
            <a:pPr algn="just"/>
            <a:endParaRPr lang="ro-RO" sz="2400" dirty="0"/>
          </a:p>
          <a:p>
            <a:endParaRPr lang="en-US" sz="2400" dirty="0"/>
          </a:p>
        </p:txBody>
      </p:sp>
      <p:sp>
        <p:nvSpPr>
          <p:cNvPr id="7" name="AutoShape 8" descr="Moții pentru Ioan Slavici”, exponatul lunii ianuarie la Complexul Muzeal  Arad | Glasul Cetății">
            <a:extLst>
              <a:ext uri="{FF2B5EF4-FFF2-40B4-BE49-F238E27FC236}">
                <a16:creationId xmlns:a16="http://schemas.microsoft.com/office/drawing/2014/main" id="{5621DF99-77E6-41D7-BA91-54AD69B92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811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Moții pentru Ioan Slavici”, exponatul lunii ianuarie la Complexul Muzeal  Arad | Glasul Cetății">
            <a:extLst>
              <a:ext uri="{FF2B5EF4-FFF2-40B4-BE49-F238E27FC236}">
                <a16:creationId xmlns:a16="http://schemas.microsoft.com/office/drawing/2014/main" id="{9BDEE729-3E90-4B90-9673-2EDFF540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84" y="2550381"/>
            <a:ext cx="4902772" cy="30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1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9BCFD-3B9D-49E7-97A4-15247DA3F6B7}"/>
              </a:ext>
            </a:extLst>
          </p:cNvPr>
          <p:cNvSpPr txBox="1"/>
          <p:nvPr/>
        </p:nvSpPr>
        <p:spPr>
          <a:xfrm>
            <a:off x="1247775" y="1859340"/>
            <a:ext cx="97726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1.1.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NUVELĂ REALISTĂ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tematica abordată,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lipsa de idealizare și atitudinea critică asupra vieții sociale rurale,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surprinderea aspectelor contemporaneității,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tipicitatea personajelor, care stau sub semnul determinismului social,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observația psihologică,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tehnica detaliului semnificativ în descriere,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obiectivitatea perspectivei narative,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sobrietatea stilului</a:t>
            </a: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cenușiu, li</a:t>
            </a:r>
            <a:r>
              <a:rPr lang="ro-RO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psa</a:t>
            </a: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podoabelor stilistice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88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C488BF-9445-48B8-98E0-6CBC7C3FA473}"/>
              </a:ext>
            </a:extLst>
          </p:cNvPr>
          <p:cNvSpPr txBox="1"/>
          <p:nvPr/>
        </p:nvSpPr>
        <p:spPr>
          <a:xfrm>
            <a:off x="1495424" y="1305342"/>
            <a:ext cx="92868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o-RO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1.2.NUVELĂ PSIHOLOGICĂ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o-RO" sz="2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tema principală este procesul dezumanizării prin chivernisire necinstită,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situaţia conflictuală este plasată în conştiinţa personajului principal,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prezența procedeelor specifice prozei psihologice, prin care se creează personaje dilematice, cu o viaţă interioară marcată de nelinişti (scenele dialogate, monologul, monologul interior, monologul interior adresat, stilul indirect liber),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accentul cade pe analiza stărilor emoţionale, pe dezvăluirea cauzelor care au dus la instaurarea disconfortului psihic, a degradării personalităţii,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faptele exterioare constituie doar un reper în construirea portretului interior al eroului.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0215" algn="just"/>
            <a:r>
              <a:rPr lang="ro-RO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2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0908-70DC-4B12-9F18-14D2E480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2</a:t>
            </a:r>
            <a:r>
              <a:rPr lang="ro-RO" b="1" dirty="0"/>
              <a:t>. INSTANȚELE COMUNICĂRII NARATIVE. PERSPECTIVA NARATIVĂ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4D982B-44A1-4C2C-8B4B-ADBE7BF09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19635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52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DF4B-5614-43D3-B30A-BFCAC5B6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3. </a:t>
            </a:r>
            <a:r>
              <a:rPr lang="ro-RO" b="1" dirty="0"/>
              <a:t>CONSTRUCȚIA SUBIECTULUI NARATIV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43B4-AAA0-4311-8601-13DEA2C4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3600" b="1" dirty="0"/>
              <a:t>TEME</a:t>
            </a:r>
            <a:endParaRPr lang="en-US" sz="36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A0CACB-8053-4C72-9449-46E65EDE8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481121"/>
              </p:ext>
            </p:extLst>
          </p:nvPr>
        </p:nvGraphicFramePr>
        <p:xfrm>
          <a:off x="1909170" y="16340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8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08DC-ECA3-49FF-94C8-C424E759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594" y="1064525"/>
            <a:ext cx="9641003" cy="4811343"/>
          </a:xfrm>
        </p:spPr>
        <p:txBody>
          <a:bodyPr/>
          <a:lstStyle/>
          <a:p>
            <a:r>
              <a:rPr lang="ro-RO" sz="3600" b="1" dirty="0"/>
              <a:t>CRONOTOP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9F566C-0F96-4C2C-B3CC-567D530E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181010"/>
              </p:ext>
            </p:extLst>
          </p:nvPr>
        </p:nvGraphicFramePr>
        <p:xfrm>
          <a:off x="2022240" y="1869744"/>
          <a:ext cx="8350060" cy="423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92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A220-8359-401D-BE17-196DEA99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sz="3600" b="1" dirty="0"/>
              <a:t>ACȚIUNE/ MOMENTELE SUBIECTULUI/CONFLICTE</a:t>
            </a:r>
            <a:endParaRPr lang="en-US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C4EB57-F0AE-4CCC-8F50-0393C64F8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280575"/>
              </p:ext>
            </p:extLst>
          </p:nvPr>
        </p:nvGraphicFramePr>
        <p:xfrm>
          <a:off x="300251" y="2142699"/>
          <a:ext cx="10596349" cy="373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06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479</TotalTime>
  <Words>858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Symbol</vt:lpstr>
      <vt:lpstr>Times New Roman</vt:lpstr>
      <vt:lpstr>Organic</vt:lpstr>
      <vt:lpstr>UNITATEA 3. PROZA SCURTĂ. NUVELA PSIHOLOGICĂ</vt:lpstr>
      <vt:lpstr>OBIECTIVELE UNITĂȚII 3. PROZA SCURTĂ. NUVELA PSIHOLOGICĂ </vt:lpstr>
      <vt:lpstr>   1. CONTEXTUL DE APARIȚIE </vt:lpstr>
      <vt:lpstr>PowerPoint Presentation</vt:lpstr>
      <vt:lpstr>PowerPoint Presentation</vt:lpstr>
      <vt:lpstr>2. INSTANȚELE COMUNICĂRII NARATIVE. PERSPECTIVA NARATIVĂ</vt:lpstr>
      <vt:lpstr>3. CONSTRUCȚIA SUBIECTULUI NARATIV</vt:lpstr>
      <vt:lpstr>PowerPoint Presentation</vt:lpstr>
      <vt:lpstr>ACȚIUNE/ MOMENTELE SUBIECTULUI/CONFLICTE</vt:lpstr>
      <vt:lpstr>4. CONSTRUCȚIA DISCURSULUI NARATIV</vt:lpstr>
      <vt:lpstr>INCIPIT/ FINAL (SIMETRIE)</vt:lpstr>
      <vt:lpstr>SECVENȚE NARATIVE</vt:lpstr>
      <vt:lpstr>5. PERSONAJELE – GHIȚĂ</vt:lpstr>
      <vt:lpstr>PowerPoint Presentation</vt:lpstr>
      <vt:lpstr>PowerPoint Presentation</vt:lpstr>
      <vt:lpstr>PowerPoint Presentation</vt:lpstr>
      <vt:lpstr>PowerPoint Presentation</vt:lpstr>
      <vt:lpstr>LICĂ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UNITATEA 3. PROZA SCURTĂ. NUVELA PSIHOLOGICĂ</dc:title>
  <dc:creator>irina căpățînă</dc:creator>
  <cp:lastModifiedBy>irina căpățînă</cp:lastModifiedBy>
  <cp:revision>37</cp:revision>
  <dcterms:created xsi:type="dcterms:W3CDTF">2020-11-08T14:51:21Z</dcterms:created>
  <dcterms:modified xsi:type="dcterms:W3CDTF">2020-12-08T10:21:00Z</dcterms:modified>
</cp:coreProperties>
</file>