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239184" y="692150"/>
            <a:ext cx="11885083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17" y="549275"/>
            <a:ext cx="12192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2544233" y="2492375"/>
            <a:ext cx="7393517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1007533" y="620713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17" y="333375"/>
            <a:ext cx="12192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7730067" y="4438650"/>
            <a:ext cx="4453467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GB" altLang="en-US"/>
              <a:t>Preg</a:t>
            </a:r>
            <a:r>
              <a:rPr lang="ro-RO" altLang="en-GB"/>
              <a:t>ătire sportivă teoretică</a:t>
            </a:r>
            <a:endParaRPr lang="ro-RO" alt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ro-RO" altLang="en-US"/>
              <a:t>Fixare și recapitulare </a:t>
            </a:r>
            <a:endParaRPr lang="ro-RO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o-RO" altLang="en-US"/>
              <a:t>1.</a:t>
            </a:r>
            <a:r>
              <a:rPr lang="ro-RO" altLang="en-US" sz="3200"/>
              <a:t> Completează spațiile punctate cu informațiile corecte: </a:t>
            </a:r>
            <a:r>
              <a:rPr lang="ro-RO" altLang="en-US"/>
              <a:t> </a:t>
            </a:r>
            <a:endParaRPr lang="ro-RO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785" y="1600200"/>
            <a:ext cx="11440160" cy="4308475"/>
          </a:xfrm>
        </p:spPr>
        <p:txBody>
          <a:bodyPr/>
          <a:p>
            <a:r>
              <a:rPr lang="ro-RO" altLang="en-US" sz="2400"/>
              <a:t>Printre numeroasele sale atribute, sportul îl are și pe acela de............................., utilizând limbaje diferite- verbal, non-verbal sau combinate. </a:t>
            </a:r>
            <a:endParaRPr lang="ro-RO" altLang="en-US" sz="2400"/>
          </a:p>
          <a:p>
            <a:r>
              <a:rPr lang="ro-RO" altLang="en-US" sz="2400"/>
              <a:t>.......................... (gestual-motric) are caracter universal recunoscut și consemnat în regulamentele pe discipline sportive. </a:t>
            </a:r>
            <a:endParaRPr lang="ro-RO" altLang="en-US" sz="2400"/>
          </a:p>
          <a:p>
            <a:r>
              <a:rPr lang="ro-RO" altLang="en-US" sz="2400"/>
              <a:t>........................... cuprinde noțiuni (termeni) care se constituie într-un tezaur recunoscut de specialiști. </a:t>
            </a:r>
            <a:endParaRPr lang="ro-RO" altLang="en-US" sz="2400"/>
          </a:p>
          <a:p>
            <a:r>
              <a:rPr lang="ro-RO" altLang="en-US" sz="2400"/>
              <a:t>Sursele scrise și sursele audiovizuale sunt categorii unite sub denumirea de .................................................</a:t>
            </a:r>
            <a:endParaRPr lang="ro-RO" altLang="en-US" sz="2400"/>
          </a:p>
          <a:p>
            <a:r>
              <a:rPr lang="ro-RO" altLang="en-US" sz="2400"/>
              <a:t>Rolul internetului : ......................................... și .................................................</a:t>
            </a:r>
            <a:endParaRPr lang="ro-RO" altLang="en-US" sz="2400"/>
          </a:p>
          <a:p>
            <a:r>
              <a:rPr lang="ro-RO" altLang="en-US" sz="2400"/>
              <a:t>(mijloc de informare, proces informațional, limbaj nonverbal, mijloc de comunicare, limbaj verbal, surse de documentare). </a:t>
            </a:r>
            <a:endParaRPr lang="ro-RO" altLang="en-US" sz="2400"/>
          </a:p>
          <a:p>
            <a:endParaRPr lang="ro-RO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o-RO" altLang="en-US"/>
              <a:t>2. </a:t>
            </a:r>
            <a:r>
              <a:rPr lang="ro-RO" altLang="en-US" sz="3200"/>
              <a:t>Alege și încercuiește informațiile adevărate: </a:t>
            </a:r>
            <a:endParaRPr lang="ro-RO" alt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o-RO" altLang="en-US" sz="2800"/>
              <a:t>Criteriile de clasificare a tipologiei informației documentare sunt: </a:t>
            </a:r>
            <a:endParaRPr lang="ro-RO" altLang="en-US" sz="2800"/>
          </a:p>
          <a:p>
            <a:r>
              <a:rPr lang="ro-RO" altLang="en-US" sz="2800"/>
              <a:t>a) surse scrise, după mediul de înregistrare, surse audiovizuale</a:t>
            </a:r>
            <a:endParaRPr lang="ro-RO" altLang="en-US" sz="2800"/>
          </a:p>
          <a:p>
            <a:r>
              <a:rPr lang="ro-RO" altLang="en-US" sz="2800"/>
              <a:t>b) după mediul de înregistrare, după tehnica de înregistrare, dupa semnele convenționale folosite </a:t>
            </a:r>
            <a:endParaRPr lang="ro-RO" altLang="en-US" sz="2800"/>
          </a:p>
          <a:p>
            <a:r>
              <a:rPr lang="ro-RO" altLang="en-US" sz="2800"/>
              <a:t>Serviciile de comunicare a datelor înlesnite de internet sunt: </a:t>
            </a:r>
            <a:endParaRPr lang="ro-RO" altLang="en-US" sz="2800"/>
          </a:p>
          <a:p>
            <a:r>
              <a:rPr lang="ro-RO" altLang="en-US" sz="2800"/>
              <a:t>a) mijloc de comunicare, mijloc de informare, poșta electronică </a:t>
            </a:r>
            <a:endParaRPr lang="ro-RO" altLang="en-US" sz="2800"/>
          </a:p>
          <a:p>
            <a:r>
              <a:rPr lang="ro-RO" altLang="en-US" sz="2800"/>
              <a:t>b) deschiderea unei sesiuni de lucru de la distanță, transferul de fișiere, poșta electronică și grupurile de discuții</a:t>
            </a:r>
            <a:endParaRPr lang="ro-RO" alt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o-RO" altLang="en-US"/>
              <a:t>3. Centrele multimedia și de documentare și informare: </a:t>
            </a:r>
            <a:endParaRPr lang="ro-RO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o-RO" altLang="en-US"/>
              <a:t>a) reprezintă un sistem mondial de rețele de calculatoare</a:t>
            </a:r>
            <a:endParaRPr lang="ro-RO" altLang="en-US"/>
          </a:p>
          <a:p>
            <a:r>
              <a:rPr lang="ro-RO" altLang="en-US"/>
              <a:t>b) se prezintă ca bănci de resurse pluridisciplinare</a:t>
            </a:r>
            <a:endParaRPr lang="ro-RO" altLang="en-US"/>
          </a:p>
          <a:p>
            <a:r>
              <a:rPr lang="ro-RO" altLang="en-US"/>
              <a:t>c) realizează proiecte de animație culturală </a:t>
            </a:r>
            <a:endParaRPr lang="ro-RO" altLang="en-US"/>
          </a:p>
          <a:p>
            <a:r>
              <a:rPr lang="ro-RO" altLang="en-US"/>
              <a:t>d) reprezintă o sursă nelimitată de informații</a:t>
            </a:r>
            <a:endParaRPr lang="ro-RO" altLang="en-US"/>
          </a:p>
          <a:p>
            <a:r>
              <a:rPr lang="ro-RO" altLang="en-US"/>
              <a:t>e) desfășoară activități pedagogice și de formare continuă pentru personalul didactc și didactic auxiliar din învățământul preuniversitar. </a:t>
            </a:r>
            <a:endParaRPr lang="ro-RO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505393"/>
            <a:ext cx="10972800" cy="1143000"/>
          </a:xfrm>
        </p:spPr>
        <p:txBody>
          <a:bodyPr/>
          <a:p>
            <a:r>
              <a:rPr lang="ro-RO" altLang="en-US"/>
              <a:t>FELICITĂRI!</a:t>
            </a:r>
            <a:endParaRPr lang="ro-RO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1808</Words>
  <Application>WPS Presentation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Business Cooperate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Pregătire sportivă teoretică</dc:title>
  <dc:creator>User</dc:creator>
  <cp:lastModifiedBy>User</cp:lastModifiedBy>
  <cp:revision>1</cp:revision>
  <dcterms:created xsi:type="dcterms:W3CDTF">2024-03-25T14:59:21Z</dcterms:created>
  <dcterms:modified xsi:type="dcterms:W3CDTF">2024-03-25T14:59:21Z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2D497C8208754F988484DBB674FE4B82_11</vt:lpwstr>
  </property>
  <property fmtid="{D5CDD505-2E9C-101B-9397-08002B2CF9AE}" pid="3" name="KSOProductBuildVer">
    <vt:lpwstr>1033-12.2.0.13472</vt:lpwstr>
  </property>
</Properties>
</file>