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58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ADCC37F-7061-4BE1-B878-4614D7B6CC8D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80436A4-C3B4-4218-B5A5-B105EEF639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C37F-7061-4BE1-B878-4614D7B6CC8D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36A4-C3B4-4218-B5A5-B105EEF639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C37F-7061-4BE1-B878-4614D7B6CC8D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36A4-C3B4-4218-B5A5-B105EEF639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ADCC37F-7061-4BE1-B878-4614D7B6CC8D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80436A4-C3B4-4218-B5A5-B105EEF639D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ADCC37F-7061-4BE1-B878-4614D7B6CC8D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80436A4-C3B4-4218-B5A5-B105EEF639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C37F-7061-4BE1-B878-4614D7B6CC8D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36A4-C3B4-4218-B5A5-B105EEF639D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C37F-7061-4BE1-B878-4614D7B6CC8D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36A4-C3B4-4218-B5A5-B105EEF639D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ADCC37F-7061-4BE1-B878-4614D7B6CC8D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80436A4-C3B4-4218-B5A5-B105EEF639D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C37F-7061-4BE1-B878-4614D7B6CC8D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36A4-C3B4-4218-B5A5-B105EEF639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ADCC37F-7061-4BE1-B878-4614D7B6CC8D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80436A4-C3B4-4218-B5A5-B105EEF639D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ADCC37F-7061-4BE1-B878-4614D7B6CC8D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80436A4-C3B4-4218-B5A5-B105EEF639D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ADCC37F-7061-4BE1-B878-4614D7B6CC8D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80436A4-C3B4-4218-B5A5-B105EEF639D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609600"/>
            <a:ext cx="5638800" cy="12192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o-RO" dirty="0" smtClean="0"/>
              <a:t>ÎN LUMEA </a:t>
            </a:r>
            <a:r>
              <a:rPr lang="en-US" dirty="0" smtClean="0"/>
              <a:t>INSECTE</a:t>
            </a:r>
            <a:r>
              <a:rPr lang="ro-RO" dirty="0" smtClean="0"/>
              <a:t>LOR</a:t>
            </a:r>
            <a:r>
              <a:rPr lang="en-US" dirty="0"/>
              <a:t/>
            </a:r>
            <a:br>
              <a:rPr lang="en-US" dirty="0"/>
            </a:br>
            <a:r>
              <a:rPr lang="en-US" sz="1800" dirty="0" err="1" smtClean="0"/>
              <a:t>grupa</a:t>
            </a:r>
            <a:r>
              <a:rPr lang="en-US" sz="1800" dirty="0" smtClean="0"/>
              <a:t> mare</a:t>
            </a:r>
            <a:endParaRPr lang="en-US" sz="1800" dirty="0"/>
          </a:p>
        </p:txBody>
      </p:sp>
      <p:pic>
        <p:nvPicPr>
          <p:cNvPr id="1026" name="Picture 2" descr="C:\Users\Naty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971799"/>
            <a:ext cx="5089814" cy="2764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1819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Furnicile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niște</a:t>
            </a:r>
            <a:r>
              <a:rPr lang="en-US" dirty="0"/>
              <a:t> </a:t>
            </a:r>
            <a:r>
              <a:rPr lang="en-US" dirty="0" err="1"/>
              <a:t>insecte</a:t>
            </a:r>
            <a:r>
              <a:rPr lang="en-US" dirty="0"/>
              <a:t> </a:t>
            </a:r>
            <a:r>
              <a:rPr lang="en-US" dirty="0" err="1"/>
              <a:t>foarte</a:t>
            </a:r>
            <a:r>
              <a:rPr lang="en-US" dirty="0"/>
              <a:t> </a:t>
            </a:r>
            <a:r>
              <a:rPr lang="en-US" dirty="0" err="1"/>
              <a:t>rezistente</a:t>
            </a:r>
            <a:r>
              <a:rPr lang="en-US" dirty="0"/>
              <a:t> care se </a:t>
            </a:r>
            <a:r>
              <a:rPr lang="en-US" dirty="0" err="1"/>
              <a:t>găsesc</a:t>
            </a:r>
            <a:r>
              <a:rPr lang="en-US" dirty="0"/>
              <a:t> </a:t>
            </a:r>
            <a:r>
              <a:rPr lang="en-US" dirty="0" err="1"/>
              <a:t>peste</a:t>
            </a:r>
            <a:r>
              <a:rPr lang="en-US" dirty="0"/>
              <a:t> tot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lume</a:t>
            </a:r>
            <a:r>
              <a:rPr lang="en-US" dirty="0"/>
              <a:t>,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puțin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zonele</a:t>
            </a:r>
            <a:r>
              <a:rPr lang="en-US" dirty="0"/>
              <a:t> </a:t>
            </a:r>
            <a:r>
              <a:rPr lang="en-US" dirty="0" err="1"/>
              <a:t>polare</a:t>
            </a:r>
            <a:r>
              <a:rPr lang="en-US" dirty="0"/>
              <a:t>,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prea</a:t>
            </a:r>
            <a:r>
              <a:rPr lang="en-US" dirty="0"/>
              <a:t> frig. </a:t>
            </a:r>
            <a:r>
              <a:rPr lang="en-US" dirty="0" err="1"/>
              <a:t>Trăiesc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grupuri</a:t>
            </a:r>
            <a:r>
              <a:rPr lang="en-US" dirty="0"/>
              <a:t> </a:t>
            </a:r>
            <a:r>
              <a:rPr lang="en-US" dirty="0" err="1"/>
              <a:t>uriașe</a:t>
            </a:r>
            <a:r>
              <a:rPr lang="en-US" dirty="0"/>
              <a:t> </a:t>
            </a:r>
            <a:r>
              <a:rPr lang="en-US" dirty="0" err="1"/>
              <a:t>numite</a:t>
            </a:r>
            <a:r>
              <a:rPr lang="en-US" dirty="0"/>
              <a:t> </a:t>
            </a:r>
            <a:r>
              <a:rPr lang="en-US" dirty="0" err="1"/>
              <a:t>colonii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furnicar</a:t>
            </a:r>
            <a:r>
              <a:rPr lang="en-US" dirty="0"/>
              <a:t>. </a:t>
            </a:r>
            <a:r>
              <a:rPr lang="en-US" dirty="0" err="1"/>
              <a:t>Familiile</a:t>
            </a:r>
            <a:r>
              <a:rPr lang="en-US" dirty="0"/>
              <a:t> </a:t>
            </a:r>
            <a:r>
              <a:rPr lang="en-US" dirty="0" err="1"/>
              <a:t>lor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conduse</a:t>
            </a:r>
            <a:r>
              <a:rPr lang="en-US" dirty="0"/>
              <a:t> de o </a:t>
            </a:r>
            <a:r>
              <a:rPr lang="en-US" dirty="0" err="1" smtClean="0"/>
              <a:t>regin</a:t>
            </a:r>
            <a:r>
              <a:rPr lang="ro-RO" dirty="0" smtClean="0"/>
              <a:t>ă</a:t>
            </a:r>
            <a:r>
              <a:rPr lang="en-US" dirty="0" smtClean="0"/>
              <a:t>. C</a:t>
            </a:r>
            <a:r>
              <a:rPr lang="ro-RO" dirty="0" smtClean="0"/>
              <a:t>ă</a:t>
            </a:r>
            <a:r>
              <a:rPr lang="en-US" dirty="0" err="1" smtClean="0"/>
              <a:t>suta</a:t>
            </a:r>
            <a:r>
              <a:rPr lang="en-US" dirty="0" smtClean="0"/>
              <a:t> </a:t>
            </a:r>
            <a:r>
              <a:rPr lang="en-US" dirty="0" err="1"/>
              <a:t>furnicii</a:t>
            </a:r>
            <a:r>
              <a:rPr lang="en-US" dirty="0"/>
              <a:t> se </a:t>
            </a:r>
            <a:r>
              <a:rPr lang="en-US" dirty="0" err="1"/>
              <a:t>numeste</a:t>
            </a:r>
            <a:r>
              <a:rPr lang="en-US" dirty="0"/>
              <a:t> </a:t>
            </a:r>
            <a:r>
              <a:rPr lang="en-US" dirty="0" smtClean="0"/>
              <a:t>MU</a:t>
            </a:r>
            <a:r>
              <a:rPr lang="ro-RO" dirty="0" smtClean="0"/>
              <a:t>Ș</a:t>
            </a:r>
            <a:r>
              <a:rPr lang="en-US" dirty="0" smtClean="0"/>
              <a:t>UROI- </a:t>
            </a:r>
            <a:r>
              <a:rPr lang="en-US" dirty="0"/>
              <a:t>o </a:t>
            </a:r>
            <a:r>
              <a:rPr lang="en-US" dirty="0" err="1" smtClean="0"/>
              <a:t>ridic</a:t>
            </a:r>
            <a:r>
              <a:rPr lang="ro-RO" dirty="0" smtClean="0"/>
              <a:t>ă</a:t>
            </a:r>
            <a:r>
              <a:rPr lang="en-US" dirty="0" err="1" smtClean="0"/>
              <a:t>tur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smtClean="0"/>
              <a:t>p</a:t>
            </a:r>
            <a:r>
              <a:rPr lang="ro-RO" dirty="0" smtClean="0"/>
              <a:t>ă</a:t>
            </a:r>
            <a:r>
              <a:rPr lang="en-US" dirty="0" smtClean="0"/>
              <a:t>m</a:t>
            </a:r>
            <a:r>
              <a:rPr lang="ro-RO" dirty="0" smtClean="0"/>
              <a:t>â</a:t>
            </a:r>
            <a:r>
              <a:rPr lang="en-US" dirty="0" err="1" smtClean="0"/>
              <a:t>nt</a:t>
            </a:r>
            <a:r>
              <a:rPr lang="en-US" dirty="0" smtClean="0"/>
              <a:t> </a:t>
            </a:r>
            <a:r>
              <a:rPr lang="en-US" dirty="0"/>
              <a:t>cu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galerii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ro-RO" dirty="0" smtClean="0"/>
              <a:t>ă</a:t>
            </a:r>
            <a:r>
              <a:rPr lang="en-US" dirty="0" smtClean="0"/>
              <a:t>m</a:t>
            </a:r>
            <a:r>
              <a:rPr lang="ro-RO" dirty="0" smtClean="0"/>
              <a:t>ă</a:t>
            </a:r>
            <a:r>
              <a:rPr lang="en-US" dirty="0" err="1" smtClean="0"/>
              <a:t>ru</a:t>
            </a:r>
            <a:r>
              <a:rPr lang="ro-RO" dirty="0"/>
              <a:t>ț</a:t>
            </a:r>
            <a:r>
              <a:rPr lang="en-US" dirty="0" smtClean="0"/>
              <a:t>e</a:t>
            </a:r>
            <a:r>
              <a:rPr lang="en-US" dirty="0"/>
              <a:t>.</a:t>
            </a:r>
          </a:p>
          <a:p>
            <a:r>
              <a:rPr lang="en-US" dirty="0" err="1"/>
              <a:t>Unele</a:t>
            </a:r>
            <a:r>
              <a:rPr lang="en-US" dirty="0"/>
              <a:t> </a:t>
            </a:r>
            <a:r>
              <a:rPr lang="en-US" dirty="0" err="1"/>
              <a:t>specii</a:t>
            </a:r>
            <a:r>
              <a:rPr lang="en-US" dirty="0"/>
              <a:t> de </a:t>
            </a:r>
            <a:r>
              <a:rPr lang="en-US" dirty="0" err="1"/>
              <a:t>furnici</a:t>
            </a:r>
            <a:r>
              <a:rPr lang="en-US" dirty="0"/>
              <a:t> </a:t>
            </a:r>
            <a:r>
              <a:rPr lang="en-US" dirty="0" err="1"/>
              <a:t>își</a:t>
            </a:r>
            <a:r>
              <a:rPr lang="en-US" dirty="0"/>
              <a:t> </a:t>
            </a:r>
            <a:r>
              <a:rPr lang="en-US" dirty="0" err="1"/>
              <a:t>cultivă</a:t>
            </a:r>
            <a:r>
              <a:rPr lang="en-US" dirty="0"/>
              <a:t> </a:t>
            </a:r>
            <a:r>
              <a:rPr lang="en-US" dirty="0" err="1"/>
              <a:t>singure</a:t>
            </a:r>
            <a:r>
              <a:rPr lang="en-US" dirty="0"/>
              <a:t> </a:t>
            </a:r>
            <a:r>
              <a:rPr lang="en-US" dirty="0" err="1"/>
              <a:t>hrana</a:t>
            </a:r>
            <a:r>
              <a:rPr lang="en-US" dirty="0"/>
              <a:t>! </a:t>
            </a:r>
            <a:r>
              <a:rPr lang="en-US" dirty="0" err="1"/>
              <a:t>Furnicile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extrem</a:t>
            </a:r>
            <a:r>
              <a:rPr lang="en-US" dirty="0"/>
              <a:t> de </a:t>
            </a:r>
            <a:r>
              <a:rPr lang="en-US" dirty="0" err="1"/>
              <a:t>puternice</a:t>
            </a:r>
            <a:r>
              <a:rPr lang="en-US" dirty="0"/>
              <a:t>! O </a:t>
            </a:r>
            <a:r>
              <a:rPr lang="en-US" dirty="0" err="1"/>
              <a:t>furnică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ridica</a:t>
            </a:r>
            <a:r>
              <a:rPr lang="en-US" dirty="0"/>
              <a:t> o </a:t>
            </a:r>
            <a:r>
              <a:rPr lang="en-US" dirty="0" err="1"/>
              <a:t>greutate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mare de 10 </a:t>
            </a:r>
            <a:r>
              <a:rPr lang="en-US" dirty="0" err="1"/>
              <a:t>până</a:t>
            </a:r>
            <a:r>
              <a:rPr lang="en-US" dirty="0"/>
              <a:t> la 50 de </a:t>
            </a:r>
            <a:r>
              <a:rPr lang="en-US" dirty="0" err="1"/>
              <a:t>ori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mare </a:t>
            </a:r>
            <a:r>
              <a:rPr lang="en-US" dirty="0" err="1"/>
              <a:t>decât</a:t>
            </a:r>
            <a:r>
              <a:rPr lang="en-US" dirty="0"/>
              <a:t> </a:t>
            </a:r>
            <a:r>
              <a:rPr lang="en-US" dirty="0" err="1"/>
              <a:t>greutatea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.</a:t>
            </a:r>
          </a:p>
          <a:p>
            <a:r>
              <a:rPr lang="en-US" dirty="0" err="1" smtClean="0"/>
              <a:t>Cele</a:t>
            </a:r>
            <a:r>
              <a:rPr lang="en-US" dirty="0" smtClean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colonii</a:t>
            </a:r>
            <a:r>
              <a:rPr lang="en-US" dirty="0"/>
              <a:t> de </a:t>
            </a:r>
            <a:r>
              <a:rPr lang="en-US" dirty="0" err="1"/>
              <a:t>furnici</a:t>
            </a:r>
            <a:r>
              <a:rPr lang="en-US" dirty="0"/>
              <a:t> </a:t>
            </a:r>
            <a:r>
              <a:rPr lang="en-US" dirty="0" err="1"/>
              <a:t>își</a:t>
            </a:r>
            <a:r>
              <a:rPr lang="en-US" dirty="0"/>
              <a:t> </a:t>
            </a:r>
            <a:r>
              <a:rPr lang="en-US" dirty="0" err="1"/>
              <a:t>fac</a:t>
            </a:r>
            <a:r>
              <a:rPr lang="en-US" dirty="0"/>
              <a:t> </a:t>
            </a:r>
            <a:r>
              <a:rPr lang="en-US" dirty="0" err="1"/>
              <a:t>cuiburi</a:t>
            </a:r>
            <a:r>
              <a:rPr lang="en-US" dirty="0"/>
              <a:t> sub </a:t>
            </a:r>
            <a:r>
              <a:rPr lang="en-US" dirty="0" err="1"/>
              <a:t>pământ</a:t>
            </a:r>
            <a:r>
              <a:rPr lang="en-US" dirty="0"/>
              <a:t>.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cuib</a:t>
            </a:r>
            <a:r>
              <a:rPr lang="en-US" dirty="0"/>
              <a:t> are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galerii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camere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crescuți</a:t>
            </a:r>
            <a:r>
              <a:rPr lang="en-US" dirty="0"/>
              <a:t> </a:t>
            </a:r>
            <a:r>
              <a:rPr lang="en-US" dirty="0" err="1"/>
              <a:t>puii</a:t>
            </a:r>
            <a:r>
              <a:rPr lang="en-US" dirty="0"/>
              <a:t> (</a:t>
            </a:r>
            <a:r>
              <a:rPr lang="en-US" dirty="0" err="1"/>
              <a:t>larvele</a:t>
            </a:r>
            <a:r>
              <a:rPr lang="en-US" dirty="0"/>
              <a:t>).</a:t>
            </a:r>
          </a:p>
          <a:p>
            <a:r>
              <a:rPr lang="en-US" dirty="0" err="1"/>
              <a:t>Furnicile</a:t>
            </a:r>
            <a:r>
              <a:rPr lang="en-US" dirty="0"/>
              <a:t> se </a:t>
            </a:r>
            <a:r>
              <a:rPr lang="en-US" dirty="0" err="1"/>
              <a:t>hrănesc</a:t>
            </a:r>
            <a:r>
              <a:rPr lang="en-US" dirty="0"/>
              <a:t> cu </a:t>
            </a:r>
            <a:r>
              <a:rPr lang="en-US" dirty="0" err="1"/>
              <a:t>insecte</a:t>
            </a:r>
            <a:r>
              <a:rPr lang="en-US" dirty="0"/>
              <a:t>, </a:t>
            </a:r>
            <a:r>
              <a:rPr lang="en-US" dirty="0" err="1"/>
              <a:t>ouă</a:t>
            </a:r>
            <a:r>
              <a:rPr lang="en-US" dirty="0"/>
              <a:t>, </a:t>
            </a:r>
            <a:r>
              <a:rPr lang="en-US" dirty="0" err="1"/>
              <a:t>semințe</a:t>
            </a:r>
            <a:r>
              <a:rPr lang="en-US" dirty="0"/>
              <a:t>, </a:t>
            </a:r>
            <a:r>
              <a:rPr lang="en-US" dirty="0" err="1"/>
              <a:t>păianjeni</a:t>
            </a:r>
            <a:r>
              <a:rPr lang="en-US" dirty="0"/>
              <a:t>, nectar, </a:t>
            </a:r>
            <a:r>
              <a:rPr lang="en-US" dirty="0" err="1"/>
              <a:t>fructe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frunze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4098" name="Picture 2" descr="D:\materiale insecte\ppt\furnic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099" y="228600"/>
            <a:ext cx="942975" cy="1214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2766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/>
              <a:t>P</a:t>
            </a:r>
            <a:r>
              <a:rPr lang="ro-RO" dirty="0"/>
              <a:t>ĂRȚI COMPONENTE ALE CORPULUI</a:t>
            </a:r>
            <a:endParaRPr lang="en-US" dirty="0"/>
          </a:p>
        </p:txBody>
      </p:sp>
      <p:pic>
        <p:nvPicPr>
          <p:cNvPr id="5124" name="Picture 4" descr="D:\materiale insecte\ppt\278098963_2644338385730700_6708524967630449019_n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36750"/>
            <a:ext cx="7467600" cy="420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0292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5715000" cy="1143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o-RO" dirty="0" smtClean="0"/>
              <a:t>CICLUL DE VIAȚĂ</a:t>
            </a:r>
            <a:endParaRPr lang="en-US" dirty="0"/>
          </a:p>
        </p:txBody>
      </p:sp>
      <p:pic>
        <p:nvPicPr>
          <p:cNvPr id="6146" name="Picture 2" descr="D:\materiale insecte\ppt\278129638_2644338692397336_652570768473990784_n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36750"/>
            <a:ext cx="7467600" cy="420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332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5638800" cy="1143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o-RO" dirty="0" smtClean="0"/>
              <a:t>GHICITOARE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 smtClean="0"/>
              <a:t>Puncte</a:t>
            </a:r>
            <a:r>
              <a:rPr lang="en-US" sz="3600" dirty="0" smtClean="0"/>
              <a:t> </a:t>
            </a:r>
            <a:r>
              <a:rPr lang="en-US" sz="3600" dirty="0" err="1" smtClean="0"/>
              <a:t>negre</a:t>
            </a:r>
            <a:r>
              <a:rPr lang="en-US" sz="3600" dirty="0" smtClean="0"/>
              <a:t> </a:t>
            </a:r>
            <a:r>
              <a:rPr lang="en-US" sz="3600" dirty="0" err="1"/>
              <a:t>poartă</a:t>
            </a:r>
            <a:r>
              <a:rPr lang="en-US" sz="3600" dirty="0"/>
              <a:t>-n spate</a:t>
            </a:r>
          </a:p>
          <a:p>
            <a:pPr marL="0" indent="0">
              <a:buNone/>
            </a:pPr>
            <a:r>
              <a:rPr lang="en-US" sz="3600" dirty="0" err="1"/>
              <a:t>Ajută</a:t>
            </a:r>
            <a:r>
              <a:rPr lang="en-US" sz="3600" dirty="0"/>
              <a:t> </a:t>
            </a:r>
            <a:r>
              <a:rPr lang="en-US" sz="3600" dirty="0" err="1"/>
              <a:t>și</a:t>
            </a:r>
            <a:r>
              <a:rPr lang="en-US" sz="3600" dirty="0"/>
              <a:t> </a:t>
            </a:r>
            <a:r>
              <a:rPr lang="en-US" sz="3600" dirty="0" err="1"/>
              <a:t>ea</a:t>
            </a:r>
            <a:r>
              <a:rPr lang="en-US" sz="3600" dirty="0"/>
              <a:t> </a:t>
            </a:r>
            <a:r>
              <a:rPr lang="en-US" sz="3600" dirty="0" err="1"/>
              <a:t>cât</a:t>
            </a:r>
            <a:r>
              <a:rPr lang="en-US" sz="3600" dirty="0"/>
              <a:t> </a:t>
            </a:r>
            <a:r>
              <a:rPr lang="en-US" sz="3600" dirty="0" err="1"/>
              <a:t>poate</a:t>
            </a:r>
            <a:endParaRPr lang="en-US" sz="3600" dirty="0"/>
          </a:p>
          <a:p>
            <a:pPr marL="0" indent="0">
              <a:buNone/>
            </a:pPr>
            <a:r>
              <a:rPr lang="en-US" sz="3600" dirty="0" err="1"/>
              <a:t>Mănâncă</a:t>
            </a:r>
            <a:r>
              <a:rPr lang="en-US" sz="3600" dirty="0"/>
              <a:t> </a:t>
            </a:r>
            <a:r>
              <a:rPr lang="en-US" sz="3600" dirty="0" err="1"/>
              <a:t>păduchi</a:t>
            </a:r>
            <a:r>
              <a:rPr lang="en-US" sz="3600" dirty="0"/>
              <a:t> de </a:t>
            </a:r>
            <a:r>
              <a:rPr lang="en-US" sz="3600" dirty="0" err="1"/>
              <a:t>plante</a:t>
            </a:r>
            <a:r>
              <a:rPr lang="en-US" sz="3600" dirty="0"/>
              <a:t>…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0977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5562600" cy="1143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o-RO" dirty="0" smtClean="0"/>
              <a:t>Buburuza(MĂMĂRUȚA)</a:t>
            </a:r>
            <a:endParaRPr lang="en-US" dirty="0"/>
          </a:p>
        </p:txBody>
      </p:sp>
      <p:pic>
        <p:nvPicPr>
          <p:cNvPr id="7170" name="Picture 2" descr="D:\materiale insecte\ppt\buburuza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964" y="1524001"/>
            <a:ext cx="3492236" cy="463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4814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Buburuzele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insectele</a:t>
            </a:r>
            <a:r>
              <a:rPr lang="en-US" dirty="0"/>
              <a:t> </a:t>
            </a:r>
            <a:r>
              <a:rPr lang="en-US" dirty="0" err="1"/>
              <a:t>preferate</a:t>
            </a:r>
            <a:r>
              <a:rPr lang="en-US" dirty="0"/>
              <a:t> ale </a:t>
            </a:r>
            <a:r>
              <a:rPr lang="en-US" dirty="0" err="1"/>
              <a:t>copiilor</a:t>
            </a:r>
            <a:r>
              <a:rPr lang="en-US" dirty="0"/>
              <a:t>. </a:t>
            </a:r>
          </a:p>
          <a:p>
            <a:r>
              <a:rPr lang="en-US" dirty="0" err="1"/>
              <a:t>Buburuzele</a:t>
            </a:r>
            <a:r>
              <a:rPr lang="en-US" dirty="0"/>
              <a:t> au </a:t>
            </a:r>
            <a:r>
              <a:rPr lang="en-US" dirty="0" err="1"/>
              <a:t>corpul</a:t>
            </a:r>
            <a:r>
              <a:rPr lang="en-US" dirty="0"/>
              <a:t> rotund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strălucitor</a:t>
            </a:r>
            <a:r>
              <a:rPr lang="en-US" dirty="0"/>
              <a:t>,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roșii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au </a:t>
            </a:r>
            <a:r>
              <a:rPr lang="en-US" dirty="0" err="1"/>
              <a:t>șapte</a:t>
            </a:r>
            <a:r>
              <a:rPr lang="en-US" dirty="0"/>
              <a:t> </a:t>
            </a:r>
            <a:r>
              <a:rPr lang="en-US" dirty="0" err="1"/>
              <a:t>puncte</a:t>
            </a:r>
            <a:r>
              <a:rPr lang="en-US" dirty="0"/>
              <a:t> </a:t>
            </a:r>
            <a:r>
              <a:rPr lang="en-US" dirty="0" err="1"/>
              <a:t>negre</a:t>
            </a:r>
            <a:r>
              <a:rPr lang="en-US" dirty="0"/>
              <a:t>, </a:t>
            </a:r>
            <a:r>
              <a:rPr lang="en-US" dirty="0" err="1"/>
              <a:t>ceea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le face </a:t>
            </a:r>
            <a:r>
              <a:rPr lang="en-US" dirty="0" err="1"/>
              <a:t>ușor</a:t>
            </a:r>
            <a:r>
              <a:rPr lang="en-US" dirty="0"/>
              <a:t> de </a:t>
            </a:r>
            <a:r>
              <a:rPr lang="en-US" dirty="0" err="1"/>
              <a:t>recunoscut</a:t>
            </a:r>
            <a:r>
              <a:rPr lang="en-US" dirty="0"/>
              <a:t>.</a:t>
            </a:r>
          </a:p>
          <a:p>
            <a:r>
              <a:rPr lang="en-US" dirty="0" err="1"/>
              <a:t>Buburuzele</a:t>
            </a:r>
            <a:r>
              <a:rPr lang="en-US" dirty="0"/>
              <a:t> </a:t>
            </a:r>
            <a:r>
              <a:rPr lang="en-US" dirty="0" err="1"/>
              <a:t>hibernează</a:t>
            </a:r>
            <a:r>
              <a:rPr lang="en-US" dirty="0"/>
              <a:t>! </a:t>
            </a:r>
            <a:r>
              <a:rPr lang="en-US" dirty="0" err="1"/>
              <a:t>Ele</a:t>
            </a:r>
            <a:r>
              <a:rPr lang="en-US" dirty="0"/>
              <a:t> se </a:t>
            </a:r>
            <a:r>
              <a:rPr lang="en-US" dirty="0" err="1"/>
              <a:t>adăpostesc</a:t>
            </a:r>
            <a:r>
              <a:rPr lang="en-US" dirty="0"/>
              <a:t> sub </a:t>
            </a:r>
            <a:r>
              <a:rPr lang="en-US" dirty="0" err="1"/>
              <a:t>bușteni</a:t>
            </a:r>
            <a:r>
              <a:rPr lang="en-US" dirty="0"/>
              <a:t>, sub </a:t>
            </a:r>
            <a:r>
              <a:rPr lang="en-US" dirty="0" err="1"/>
              <a:t>coaja</a:t>
            </a:r>
            <a:r>
              <a:rPr lang="en-US" dirty="0"/>
              <a:t> </a:t>
            </a:r>
            <a:r>
              <a:rPr lang="en-US" dirty="0" err="1"/>
              <a:t>copacilor</a:t>
            </a:r>
            <a:r>
              <a:rPr lang="en-US" dirty="0"/>
              <a:t>, sub </a:t>
            </a:r>
            <a:r>
              <a:rPr lang="en-US" dirty="0" err="1"/>
              <a:t>grămezi</a:t>
            </a:r>
            <a:r>
              <a:rPr lang="en-US" dirty="0"/>
              <a:t> de </a:t>
            </a:r>
            <a:r>
              <a:rPr lang="en-US" dirty="0" err="1"/>
              <a:t>frunze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podurile</a:t>
            </a:r>
            <a:r>
              <a:rPr lang="en-US" dirty="0"/>
              <a:t> </a:t>
            </a:r>
            <a:r>
              <a:rPr lang="en-US" dirty="0" err="1"/>
              <a:t>caselor</a:t>
            </a:r>
            <a:r>
              <a:rPr lang="en-US" dirty="0"/>
              <a:t>.</a:t>
            </a:r>
          </a:p>
          <a:p>
            <a:r>
              <a:rPr lang="en-US" dirty="0" err="1"/>
              <a:t>Buburuzele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răspândite</a:t>
            </a:r>
            <a:r>
              <a:rPr lang="en-US" dirty="0"/>
              <a:t> </a:t>
            </a:r>
            <a:r>
              <a:rPr lang="en-US" dirty="0" err="1"/>
              <a:t>peste</a:t>
            </a:r>
            <a:r>
              <a:rPr lang="en-US" dirty="0"/>
              <a:t> tot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lume</a:t>
            </a:r>
            <a:r>
              <a:rPr lang="en-US" dirty="0"/>
              <a:t>,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puțin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zonele</a:t>
            </a:r>
            <a:r>
              <a:rPr lang="en-US" dirty="0"/>
              <a:t> </a:t>
            </a:r>
            <a:r>
              <a:rPr lang="en-US" dirty="0" err="1"/>
              <a:t>foarte</a:t>
            </a:r>
            <a:r>
              <a:rPr lang="en-US" dirty="0"/>
              <a:t> </a:t>
            </a:r>
            <a:r>
              <a:rPr lang="en-US" dirty="0" err="1"/>
              <a:t>reci</a:t>
            </a:r>
            <a:r>
              <a:rPr lang="en-US" dirty="0"/>
              <a:t>. Le </a:t>
            </a:r>
            <a:r>
              <a:rPr lang="en-US" dirty="0" err="1"/>
              <a:t>poți</a:t>
            </a:r>
            <a:r>
              <a:rPr lang="en-US" dirty="0"/>
              <a:t> </a:t>
            </a:r>
            <a:r>
              <a:rPr lang="en-US" dirty="0" err="1"/>
              <a:t>întâlni</a:t>
            </a:r>
            <a:r>
              <a:rPr lang="en-US" dirty="0"/>
              <a:t> </a:t>
            </a:r>
            <a:r>
              <a:rPr lang="en-US" dirty="0" err="1"/>
              <a:t>atât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zonele</a:t>
            </a:r>
            <a:r>
              <a:rPr lang="en-US" dirty="0"/>
              <a:t> cu </a:t>
            </a:r>
            <a:r>
              <a:rPr lang="en-US" dirty="0" err="1"/>
              <a:t>pajiști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păduri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grădini</a:t>
            </a:r>
            <a:r>
              <a:rPr lang="en-US" dirty="0"/>
              <a:t>, </a:t>
            </a:r>
            <a:r>
              <a:rPr lang="en-US" dirty="0" err="1"/>
              <a:t>cât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zonele</a:t>
            </a:r>
            <a:r>
              <a:rPr lang="en-US" dirty="0"/>
              <a:t> cu </a:t>
            </a:r>
            <a:r>
              <a:rPr lang="en-US" dirty="0" err="1"/>
              <a:t>verdeață</a:t>
            </a:r>
            <a:r>
              <a:rPr lang="en-US" dirty="0"/>
              <a:t> din </a:t>
            </a:r>
            <a:r>
              <a:rPr lang="en-US" dirty="0" err="1"/>
              <a:t>orașe</a:t>
            </a:r>
            <a:r>
              <a:rPr lang="en-US" dirty="0"/>
              <a:t>.</a:t>
            </a:r>
          </a:p>
          <a:p>
            <a:r>
              <a:rPr lang="en-US" dirty="0" err="1"/>
              <a:t>Buburuzele</a:t>
            </a:r>
            <a:r>
              <a:rPr lang="en-US" dirty="0"/>
              <a:t> se </a:t>
            </a:r>
            <a:r>
              <a:rPr lang="en-US" dirty="0" err="1"/>
              <a:t>hrănesc</a:t>
            </a:r>
            <a:r>
              <a:rPr lang="en-US" dirty="0"/>
              <a:t> </a:t>
            </a:r>
            <a:r>
              <a:rPr lang="en-US" dirty="0" err="1"/>
              <a:t>îndeosebi</a:t>
            </a:r>
            <a:r>
              <a:rPr lang="en-US" dirty="0"/>
              <a:t> cu </a:t>
            </a:r>
            <a:r>
              <a:rPr lang="en-US" dirty="0" err="1"/>
              <a:t>afide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insecte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mici</a:t>
            </a:r>
            <a:r>
              <a:rPr lang="en-US" dirty="0"/>
              <a:t>. </a:t>
            </a:r>
            <a:r>
              <a:rPr lang="en-US" dirty="0" err="1"/>
              <a:t>Afidele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niște</a:t>
            </a:r>
            <a:r>
              <a:rPr lang="en-US" dirty="0"/>
              <a:t> </a:t>
            </a:r>
            <a:r>
              <a:rPr lang="en-US" dirty="0" err="1"/>
              <a:t>insecte</a:t>
            </a:r>
            <a:r>
              <a:rPr lang="en-US" dirty="0"/>
              <a:t> care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extrem</a:t>
            </a:r>
            <a:r>
              <a:rPr lang="en-US" dirty="0"/>
              <a:t> de </a:t>
            </a:r>
            <a:r>
              <a:rPr lang="en-US" dirty="0" err="1"/>
              <a:t>dăunătoare</a:t>
            </a:r>
            <a:r>
              <a:rPr lang="en-US" dirty="0"/>
              <a:t> </a:t>
            </a:r>
            <a:r>
              <a:rPr lang="en-US" dirty="0" err="1"/>
              <a:t>plantelor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8194" name="Picture 2" descr="D:\materiale insecte\ppt\buburuz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798" y="228600"/>
            <a:ext cx="1028701" cy="1366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37449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/>
              <a:t>P</a:t>
            </a:r>
            <a:r>
              <a:rPr lang="ro-RO" dirty="0"/>
              <a:t>ĂRȚI COMPONENTE ALE CORPULUI</a:t>
            </a:r>
            <a:endParaRPr lang="en-US" dirty="0"/>
          </a:p>
        </p:txBody>
      </p:sp>
      <p:pic>
        <p:nvPicPr>
          <p:cNvPr id="9218" name="Picture 2" descr="D:\materiale insecte\ppt\277674553_2639404696224069_2576597944464121979_n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650" y="1676400"/>
            <a:ext cx="6846549" cy="4836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769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5867400" cy="1143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o-RO" dirty="0" smtClean="0"/>
              <a:t>CICLUL DE VIAȚĂ</a:t>
            </a:r>
            <a:endParaRPr lang="en-US" dirty="0"/>
          </a:p>
        </p:txBody>
      </p:sp>
      <p:pic>
        <p:nvPicPr>
          <p:cNvPr id="10242" name="Picture 2" descr="D:\materiale insecte\ppt\278136150_2644337892397416_4148227688361327121_n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36750"/>
            <a:ext cx="7467600" cy="4200525"/>
          </a:xfrm>
          <a:prstGeom prst="rect">
            <a:avLst/>
          </a:prstGeom>
          <a:noFill/>
          <a:ln>
            <a:solidFill>
              <a:schemeClr val="accent3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6813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o-RO" sz="2000" dirty="0" smtClean="0"/>
              <a:t>SĂ FACEM CUNOȘTINȚĂ CU CÂTEVA</a:t>
            </a:r>
            <a:r>
              <a:rPr lang="en-US" sz="2000" dirty="0" smtClean="0"/>
              <a:t> </a:t>
            </a:r>
            <a:r>
              <a:rPr lang="en-US" sz="2000" dirty="0" smtClean="0"/>
              <a:t>INSECTE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600200"/>
            <a:ext cx="7239000" cy="4419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Naty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7391400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7948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5867400" cy="1143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GHICITOARE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Are-un ac </a:t>
            </a:r>
            <a:r>
              <a:rPr lang="en-US" dirty="0" err="1" smtClean="0"/>
              <a:t>micu</a:t>
            </a:r>
            <a:r>
              <a:rPr lang="ro-RO" dirty="0" smtClean="0"/>
              <a:t>ț</a:t>
            </a:r>
            <a:r>
              <a:rPr lang="en-US" dirty="0" smtClean="0"/>
              <a:t> </a:t>
            </a:r>
            <a:r>
              <a:rPr lang="ro-RO" dirty="0" err="1"/>
              <a:t>ș</a:t>
            </a:r>
            <a:r>
              <a:rPr lang="en-US" dirty="0" smtClean="0"/>
              <a:t>i fin,</a:t>
            </a:r>
            <a:endParaRPr lang="en-US" dirty="0"/>
          </a:p>
          <a:p>
            <a:r>
              <a:rPr lang="en-US" dirty="0" err="1" smtClean="0"/>
              <a:t>Zboar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/>
              <a:t>lin</a:t>
            </a:r>
            <a:r>
              <a:rPr lang="en-US" dirty="0"/>
              <a:t> din </a:t>
            </a:r>
            <a:r>
              <a:rPr lang="en-US" dirty="0" err="1"/>
              <a:t>floare</a:t>
            </a:r>
            <a:r>
              <a:rPr lang="en-US" dirty="0"/>
              <a:t>-n </a:t>
            </a:r>
            <a:r>
              <a:rPr lang="en-US" dirty="0" err="1" smtClean="0"/>
              <a:t>floare</a:t>
            </a:r>
            <a:r>
              <a:rPr lang="en-US" dirty="0" smtClean="0"/>
              <a:t>,</a:t>
            </a:r>
            <a:endParaRPr lang="en-US" dirty="0"/>
          </a:p>
          <a:p>
            <a:r>
              <a:rPr lang="en-US" dirty="0" err="1"/>
              <a:t>Acul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cu venin,</a:t>
            </a:r>
          </a:p>
          <a:p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polenu</a:t>
            </a:r>
            <a:r>
              <a:rPr lang="en-US" dirty="0"/>
              <a:t>-i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picioare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288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5486400" cy="1143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ALBINA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781987"/>
            <a:ext cx="3581400" cy="4466413"/>
          </a:xfrm>
        </p:spPr>
      </p:pic>
    </p:spTree>
    <p:extLst>
      <p:ext uri="{BB962C8B-B14F-4D97-AF65-F5344CB8AC3E}">
        <p14:creationId xmlns:p14="http://schemas.microsoft.com/office/powerpoint/2010/main" val="152957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029200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Albinele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insecte</a:t>
            </a:r>
            <a:r>
              <a:rPr lang="en-US" dirty="0"/>
              <a:t> </a:t>
            </a:r>
            <a:r>
              <a:rPr lang="en-US" dirty="0" err="1"/>
              <a:t>înrudite</a:t>
            </a:r>
            <a:r>
              <a:rPr lang="en-US" dirty="0"/>
              <a:t> cu </a:t>
            </a:r>
            <a:r>
              <a:rPr lang="en-US" dirty="0" err="1"/>
              <a:t>viespile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furnicile</a:t>
            </a:r>
            <a:r>
              <a:rPr lang="en-US" dirty="0"/>
              <a:t>. </a:t>
            </a:r>
          </a:p>
          <a:p>
            <a:r>
              <a:rPr lang="en-US" dirty="0" err="1"/>
              <a:t>Albinele</a:t>
            </a:r>
            <a:r>
              <a:rPr lang="en-US" dirty="0"/>
              <a:t> au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perechi</a:t>
            </a:r>
            <a:r>
              <a:rPr lang="en-US" dirty="0"/>
              <a:t> de </a:t>
            </a:r>
            <a:r>
              <a:rPr lang="en-US" dirty="0" err="1"/>
              <a:t>aripi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corpul</a:t>
            </a:r>
            <a:r>
              <a:rPr lang="en-US" dirty="0"/>
              <a:t> </a:t>
            </a:r>
            <a:r>
              <a:rPr lang="en-US" dirty="0" err="1"/>
              <a:t>acoperit</a:t>
            </a:r>
            <a:r>
              <a:rPr lang="en-US" dirty="0"/>
              <a:t> cu </a:t>
            </a:r>
            <a:r>
              <a:rPr lang="en-US" dirty="0" err="1"/>
              <a:t>peri</a:t>
            </a:r>
            <a:r>
              <a:rPr lang="en-US" dirty="0"/>
              <a:t>.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colectează</a:t>
            </a:r>
            <a:r>
              <a:rPr lang="en-US" dirty="0"/>
              <a:t> </a:t>
            </a:r>
            <a:r>
              <a:rPr lang="en-US" dirty="0" err="1"/>
              <a:t>polenul</a:t>
            </a:r>
            <a:r>
              <a:rPr lang="en-US" dirty="0"/>
              <a:t> </a:t>
            </a:r>
            <a:r>
              <a:rPr lang="en-US" dirty="0" err="1"/>
              <a:t>florilor</a:t>
            </a:r>
            <a:r>
              <a:rPr lang="en-US" dirty="0"/>
              <a:t> cu </a:t>
            </a:r>
            <a:r>
              <a:rPr lang="en-US" dirty="0" err="1"/>
              <a:t>ajutorul</a:t>
            </a:r>
            <a:r>
              <a:rPr lang="en-US" dirty="0"/>
              <a:t> </a:t>
            </a:r>
            <a:r>
              <a:rPr lang="en-US" dirty="0" err="1"/>
              <a:t>picioarelor</a:t>
            </a:r>
            <a:r>
              <a:rPr lang="en-US" dirty="0"/>
              <a:t>. </a:t>
            </a:r>
            <a:r>
              <a:rPr lang="en-US" dirty="0" err="1"/>
              <a:t>Albina</a:t>
            </a:r>
            <a:r>
              <a:rPr lang="en-US" dirty="0"/>
              <a:t> are un ac </a:t>
            </a:r>
            <a:r>
              <a:rPr lang="en-US" dirty="0" err="1"/>
              <a:t>conectat</a:t>
            </a:r>
            <a:r>
              <a:rPr lang="en-US" dirty="0"/>
              <a:t> la un </a:t>
            </a:r>
            <a:r>
              <a:rPr lang="en-US" dirty="0" smtClean="0"/>
              <a:t>s</a:t>
            </a:r>
            <a:r>
              <a:rPr lang="ro-RO" dirty="0"/>
              <a:t>ă</a:t>
            </a:r>
            <a:r>
              <a:rPr lang="en-US" dirty="0" err="1" smtClean="0"/>
              <a:t>cule</a:t>
            </a:r>
            <a:r>
              <a:rPr lang="ro-RO" dirty="0"/>
              <a:t>ț</a:t>
            </a:r>
            <a:r>
              <a:rPr lang="en-US" dirty="0" smtClean="0"/>
              <a:t> </a:t>
            </a:r>
            <a:r>
              <a:rPr lang="en-US" dirty="0" err="1"/>
              <a:t>mic</a:t>
            </a:r>
            <a:r>
              <a:rPr lang="en-US" dirty="0"/>
              <a:t> de venin. </a:t>
            </a:r>
            <a:r>
              <a:rPr lang="en-US" dirty="0" smtClean="0"/>
              <a:t>C</a:t>
            </a:r>
            <a:r>
              <a:rPr lang="ro-RO" dirty="0" smtClean="0"/>
              <a:t>â</a:t>
            </a:r>
            <a:r>
              <a:rPr lang="en-US" dirty="0" err="1" smtClean="0"/>
              <a:t>nd</a:t>
            </a:r>
            <a:r>
              <a:rPr lang="en-US" dirty="0" smtClean="0"/>
              <a:t> </a:t>
            </a:r>
            <a:r>
              <a:rPr lang="ro-RO" dirty="0"/>
              <a:t>î</a:t>
            </a:r>
            <a:r>
              <a:rPr lang="en-US" dirty="0" smtClean="0"/>
              <a:t>n</a:t>
            </a:r>
            <a:r>
              <a:rPr lang="ro-RO" dirty="0"/>
              <a:t>ț</a:t>
            </a:r>
            <a:r>
              <a:rPr lang="en-US" dirty="0" err="1" smtClean="0"/>
              <a:t>eap</a:t>
            </a:r>
            <a:r>
              <a:rPr lang="ro-RO" dirty="0" smtClean="0"/>
              <a:t>ă</a:t>
            </a:r>
            <a:r>
              <a:rPr lang="en-US" dirty="0" smtClean="0"/>
              <a:t>, </a:t>
            </a:r>
            <a:r>
              <a:rPr lang="en-US" dirty="0" err="1"/>
              <a:t>acul</a:t>
            </a:r>
            <a:r>
              <a:rPr lang="en-US" dirty="0"/>
              <a:t> se </a:t>
            </a:r>
            <a:r>
              <a:rPr lang="en-US" dirty="0" err="1"/>
              <a:t>desprinde</a:t>
            </a:r>
            <a:r>
              <a:rPr lang="en-US" dirty="0"/>
              <a:t> de </a:t>
            </a:r>
            <a:r>
              <a:rPr lang="en-US" dirty="0" err="1"/>
              <a:t>corpul</a:t>
            </a:r>
            <a:r>
              <a:rPr lang="en-US" dirty="0"/>
              <a:t> </a:t>
            </a:r>
            <a:r>
              <a:rPr lang="en-US" dirty="0" err="1"/>
              <a:t>acesteia</a:t>
            </a:r>
            <a:r>
              <a:rPr lang="en-US" dirty="0"/>
              <a:t>,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ro-RO" dirty="0"/>
              <a:t>î</a:t>
            </a:r>
            <a:r>
              <a:rPr lang="en-US" dirty="0" smtClean="0"/>
              <a:t>n </a:t>
            </a:r>
            <a:r>
              <a:rPr lang="en-US" dirty="0" err="1"/>
              <a:t>cele</a:t>
            </a:r>
            <a:r>
              <a:rPr lang="en-US" dirty="0"/>
              <a:t> din </a:t>
            </a:r>
            <a:r>
              <a:rPr lang="en-US" dirty="0" err="1" smtClean="0"/>
              <a:t>urm</a:t>
            </a:r>
            <a:r>
              <a:rPr lang="ro-RO" dirty="0" smtClean="0"/>
              <a:t>ă</a:t>
            </a:r>
            <a:r>
              <a:rPr lang="en-US" dirty="0" smtClean="0"/>
              <a:t>, </a:t>
            </a:r>
            <a:r>
              <a:rPr lang="en-US" dirty="0" err="1"/>
              <a:t>albina</a:t>
            </a:r>
            <a:r>
              <a:rPr lang="en-US" dirty="0"/>
              <a:t> </a:t>
            </a:r>
            <a:r>
              <a:rPr lang="en-US" dirty="0" err="1"/>
              <a:t>moare</a:t>
            </a:r>
            <a:r>
              <a:rPr lang="en-US" dirty="0"/>
              <a:t>.</a:t>
            </a:r>
          </a:p>
          <a:p>
            <a:r>
              <a:rPr lang="en-US" dirty="0" err="1" smtClean="0"/>
              <a:t>Albinele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întâlnesc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regiuni</a:t>
            </a:r>
            <a:r>
              <a:rPr lang="en-US" dirty="0"/>
              <a:t> ale </a:t>
            </a:r>
            <a:r>
              <a:rPr lang="en-US" dirty="0" err="1"/>
              <a:t>lumii</a:t>
            </a:r>
            <a:r>
              <a:rPr lang="en-US" dirty="0"/>
              <a:t>,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puțin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regiunile</a:t>
            </a:r>
            <a:r>
              <a:rPr lang="en-US" dirty="0"/>
              <a:t> </a:t>
            </a:r>
            <a:r>
              <a:rPr lang="en-US" dirty="0" err="1"/>
              <a:t>polare</a:t>
            </a:r>
            <a:r>
              <a:rPr lang="en-US" dirty="0"/>
              <a:t>,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prea</a:t>
            </a:r>
            <a:r>
              <a:rPr lang="en-US" dirty="0"/>
              <a:t> frig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ca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poată</a:t>
            </a:r>
            <a:r>
              <a:rPr lang="en-US" dirty="0"/>
              <a:t> </a:t>
            </a:r>
            <a:r>
              <a:rPr lang="en-US" dirty="0" err="1"/>
              <a:t>supraviețui</a:t>
            </a:r>
            <a:r>
              <a:rPr lang="en-US" dirty="0"/>
              <a:t>. </a:t>
            </a:r>
            <a:r>
              <a:rPr lang="en-US" dirty="0" err="1"/>
              <a:t>Își</a:t>
            </a:r>
            <a:r>
              <a:rPr lang="en-US" dirty="0"/>
              <a:t> </a:t>
            </a:r>
            <a:r>
              <a:rPr lang="en-US" dirty="0" err="1"/>
              <a:t>construiesc</a:t>
            </a:r>
            <a:r>
              <a:rPr lang="en-US" dirty="0"/>
              <a:t> </a:t>
            </a:r>
            <a:r>
              <a:rPr lang="en-US" dirty="0" err="1"/>
              <a:t>singure</a:t>
            </a:r>
            <a:r>
              <a:rPr lang="en-US" dirty="0"/>
              <a:t> case, care </a:t>
            </a:r>
            <a:r>
              <a:rPr lang="en-US" dirty="0" err="1"/>
              <a:t>poartă</a:t>
            </a:r>
            <a:r>
              <a:rPr lang="en-US" dirty="0"/>
              <a:t> </a:t>
            </a:r>
            <a:r>
              <a:rPr lang="en-US" dirty="0" err="1"/>
              <a:t>denumirea</a:t>
            </a:r>
            <a:r>
              <a:rPr lang="en-US" dirty="0"/>
              <a:t> de </a:t>
            </a:r>
            <a:r>
              <a:rPr lang="en-US" dirty="0" err="1"/>
              <a:t>stupi</a:t>
            </a:r>
            <a:r>
              <a:rPr lang="en-US" dirty="0"/>
              <a:t>. In </a:t>
            </a:r>
            <a:r>
              <a:rPr lang="en-US" dirty="0" err="1"/>
              <a:t>stup</a:t>
            </a:r>
            <a:r>
              <a:rPr lang="en-US" dirty="0"/>
              <a:t> se </a:t>
            </a:r>
            <a:r>
              <a:rPr lang="en-US" dirty="0" err="1"/>
              <a:t>afla</a:t>
            </a:r>
            <a:r>
              <a:rPr lang="en-US" dirty="0"/>
              <a:t> </a:t>
            </a:r>
            <a:r>
              <a:rPr lang="en-US" dirty="0" err="1"/>
              <a:t>fagurii</a:t>
            </a:r>
            <a:r>
              <a:rPr lang="en-US" dirty="0"/>
              <a:t> de </a:t>
            </a:r>
            <a:r>
              <a:rPr lang="en-US" dirty="0" err="1" smtClean="0"/>
              <a:t>cear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ro-RO" dirty="0"/>
              <a:t>î</a:t>
            </a:r>
            <a:r>
              <a:rPr lang="en-US" dirty="0" smtClean="0"/>
              <a:t>n </a:t>
            </a:r>
            <a:r>
              <a:rPr lang="en-US" dirty="0"/>
              <a:t>care </a:t>
            </a:r>
            <a:r>
              <a:rPr lang="en-US" dirty="0" err="1"/>
              <a:t>albinele</a:t>
            </a:r>
            <a:r>
              <a:rPr lang="en-US" dirty="0"/>
              <a:t> </a:t>
            </a:r>
            <a:r>
              <a:rPr lang="en-US" dirty="0" err="1" smtClean="0"/>
              <a:t>str</a:t>
            </a:r>
            <a:r>
              <a:rPr lang="ro-RO" dirty="0" smtClean="0"/>
              <a:t>â</a:t>
            </a:r>
            <a:r>
              <a:rPr lang="en-US" dirty="0" err="1" smtClean="0"/>
              <a:t>ng</a:t>
            </a:r>
            <a:r>
              <a:rPr lang="en-US" dirty="0" smtClean="0"/>
              <a:t> </a:t>
            </a:r>
            <a:r>
              <a:rPr lang="en-US" dirty="0" err="1"/>
              <a:t>mierea</a:t>
            </a:r>
            <a:r>
              <a:rPr lang="en-US" dirty="0"/>
              <a:t>. </a:t>
            </a:r>
          </a:p>
          <a:p>
            <a:r>
              <a:rPr lang="en-US" dirty="0" err="1"/>
              <a:t>Albinele</a:t>
            </a:r>
            <a:r>
              <a:rPr lang="en-US" dirty="0"/>
              <a:t> se </a:t>
            </a:r>
            <a:r>
              <a:rPr lang="en-US" dirty="0" err="1"/>
              <a:t>hrănesc</a:t>
            </a:r>
            <a:r>
              <a:rPr lang="en-US" dirty="0"/>
              <a:t> cu </a:t>
            </a:r>
            <a:r>
              <a:rPr lang="en-US" dirty="0" err="1"/>
              <a:t>polenul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nectarul</a:t>
            </a:r>
            <a:r>
              <a:rPr lang="en-US" dirty="0"/>
              <a:t> </a:t>
            </a:r>
            <a:r>
              <a:rPr lang="en-US" dirty="0" err="1"/>
              <a:t>florilor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5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132690"/>
            <a:ext cx="1115624" cy="1391310"/>
          </a:xfrm>
        </p:spPr>
      </p:pic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17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P</a:t>
            </a:r>
            <a:r>
              <a:rPr lang="ro-RO" dirty="0" smtClean="0"/>
              <a:t>ĂRȚI COMPONENTE ALE CORPULUI</a:t>
            </a:r>
            <a:endParaRPr lang="en-US" dirty="0"/>
          </a:p>
        </p:txBody>
      </p:sp>
      <p:pic>
        <p:nvPicPr>
          <p:cNvPr id="1027" name="Picture 3" descr="D:\materiale insecte\ppt\278129371_2644338019064070_7837061331650280324_n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36750"/>
            <a:ext cx="7467600" cy="420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0384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o-RO" dirty="0" smtClean="0"/>
              <a:t>CICLUL DE VIAȚĂ</a:t>
            </a:r>
            <a:endParaRPr lang="en-US" dirty="0"/>
          </a:p>
        </p:txBody>
      </p:sp>
      <p:pic>
        <p:nvPicPr>
          <p:cNvPr id="2050" name="Picture 2" descr="D:\materiale insecte\ppt\278125606_2644338329064039_640863152184651298_n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36750"/>
            <a:ext cx="7467600" cy="420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8259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6019800" cy="1143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o-RO" dirty="0" smtClean="0"/>
              <a:t>GHICITOARE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dirty="0" err="1"/>
              <a:t>Locuiește</a:t>
            </a:r>
            <a:r>
              <a:rPr lang="en-US" sz="3200" dirty="0"/>
              <a:t>-n </a:t>
            </a:r>
            <a:r>
              <a:rPr lang="en-US" sz="3200" dirty="0" err="1"/>
              <a:t>mușuroi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dirty="0" err="1"/>
              <a:t>Și</a:t>
            </a:r>
            <a:r>
              <a:rPr lang="en-US" sz="3200" dirty="0"/>
              <a:t>-i </a:t>
            </a:r>
            <a:r>
              <a:rPr lang="en-US" sz="3200" dirty="0" err="1"/>
              <a:t>mai</a:t>
            </a:r>
            <a:r>
              <a:rPr lang="en-US" sz="3200" dirty="0"/>
              <a:t> </a:t>
            </a:r>
            <a:r>
              <a:rPr lang="en-US" sz="3200" dirty="0" err="1"/>
              <a:t>mică</a:t>
            </a:r>
            <a:r>
              <a:rPr lang="en-US" sz="3200" dirty="0"/>
              <a:t> </a:t>
            </a:r>
            <a:r>
              <a:rPr lang="en-US" sz="3200" dirty="0" err="1"/>
              <a:t>decat</a:t>
            </a:r>
            <a:r>
              <a:rPr lang="en-US" sz="3200" dirty="0"/>
              <a:t> </a:t>
            </a:r>
            <a:r>
              <a:rPr lang="en-US" sz="3200" dirty="0" err="1"/>
              <a:t>noi</a:t>
            </a:r>
            <a:r>
              <a:rPr lang="en-US" sz="3200" dirty="0"/>
              <a:t>.</a:t>
            </a:r>
          </a:p>
          <a:p>
            <a:pPr marL="0" indent="0" algn="ctr">
              <a:buNone/>
            </a:pPr>
            <a:r>
              <a:rPr lang="en-US" sz="3200" dirty="0" err="1"/>
              <a:t>Toată</a:t>
            </a:r>
            <a:r>
              <a:rPr lang="en-US" sz="3200" dirty="0"/>
              <a:t> </a:t>
            </a:r>
            <a:r>
              <a:rPr lang="en-US" sz="3200" dirty="0" err="1"/>
              <a:t>ziua</a:t>
            </a:r>
            <a:r>
              <a:rPr lang="en-US" sz="3200" dirty="0"/>
              <a:t>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muncește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dirty="0" err="1"/>
              <a:t>Și</a:t>
            </a:r>
            <a:r>
              <a:rPr lang="en-US" sz="3200" dirty="0"/>
              <a:t> de </a:t>
            </a:r>
            <a:r>
              <a:rPr lang="en-US" sz="3200" dirty="0" err="1"/>
              <a:t>greu</a:t>
            </a:r>
            <a:r>
              <a:rPr lang="en-US" sz="3200" dirty="0"/>
              <a:t> nu se </a:t>
            </a:r>
            <a:r>
              <a:rPr lang="en-US" sz="3200" dirty="0" err="1"/>
              <a:t>ferește</a:t>
            </a:r>
            <a:r>
              <a:rPr lang="en-US" sz="32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444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5943600" cy="1143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o-RO" dirty="0" smtClean="0"/>
              <a:t>FURNICA</a:t>
            </a:r>
            <a:endParaRPr lang="en-US" dirty="0"/>
          </a:p>
        </p:txBody>
      </p:sp>
      <p:pic>
        <p:nvPicPr>
          <p:cNvPr id="3074" name="Picture 2" descr="D:\materiale insecte\ppt\furnica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600200"/>
            <a:ext cx="3492313" cy="4497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140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78</TotalTime>
  <Words>504</Words>
  <Application>Microsoft Office PowerPoint</Application>
  <PresentationFormat>On-screen Show (4:3)</PresentationFormat>
  <Paragraphs>38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Oriel</vt:lpstr>
      <vt:lpstr>ÎN LUMEA INSECTELOR grupa mare</vt:lpstr>
      <vt:lpstr>SĂ FACEM CUNOȘTINȚĂ CU CÂTEVA INSECTE</vt:lpstr>
      <vt:lpstr>GHICITOARE </vt:lpstr>
      <vt:lpstr>ALBINA</vt:lpstr>
      <vt:lpstr>PowerPoint Presentation</vt:lpstr>
      <vt:lpstr>PĂRȚI COMPONENTE ALE CORPULUI</vt:lpstr>
      <vt:lpstr>CICLUL DE VIAȚĂ</vt:lpstr>
      <vt:lpstr>GHICITOARE</vt:lpstr>
      <vt:lpstr>FURNICA</vt:lpstr>
      <vt:lpstr>PowerPoint Presentation</vt:lpstr>
      <vt:lpstr>PĂRȚI COMPONENTE ALE CORPULUI</vt:lpstr>
      <vt:lpstr>CICLUL DE VIAȚĂ</vt:lpstr>
      <vt:lpstr>GHICITOARE</vt:lpstr>
      <vt:lpstr>Buburuza(MĂMĂRUȚA)</vt:lpstr>
      <vt:lpstr>PowerPoint Presentation</vt:lpstr>
      <vt:lpstr>PĂRȚI COMPONENTE ALE CORPULUI</vt:lpstr>
      <vt:lpstr>CICLUL DE VIAȚĂ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INSECTE</dc:title>
  <dc:creator>Naty</dc:creator>
  <cp:lastModifiedBy>Naty</cp:lastModifiedBy>
  <cp:revision>12</cp:revision>
  <dcterms:created xsi:type="dcterms:W3CDTF">2023-08-29T10:03:15Z</dcterms:created>
  <dcterms:modified xsi:type="dcterms:W3CDTF">2023-11-02T12:05:22Z</dcterms:modified>
</cp:coreProperties>
</file>