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20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13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6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5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63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1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4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19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1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8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E95BD-588B-4C25-84F1-7C01D199BF8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A039FF-4EC6-4450-8D53-05059990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9E6A-C5DE-313F-955B-9F3D1B561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009721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,,Cine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rezolvă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repede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?’’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 DIDACTIC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9C56F-B586-B474-B98F-EC82BDA96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înv. preșc. Chindea Claudia Gabriela</a:t>
            </a:r>
          </a:p>
          <a:p>
            <a:pPr algn="r"/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Teremia Mare- GPN Nerău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0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A93B01-AF6B-773B-383B-83D08419FE19}"/>
              </a:ext>
            </a:extLst>
          </p:cNvPr>
          <p:cNvSpPr txBox="1"/>
          <p:nvPr/>
        </p:nvSpPr>
        <p:spPr>
          <a:xfrm>
            <a:off x="1868129" y="1120793"/>
            <a:ext cx="8386916" cy="379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Scopul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verificarea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număratului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socotitului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limitele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1-10, pe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bază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Sarcina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didactică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iniţierea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copiilor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operaţii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simple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calcul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adunare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scădere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Elemente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mânuirea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întrecerea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Reguli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ascultă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atenţie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anunţă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respectivă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repetă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enunţul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spune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rezultatul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răspuns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corect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primeşte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recompensă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ajutat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un alt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coleg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împarte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rezultate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primeşte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7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8DD093-70C7-73F3-4B08-EFB22BAAEB98}"/>
              </a:ext>
            </a:extLst>
          </p:cNvPr>
          <p:cNvSpPr txBox="1"/>
          <p:nvPr/>
        </p:nvSpPr>
        <p:spPr>
          <a:xfrm>
            <a:off x="2153265" y="1536292"/>
            <a:ext cx="7855974" cy="337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Material: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educatoare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planşe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ilustreze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material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mărunt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decupate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răţuşte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puișori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soare, pomi, vulpe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Desfăşurarea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jocului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aşezaţi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măsuţe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prima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educatoarea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formulează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copiilor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model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adresându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dintre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răspunsul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corect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panou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dreptul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respective,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R.C.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Răspuns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corect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8B15CB-FB22-3F75-B88E-B9A18C557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6828"/>
              </p:ext>
            </p:extLst>
          </p:nvPr>
        </p:nvGraphicFramePr>
        <p:xfrm>
          <a:off x="5051107" y="2159008"/>
          <a:ext cx="2089785" cy="4034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830">
                  <a:extLst>
                    <a:ext uri="{9D8B030D-6E8A-4147-A177-3AD203B41FA5}">
                      <a16:colId xmlns:a16="http://schemas.microsoft.com/office/drawing/2014/main" val="3727725622"/>
                    </a:ext>
                  </a:extLst>
                </a:gridCol>
                <a:gridCol w="417830">
                  <a:extLst>
                    <a:ext uri="{9D8B030D-6E8A-4147-A177-3AD203B41FA5}">
                      <a16:colId xmlns:a16="http://schemas.microsoft.com/office/drawing/2014/main" val="286221761"/>
                    </a:ext>
                  </a:extLst>
                </a:gridCol>
                <a:gridCol w="417830">
                  <a:extLst>
                    <a:ext uri="{9D8B030D-6E8A-4147-A177-3AD203B41FA5}">
                      <a16:colId xmlns:a16="http://schemas.microsoft.com/office/drawing/2014/main" val="1493626285"/>
                    </a:ext>
                  </a:extLst>
                </a:gridCol>
                <a:gridCol w="417830">
                  <a:extLst>
                    <a:ext uri="{9D8B030D-6E8A-4147-A177-3AD203B41FA5}">
                      <a16:colId xmlns:a16="http://schemas.microsoft.com/office/drawing/2014/main" val="3061500174"/>
                    </a:ext>
                  </a:extLst>
                </a:gridCol>
                <a:gridCol w="418465">
                  <a:extLst>
                    <a:ext uri="{9D8B030D-6E8A-4147-A177-3AD203B41FA5}">
                      <a16:colId xmlns:a16="http://schemas.microsoft.com/office/drawing/2014/main" val="2923279341"/>
                    </a:ext>
                  </a:extLst>
                </a:gridCol>
              </a:tblGrid>
              <a:tr h="40343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885706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1074D4C-3013-57AE-9A74-41EB4692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8963" y="11934825"/>
            <a:ext cx="2095500" cy="11271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1B8B89F-2EC9-9D1B-BE55-8A7542D6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" y="1076214"/>
            <a:ext cx="106255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Într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-o zi cu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soare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răţuştele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mele s-au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plimbare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Una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dintre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nu 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aşteptat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baltă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kumimoji="0" lang="ro-RO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iute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alergat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Oare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s-o fi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întâmplat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  </a:t>
            </a:r>
            <a:r>
              <a:rPr lang="ro-RO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Rezolvă problema și scrie operația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în pătrățele.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B1EBEE4-B462-23FB-6B54-6D32CB41F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4505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D2C55C4-9BC9-7312-4C5A-E05E70A8A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4962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85B4ECC1-C2D2-A2CF-6ADE-75D91CFC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4962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3F940037-9445-F8AF-A24A-00CE6F141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4962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4B50A6-2DF6-FE45-B45C-17539FB040EF}"/>
              </a:ext>
            </a:extLst>
          </p:cNvPr>
          <p:cNvSpPr txBox="1"/>
          <p:nvPr/>
        </p:nvSpPr>
        <p:spPr>
          <a:xfrm>
            <a:off x="1098576" y="772678"/>
            <a:ext cx="6337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Educatoarea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prezintă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prima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planşă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şi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formulează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CDEF5C5-C20D-2787-87AE-A245AA48D007}"/>
              </a:ext>
            </a:extLst>
          </p:cNvPr>
          <p:cNvSpPr/>
          <p:nvPr/>
        </p:nvSpPr>
        <p:spPr>
          <a:xfrm>
            <a:off x="7938330" y="3852419"/>
            <a:ext cx="2942420" cy="213371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2" name="Picture 24" descr="Imagini pentru soare | Şirin çizim, Illüstrasyonlar, Çizimler">
            <a:extLst>
              <a:ext uri="{FF2B5EF4-FFF2-40B4-BE49-F238E27FC236}">
                <a16:creationId xmlns:a16="http://schemas.microsoft.com/office/drawing/2014/main" id="{A375E17A-0C14-AA17-8856-06CA8B79C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50" y="1806314"/>
            <a:ext cx="1186436" cy="11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21 COPACI idei | activități preșcolari, preșcolari, activități preșcolare">
            <a:extLst>
              <a:ext uri="{FF2B5EF4-FFF2-40B4-BE49-F238E27FC236}">
                <a16:creationId xmlns:a16="http://schemas.microsoft.com/office/drawing/2014/main" id="{2F72D1D4-A771-67EC-4A9B-424F5310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3" y="2925038"/>
            <a:ext cx="1927042" cy="30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21 COPACI idei | activități preșcolari, preșcolari, activități preșcolare">
            <a:extLst>
              <a:ext uri="{FF2B5EF4-FFF2-40B4-BE49-F238E27FC236}">
                <a16:creationId xmlns:a16="http://schemas.microsoft.com/office/drawing/2014/main" id="{621260FD-381A-A563-1979-B57C1065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05" y="1735214"/>
            <a:ext cx="1731645" cy="20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ui de gaina - By Oana">
            <a:extLst>
              <a:ext uri="{FF2B5EF4-FFF2-40B4-BE49-F238E27FC236}">
                <a16:creationId xmlns:a16="http://schemas.microsoft.com/office/drawing/2014/main" id="{71321801-E63A-F584-AA6C-23288BF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45" y="3366993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ui de gaina - By Oana">
            <a:extLst>
              <a:ext uri="{FF2B5EF4-FFF2-40B4-BE49-F238E27FC236}">
                <a16:creationId xmlns:a16="http://schemas.microsoft.com/office/drawing/2014/main" id="{5EFA2D0A-95C1-8653-B214-EB92C876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4" y="4170905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ui de gaina - By Oana">
            <a:extLst>
              <a:ext uri="{FF2B5EF4-FFF2-40B4-BE49-F238E27FC236}">
                <a16:creationId xmlns:a16="http://schemas.microsoft.com/office/drawing/2014/main" id="{6DBA16CD-9866-5A97-7F23-A4F86326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41" y="2844297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ui de gaina - By Oana">
            <a:extLst>
              <a:ext uri="{FF2B5EF4-FFF2-40B4-BE49-F238E27FC236}">
                <a16:creationId xmlns:a16="http://schemas.microsoft.com/office/drawing/2014/main" id="{EEC60F6F-1767-164D-3522-A6FDF5FD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61" y="5126509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ui de gaina - By Oana">
            <a:extLst>
              <a:ext uri="{FF2B5EF4-FFF2-40B4-BE49-F238E27FC236}">
                <a16:creationId xmlns:a16="http://schemas.microsoft.com/office/drawing/2014/main" id="{31DEA59C-EA62-1C51-3984-0F032B86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63" y="4156046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ui de gaina - By Oana">
            <a:extLst>
              <a:ext uri="{FF2B5EF4-FFF2-40B4-BE49-F238E27FC236}">
                <a16:creationId xmlns:a16="http://schemas.microsoft.com/office/drawing/2014/main" id="{C6F595AD-A2F0-0FB2-948B-DF26EBFE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65" y="3257828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ui de gaina - By Oana">
            <a:extLst>
              <a:ext uri="{FF2B5EF4-FFF2-40B4-BE49-F238E27FC236}">
                <a16:creationId xmlns:a16="http://schemas.microsoft.com/office/drawing/2014/main" id="{84C8568C-8F98-D3A5-9D58-4CD3D79A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32" y="5053258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ui de gaina - By Oana">
            <a:extLst>
              <a:ext uri="{FF2B5EF4-FFF2-40B4-BE49-F238E27FC236}">
                <a16:creationId xmlns:a16="http://schemas.microsoft.com/office/drawing/2014/main" id="{1B81958F-5E8E-44E7-717D-38A0D890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28" y="5126509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ui de gaina - By Oana">
            <a:extLst>
              <a:ext uri="{FF2B5EF4-FFF2-40B4-BE49-F238E27FC236}">
                <a16:creationId xmlns:a16="http://schemas.microsoft.com/office/drawing/2014/main" id="{1BF7AC10-B2AD-2F79-0484-200C01D3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18" y="3366994"/>
            <a:ext cx="862043" cy="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ulpe Fotografii de stoc, Imagini de stoc si Vectori | Stockfresh">
            <a:extLst>
              <a:ext uri="{FF2B5EF4-FFF2-40B4-BE49-F238E27FC236}">
                <a16:creationId xmlns:a16="http://schemas.microsoft.com/office/drawing/2014/main" id="{F6EE4290-4BA7-F12F-A222-2A7CE494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167" y="2957873"/>
            <a:ext cx="810783" cy="10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0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BB54F5F-5583-A1B0-8E9D-4A380DFA97F6}"/>
              </a:ext>
            </a:extLst>
          </p:cNvPr>
          <p:cNvSpPr txBox="1"/>
          <p:nvPr/>
        </p:nvSpPr>
        <p:spPr>
          <a:xfrm>
            <a:off x="810491" y="675409"/>
            <a:ext cx="106818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planşă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bunica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ogradă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stau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puişori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tip,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dând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aripioare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vin 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ro-R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puișori.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o-R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Câţi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puişori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sunt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acum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ogradă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Rezolvă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scrie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operaţia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pătrăţele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9BD0F74-12A4-6FAA-21A0-E1ED1D787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07017"/>
              </p:ext>
            </p:extLst>
          </p:nvPr>
        </p:nvGraphicFramePr>
        <p:xfrm>
          <a:off x="5203824" y="2152738"/>
          <a:ext cx="2662095" cy="4242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419">
                  <a:extLst>
                    <a:ext uri="{9D8B030D-6E8A-4147-A177-3AD203B41FA5}">
                      <a16:colId xmlns:a16="http://schemas.microsoft.com/office/drawing/2014/main" val="2040416779"/>
                    </a:ext>
                  </a:extLst>
                </a:gridCol>
                <a:gridCol w="532419">
                  <a:extLst>
                    <a:ext uri="{9D8B030D-6E8A-4147-A177-3AD203B41FA5}">
                      <a16:colId xmlns:a16="http://schemas.microsoft.com/office/drawing/2014/main" val="198963897"/>
                    </a:ext>
                  </a:extLst>
                </a:gridCol>
                <a:gridCol w="532419">
                  <a:extLst>
                    <a:ext uri="{9D8B030D-6E8A-4147-A177-3AD203B41FA5}">
                      <a16:colId xmlns:a16="http://schemas.microsoft.com/office/drawing/2014/main" val="3840091360"/>
                    </a:ext>
                  </a:extLst>
                </a:gridCol>
                <a:gridCol w="532419">
                  <a:extLst>
                    <a:ext uri="{9D8B030D-6E8A-4147-A177-3AD203B41FA5}">
                      <a16:colId xmlns:a16="http://schemas.microsoft.com/office/drawing/2014/main" val="826144089"/>
                    </a:ext>
                  </a:extLst>
                </a:gridCol>
                <a:gridCol w="532419">
                  <a:extLst>
                    <a:ext uri="{9D8B030D-6E8A-4147-A177-3AD203B41FA5}">
                      <a16:colId xmlns:a16="http://schemas.microsoft.com/office/drawing/2014/main" val="363200153"/>
                    </a:ext>
                  </a:extLst>
                </a:gridCol>
              </a:tblGrid>
              <a:tr h="424208">
                <a:tc>
                  <a:txBody>
                    <a:bodyPr/>
                    <a:lstStyle/>
                    <a:p>
                      <a:pPr algn="l">
                        <a:tabLst>
                          <a:tab pos="2616200" algn="l"/>
                        </a:tabLs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16200" algn="l"/>
                        </a:tabLs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16200" algn="l"/>
                        </a:tabLs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16200" algn="l"/>
                        </a:tabLs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16200" algn="l"/>
                        </a:tabLs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939609"/>
                  </a:ext>
                </a:extLst>
              </a:tr>
            </a:tbl>
          </a:graphicData>
        </a:graphic>
      </p:graphicFrame>
      <p:pic>
        <p:nvPicPr>
          <p:cNvPr id="18" name="Picture 24" descr="Imagini pentru soare | Şirin çizim, Illüstrasyonlar, Çizimler">
            <a:extLst>
              <a:ext uri="{FF2B5EF4-FFF2-40B4-BE49-F238E27FC236}">
                <a16:creationId xmlns:a16="http://schemas.microsoft.com/office/drawing/2014/main" id="{4B2CC236-7133-C952-A6C0-6F9F04A5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50" y="1806314"/>
            <a:ext cx="1186436" cy="11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21 COPACI idei | activități preșcolari, preșcolari, activități preșcolare">
            <a:extLst>
              <a:ext uri="{FF2B5EF4-FFF2-40B4-BE49-F238E27FC236}">
                <a16:creationId xmlns:a16="http://schemas.microsoft.com/office/drawing/2014/main" id="{F260D62B-5E41-2B7D-CBE1-5F7ACE58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4" y="3058886"/>
            <a:ext cx="1731645" cy="29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小さくて可愛いひよこのイラスト」のイラスト素材 2198286655 | Shutterstock">
            <a:extLst>
              <a:ext uri="{FF2B5EF4-FFF2-40B4-BE49-F238E27FC236}">
                <a16:creationId xmlns:a16="http://schemas.microsoft.com/office/drawing/2014/main" id="{5E166225-ADDD-40A3-278A-8DAA8BA2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17" y="3993369"/>
            <a:ext cx="767611" cy="82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小さくて可愛いひよこのイラスト」のイラスト素材 2198286655 | Shutterstock">
            <a:extLst>
              <a:ext uri="{FF2B5EF4-FFF2-40B4-BE49-F238E27FC236}">
                <a16:creationId xmlns:a16="http://schemas.microsoft.com/office/drawing/2014/main" id="{87EC51EF-5B9F-1719-9F4D-9BE3A53A7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20" y="5079393"/>
            <a:ext cx="715466" cy="77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小さくて可愛いひよこのイラスト」のイラスト素材 2198286655 | Shutterstock">
            <a:extLst>
              <a:ext uri="{FF2B5EF4-FFF2-40B4-BE49-F238E27FC236}">
                <a16:creationId xmlns:a16="http://schemas.microsoft.com/office/drawing/2014/main" id="{036332D6-2C90-B2A3-3F05-BF8D6257F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42" y="3274062"/>
            <a:ext cx="801475" cy="86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小さくて可愛いひよこのイラスト」のイラスト素材 2198286655 | Shutterstock">
            <a:extLst>
              <a:ext uri="{FF2B5EF4-FFF2-40B4-BE49-F238E27FC236}">
                <a16:creationId xmlns:a16="http://schemas.microsoft.com/office/drawing/2014/main" id="{2D9F1B82-801F-9B7C-D170-FDE4EC4A3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53" y="3310540"/>
            <a:ext cx="767611" cy="82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小さくて可愛いひよこのイラスト」のイラスト素材 2198286655 | Shutterstock">
            <a:extLst>
              <a:ext uri="{FF2B5EF4-FFF2-40B4-BE49-F238E27FC236}">
                <a16:creationId xmlns:a16="http://schemas.microsoft.com/office/drawing/2014/main" id="{A1E159E2-3CB8-E80E-6FFD-E597A8E15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11" y="4661693"/>
            <a:ext cx="736857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小さくて可愛いひよこのイラスト」のイラスト素材 2198286655 | Shutterstock">
            <a:extLst>
              <a:ext uri="{FF2B5EF4-FFF2-40B4-BE49-F238E27FC236}">
                <a16:creationId xmlns:a16="http://schemas.microsoft.com/office/drawing/2014/main" id="{BE282AD8-E942-64AE-7616-F6242AED6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40" y="4287861"/>
            <a:ext cx="715466" cy="77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小さくて可愛いひよこのイラスト」のイラスト素材 2198286655 | Shutterstock">
            <a:extLst>
              <a:ext uri="{FF2B5EF4-FFF2-40B4-BE49-F238E27FC236}">
                <a16:creationId xmlns:a16="http://schemas.microsoft.com/office/drawing/2014/main" id="{14B2C98C-6B27-E792-E072-F194AAE63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61" y="5164773"/>
            <a:ext cx="801475" cy="86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병아리, 새싹, 잎, 봄, 식물, 사진,이미지,일러스트,캘리그라피 - yisoh작가">
            <a:extLst>
              <a:ext uri="{FF2B5EF4-FFF2-40B4-BE49-F238E27FC236}">
                <a16:creationId xmlns:a16="http://schemas.microsoft.com/office/drawing/2014/main" id="{4B0769E7-2BEB-2150-41C4-4677AE7F4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48" y="2810533"/>
            <a:ext cx="1477328" cy="147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병아리, 새싹, 잎, 봄, 식물, 사진,이미지,일러스트,캘리그라피 - yisoh작가">
            <a:extLst>
              <a:ext uri="{FF2B5EF4-FFF2-40B4-BE49-F238E27FC236}">
                <a16:creationId xmlns:a16="http://schemas.microsoft.com/office/drawing/2014/main" id="{7C628750-BD53-526A-ADAF-9C4D4B1F6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62" y="4409464"/>
            <a:ext cx="1531491" cy="153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asa mea - ePuzzle foto puzzle">
            <a:extLst>
              <a:ext uri="{FF2B5EF4-FFF2-40B4-BE49-F238E27FC236}">
                <a16:creationId xmlns:a16="http://schemas.microsoft.com/office/drawing/2014/main" id="{3165E563-7873-9B5B-EED9-B4539A443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62" y="2318887"/>
            <a:ext cx="2104040" cy="18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4102F7-4E57-CB26-5FC0-B60E65E71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2674" y="1748448"/>
            <a:ext cx="1731414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352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</vt:lpstr>
      <vt:lpstr>,,Cine rezolvă mai repede problema?’’ JOC DIDACTIC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,,Cine rezolvă mai repede problema?’’ JOC DIDACTIC</dc:title>
  <dc:creator>Chindea Claudia</dc:creator>
  <cp:lastModifiedBy>Chindea Claudia</cp:lastModifiedBy>
  <cp:revision>7</cp:revision>
  <dcterms:created xsi:type="dcterms:W3CDTF">2024-03-26T17:31:36Z</dcterms:created>
  <dcterms:modified xsi:type="dcterms:W3CDTF">2024-03-28T12:40:36Z</dcterms:modified>
</cp:coreProperties>
</file>