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6" r:id="rId5"/>
    <p:sldId id="258" r:id="rId6"/>
    <p:sldId id="268" r:id="rId7"/>
    <p:sldId id="269" r:id="rId8"/>
    <p:sldId id="259" r:id="rId9"/>
    <p:sldId id="270" r:id="rId10"/>
    <p:sldId id="271" r:id="rId11"/>
    <p:sldId id="261" r:id="rId12"/>
    <p:sldId id="272" r:id="rId13"/>
    <p:sldId id="273" r:id="rId14"/>
    <p:sldId id="260" r:id="rId15"/>
    <p:sldId id="274" r:id="rId16"/>
    <p:sldId id="275" r:id="rId17"/>
    <p:sldId id="262" r:id="rId18"/>
    <p:sldId id="276" r:id="rId19"/>
    <p:sldId id="277" r:id="rId20"/>
    <p:sldId id="263" r:id="rId21"/>
    <p:sldId id="278" r:id="rId22"/>
    <p:sldId id="279" r:id="rId23"/>
    <p:sldId id="264" r:id="rId24"/>
    <p:sldId id="280" r:id="rId25"/>
    <p:sldId id="281" r:id="rId26"/>
    <p:sldId id="265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AE4-73E1-4B77-8B7E-3F6ECDA1C75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EAE8-3A9D-42C8-9BE8-A71C697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1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AE4-73E1-4B77-8B7E-3F6ECDA1C75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EAE8-3A9D-42C8-9BE8-A71C697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AE4-73E1-4B77-8B7E-3F6ECDA1C75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EAE8-3A9D-42C8-9BE8-A71C697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06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AE4-73E1-4B77-8B7E-3F6ECDA1C75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EAE8-3A9D-42C8-9BE8-A71C69764E6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959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AE4-73E1-4B77-8B7E-3F6ECDA1C75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EAE8-3A9D-42C8-9BE8-A71C697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96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AE4-73E1-4B77-8B7E-3F6ECDA1C75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EAE8-3A9D-42C8-9BE8-A71C697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6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AE4-73E1-4B77-8B7E-3F6ECDA1C75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EAE8-3A9D-42C8-9BE8-A71C697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1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AE4-73E1-4B77-8B7E-3F6ECDA1C75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EAE8-3A9D-42C8-9BE8-A71C697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74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AE4-73E1-4B77-8B7E-3F6ECDA1C75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EAE8-3A9D-42C8-9BE8-A71C697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3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AE4-73E1-4B77-8B7E-3F6ECDA1C75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EAE8-3A9D-42C8-9BE8-A71C697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2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AE4-73E1-4B77-8B7E-3F6ECDA1C75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EAE8-3A9D-42C8-9BE8-A71C697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5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AE4-73E1-4B77-8B7E-3F6ECDA1C75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EAE8-3A9D-42C8-9BE8-A71C697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AE4-73E1-4B77-8B7E-3F6ECDA1C75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EAE8-3A9D-42C8-9BE8-A71C697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5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AE4-73E1-4B77-8B7E-3F6ECDA1C75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EAE8-3A9D-42C8-9BE8-A71C697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AE4-73E1-4B77-8B7E-3F6ECDA1C75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EAE8-3A9D-42C8-9BE8-A71C697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AE4-73E1-4B77-8B7E-3F6ECDA1C75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EAE8-3A9D-42C8-9BE8-A71C697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6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EAE4-73E1-4B77-8B7E-3F6ECDA1C75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7EAE8-3A9D-42C8-9BE8-A71C697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7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F48EAE4-73E1-4B77-8B7E-3F6ECDA1C75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C47EAE8-3A9D-42C8-9BE8-A71C6976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7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" Target="slide12.xml"/><Relationship Id="rId7" Type="http://schemas.openxmlformats.org/officeDocument/2006/relationships/image" Target="../media/image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6.xml"/><Relationship Id="rId7" Type="http://schemas.openxmlformats.org/officeDocument/2006/relationships/image" Target="../media/image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" Target="slide19.xml"/><Relationship Id="rId7" Type="http://schemas.openxmlformats.org/officeDocument/2006/relationships/slide" Target="slide18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" Target="slide3.xml"/><Relationship Id="rId7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" Target="slide22.xml"/><Relationship Id="rId7" Type="http://schemas.openxmlformats.org/officeDocument/2006/relationships/image" Target="../media/image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slide" Target="slide21.xml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5.xml"/><Relationship Id="rId7" Type="http://schemas.openxmlformats.org/officeDocument/2006/relationships/image" Target="../media/image8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" Target="slide28.xml"/><Relationship Id="rId7" Type="http://schemas.openxmlformats.org/officeDocument/2006/relationships/slide" Target="slide27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" Target="slide10.xml"/><Relationship Id="rId7" Type="http://schemas.openxmlformats.org/officeDocument/2006/relationships/image" Target="../media/image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D694-C13D-F54D-8CA0-C31DEA547A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o-RO" sz="6600" b="1" dirty="0">
                <a:solidFill>
                  <a:srgbClr val="FF0000"/>
                </a:solidFill>
                <a:latin typeface="Arial Black" panose="020B0A04020102020204" pitchFamily="34" charset="0"/>
              </a:rPr>
              <a:t>Jocul </a:t>
            </a:r>
            <a:br>
              <a:rPr lang="ro-RO" sz="66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o-RO" sz="6600" b="1" dirty="0">
                <a:solidFill>
                  <a:srgbClr val="FF0000"/>
                </a:solidFill>
                <a:latin typeface="Arial Black" panose="020B0A04020102020204" pitchFamily="34" charset="0"/>
              </a:rPr>
              <a:t>anotimpurilor</a:t>
            </a:r>
            <a:endParaRPr lang="en-US" sz="6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55510-BD71-0C93-4073-04F2CF8C0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5058" y="3931170"/>
            <a:ext cx="8689976" cy="1371599"/>
          </a:xfrm>
        </p:spPr>
        <p:txBody>
          <a:bodyPr>
            <a:normAutofit/>
          </a:bodyPr>
          <a:lstStyle/>
          <a:p>
            <a:pPr algn="r"/>
            <a:r>
              <a:rPr lang="ro-RO" sz="2800" dirty="0">
                <a:latin typeface="Arial Black" panose="020B0A04020102020204" pitchFamily="34" charset="0"/>
              </a:rPr>
              <a:t>Prof. înv. </a:t>
            </a:r>
            <a:r>
              <a:rPr lang="ro-RO" sz="2800" dirty="0" err="1">
                <a:latin typeface="Arial Black" panose="020B0A04020102020204" pitchFamily="34" charset="0"/>
              </a:rPr>
              <a:t>preșc</a:t>
            </a:r>
            <a:r>
              <a:rPr lang="ro-RO" sz="2800" dirty="0">
                <a:latin typeface="Arial Black" panose="020B0A04020102020204" pitchFamily="34" charset="0"/>
              </a:rPr>
              <a:t>. </a:t>
            </a:r>
            <a:r>
              <a:rPr lang="ro-RO" sz="2800" dirty="0" err="1">
                <a:latin typeface="Arial Black" panose="020B0A04020102020204" pitchFamily="34" charset="0"/>
              </a:rPr>
              <a:t>Rîtea</a:t>
            </a:r>
            <a:r>
              <a:rPr lang="ro-RO" sz="2800" dirty="0">
                <a:latin typeface="Arial Black" panose="020B0A04020102020204" pitchFamily="34" charset="0"/>
              </a:rPr>
              <a:t> </a:t>
            </a:r>
            <a:r>
              <a:rPr lang="ro-RO" sz="2800" dirty="0" err="1">
                <a:latin typeface="Arial Black" panose="020B0A04020102020204" pitchFamily="34" charset="0"/>
              </a:rPr>
              <a:t>anamaria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51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DEFC-C9AB-F45D-A50F-00166060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770792"/>
            <a:ext cx="10364451" cy="1596177"/>
          </a:xfrm>
        </p:spPr>
        <p:txBody>
          <a:bodyPr>
            <a:normAutofit/>
          </a:bodyPr>
          <a:lstStyle/>
          <a:p>
            <a:r>
              <a:rPr lang="ro-RO" sz="7200" i="1" dirty="0"/>
              <a:t> Mai încearcă...!</a:t>
            </a:r>
            <a:endParaRPr lang="en-US" sz="7200" i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51BCD2-78A9-17D7-5A26-CA1D089579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855" y="221167"/>
            <a:ext cx="4549625" cy="4549625"/>
          </a:xfrm>
        </p:spPr>
      </p:pic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B7F54862-E548-71EF-617F-819DB9EE0AEE}"/>
              </a:ext>
            </a:extLst>
          </p:cNvPr>
          <p:cNvSpPr/>
          <p:nvPr/>
        </p:nvSpPr>
        <p:spPr>
          <a:xfrm>
            <a:off x="10717967" y="5831174"/>
            <a:ext cx="1004341" cy="5357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72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B4D635-3EEB-0F88-6B09-B666FA2856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4383" y="148419"/>
            <a:ext cx="4285197" cy="3424237"/>
          </a:xfrm>
        </p:spPr>
      </p:pic>
      <p:pic>
        <p:nvPicPr>
          <p:cNvPr id="9" name="Content Placeholder 8">
            <a:hlinkClick r:id="rId3" action="ppaction://hlinksldjump"/>
            <a:extLst>
              <a:ext uri="{FF2B5EF4-FFF2-40B4-BE49-F238E27FC236}">
                <a16:creationId xmlns:a16="http://schemas.microsoft.com/office/drawing/2014/main" id="{D2AA2796-17AF-4C00-D73A-C89CCCF3860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81" y="4137285"/>
            <a:ext cx="1698625" cy="16986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E4F9B-93E1-5A42-34EF-4430D8E98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274" y="4137285"/>
            <a:ext cx="2670279" cy="1694835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26415EC7-22EE-5D7A-79F5-CFA0F7E732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062" y="4137285"/>
            <a:ext cx="1631476" cy="1694835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9125299D-46ED-13BD-1913-011C061AB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600" y="4137285"/>
            <a:ext cx="1591069" cy="1694835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  <a:extLst>
              <a:ext uri="{FF2B5EF4-FFF2-40B4-BE49-F238E27FC236}">
                <a16:creationId xmlns:a16="http://schemas.microsoft.com/office/drawing/2014/main" id="{62AFF87A-CD98-2BAB-3BCE-AC31BA726B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7090" y="4275549"/>
            <a:ext cx="1694835" cy="15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37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DEFC-C9AB-F45D-A50F-00166060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770792"/>
            <a:ext cx="10364451" cy="1596177"/>
          </a:xfrm>
        </p:spPr>
        <p:txBody>
          <a:bodyPr>
            <a:normAutofit/>
          </a:bodyPr>
          <a:lstStyle/>
          <a:p>
            <a:r>
              <a:rPr lang="ro-RO" sz="7200" i="1" dirty="0"/>
              <a:t> </a:t>
            </a:r>
            <a:r>
              <a:rPr lang="ro-RO" sz="7200" i="1" dirty="0" err="1"/>
              <a:t>bravo</a:t>
            </a:r>
            <a:r>
              <a:rPr lang="ro-RO" sz="7200" i="1" dirty="0"/>
              <a:t>!!!</a:t>
            </a:r>
            <a:endParaRPr lang="en-US" sz="7200" i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51BCD2-78A9-17D7-5A26-CA1D089579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855" y="221167"/>
            <a:ext cx="4549625" cy="4549625"/>
          </a:xfrm>
        </p:spPr>
      </p:pic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AD08CC26-18CD-3845-4928-07564264F7F3}"/>
              </a:ext>
            </a:extLst>
          </p:cNvPr>
          <p:cNvSpPr/>
          <p:nvPr/>
        </p:nvSpPr>
        <p:spPr>
          <a:xfrm>
            <a:off x="10299817" y="58823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45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DEFC-C9AB-F45D-A50F-00166060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770792"/>
            <a:ext cx="10364451" cy="1596177"/>
          </a:xfrm>
        </p:spPr>
        <p:txBody>
          <a:bodyPr>
            <a:normAutofit/>
          </a:bodyPr>
          <a:lstStyle/>
          <a:p>
            <a:r>
              <a:rPr lang="ro-RO" sz="7200" i="1" dirty="0"/>
              <a:t> Mai încearcă...!</a:t>
            </a:r>
            <a:endParaRPr lang="en-US" sz="7200" i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51BCD2-78A9-17D7-5A26-CA1D089579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855" y="221167"/>
            <a:ext cx="4549625" cy="4549625"/>
          </a:xfrm>
        </p:spPr>
      </p:pic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B7F54862-E548-71EF-617F-819DB9EE0AEE}"/>
              </a:ext>
            </a:extLst>
          </p:cNvPr>
          <p:cNvSpPr/>
          <p:nvPr/>
        </p:nvSpPr>
        <p:spPr>
          <a:xfrm>
            <a:off x="10717967" y="5831174"/>
            <a:ext cx="1004341" cy="5357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720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B4D635-3EEB-0F88-6B09-B666FA2856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4383" y="148419"/>
            <a:ext cx="4458286" cy="3659083"/>
          </a:xfrm>
        </p:spPr>
      </p:pic>
      <p:pic>
        <p:nvPicPr>
          <p:cNvPr id="9" name="Content Placeholder 8">
            <a:hlinkClick r:id="rId3" action="ppaction://hlinksldjump"/>
            <a:extLst>
              <a:ext uri="{FF2B5EF4-FFF2-40B4-BE49-F238E27FC236}">
                <a16:creationId xmlns:a16="http://schemas.microsoft.com/office/drawing/2014/main" id="{D2AA2796-17AF-4C00-D73A-C89CCCF3860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81" y="4137285"/>
            <a:ext cx="1698625" cy="16986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E4F9B-93E1-5A42-34EF-4430D8E98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274" y="4137285"/>
            <a:ext cx="2670279" cy="1694835"/>
          </a:xfrm>
          <a:prstGeom prst="rect">
            <a:avLst/>
          </a:prstGeom>
        </p:spPr>
      </p:pic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26415EC7-22EE-5D7A-79F5-CFA0F7E73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062" y="4137285"/>
            <a:ext cx="1631476" cy="1694835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9125299D-46ED-13BD-1913-011C061ABD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600" y="4137285"/>
            <a:ext cx="1591069" cy="1694835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62AFF87A-CD98-2BAB-3BCE-AC31BA726B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7090" y="4275549"/>
            <a:ext cx="1694835" cy="15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61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DEFC-C9AB-F45D-A50F-00166060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770792"/>
            <a:ext cx="10364451" cy="1596177"/>
          </a:xfrm>
        </p:spPr>
        <p:txBody>
          <a:bodyPr>
            <a:normAutofit/>
          </a:bodyPr>
          <a:lstStyle/>
          <a:p>
            <a:r>
              <a:rPr lang="ro-RO" sz="7200" i="1" dirty="0"/>
              <a:t> </a:t>
            </a:r>
            <a:r>
              <a:rPr lang="ro-RO" sz="7200" i="1" dirty="0" err="1"/>
              <a:t>bravo</a:t>
            </a:r>
            <a:r>
              <a:rPr lang="ro-RO" sz="7200" i="1" dirty="0"/>
              <a:t>!!!</a:t>
            </a:r>
            <a:endParaRPr lang="en-US" sz="7200" i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51BCD2-78A9-17D7-5A26-CA1D089579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855" y="221167"/>
            <a:ext cx="4549625" cy="4549625"/>
          </a:xfrm>
        </p:spPr>
      </p:pic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AD08CC26-18CD-3845-4928-07564264F7F3}"/>
              </a:ext>
            </a:extLst>
          </p:cNvPr>
          <p:cNvSpPr/>
          <p:nvPr/>
        </p:nvSpPr>
        <p:spPr>
          <a:xfrm>
            <a:off x="10299817" y="58823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043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DEFC-C9AB-F45D-A50F-00166060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770792"/>
            <a:ext cx="10364451" cy="1596177"/>
          </a:xfrm>
        </p:spPr>
        <p:txBody>
          <a:bodyPr>
            <a:normAutofit/>
          </a:bodyPr>
          <a:lstStyle/>
          <a:p>
            <a:r>
              <a:rPr lang="ro-RO" sz="7200" i="1" dirty="0"/>
              <a:t> Mai încearcă...!</a:t>
            </a:r>
            <a:endParaRPr lang="en-US" sz="7200" i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51BCD2-78A9-17D7-5A26-CA1D089579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855" y="221167"/>
            <a:ext cx="4549625" cy="4549625"/>
          </a:xfrm>
        </p:spPr>
      </p:pic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B7F54862-E548-71EF-617F-819DB9EE0AEE}"/>
              </a:ext>
            </a:extLst>
          </p:cNvPr>
          <p:cNvSpPr/>
          <p:nvPr/>
        </p:nvSpPr>
        <p:spPr>
          <a:xfrm>
            <a:off x="10717967" y="5831174"/>
            <a:ext cx="1004341" cy="5357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116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B4D635-3EEB-0F88-6B09-B666FA2856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4383" y="148419"/>
            <a:ext cx="4570010" cy="3883935"/>
          </a:xfrm>
        </p:spPr>
      </p:pic>
      <p:pic>
        <p:nvPicPr>
          <p:cNvPr id="9" name="Content Placeholder 8">
            <a:hlinkClick r:id="rId3" action="ppaction://hlinksldjump"/>
            <a:extLst>
              <a:ext uri="{FF2B5EF4-FFF2-40B4-BE49-F238E27FC236}">
                <a16:creationId xmlns:a16="http://schemas.microsoft.com/office/drawing/2014/main" id="{D2AA2796-17AF-4C00-D73A-C89CCCF3860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81" y="4137285"/>
            <a:ext cx="1698625" cy="16986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E4F9B-93E1-5A42-34EF-4430D8E98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274" y="4137285"/>
            <a:ext cx="2670279" cy="1694835"/>
          </a:xfrm>
          <a:prstGeom prst="rect">
            <a:avLst/>
          </a:prstGeom>
        </p:spPr>
      </p:pic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26415EC7-22EE-5D7A-79F5-CFA0F7E73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062" y="4137285"/>
            <a:ext cx="1631476" cy="1694835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9125299D-46ED-13BD-1913-011C061AB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600" y="4137285"/>
            <a:ext cx="1591069" cy="1694835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62AFF87A-CD98-2BAB-3BCE-AC31BA726B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7090" y="4275549"/>
            <a:ext cx="1694835" cy="15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92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DEFC-C9AB-F45D-A50F-00166060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770792"/>
            <a:ext cx="10364451" cy="1596177"/>
          </a:xfrm>
        </p:spPr>
        <p:txBody>
          <a:bodyPr>
            <a:normAutofit/>
          </a:bodyPr>
          <a:lstStyle/>
          <a:p>
            <a:r>
              <a:rPr lang="ro-RO" sz="7200" i="1" dirty="0"/>
              <a:t> </a:t>
            </a:r>
            <a:r>
              <a:rPr lang="ro-RO" sz="7200" i="1" dirty="0" err="1"/>
              <a:t>bravo</a:t>
            </a:r>
            <a:r>
              <a:rPr lang="ro-RO" sz="7200" i="1" dirty="0"/>
              <a:t>!!!</a:t>
            </a:r>
            <a:endParaRPr lang="en-US" sz="7200" i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51BCD2-78A9-17D7-5A26-CA1D089579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855" y="221167"/>
            <a:ext cx="4549625" cy="4549625"/>
          </a:xfrm>
        </p:spPr>
      </p:pic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AD08CC26-18CD-3845-4928-07564264F7F3}"/>
              </a:ext>
            </a:extLst>
          </p:cNvPr>
          <p:cNvSpPr/>
          <p:nvPr/>
        </p:nvSpPr>
        <p:spPr>
          <a:xfrm>
            <a:off x="10299817" y="58823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617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DEFC-C9AB-F45D-A50F-00166060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770792"/>
            <a:ext cx="10364451" cy="1596177"/>
          </a:xfrm>
        </p:spPr>
        <p:txBody>
          <a:bodyPr>
            <a:normAutofit/>
          </a:bodyPr>
          <a:lstStyle/>
          <a:p>
            <a:r>
              <a:rPr lang="ro-RO" sz="7200" i="1" dirty="0"/>
              <a:t> Mai încearcă...!</a:t>
            </a:r>
            <a:endParaRPr lang="en-US" sz="7200" i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51BCD2-78A9-17D7-5A26-CA1D089579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855" y="221167"/>
            <a:ext cx="4549625" cy="4549625"/>
          </a:xfrm>
        </p:spPr>
      </p:pic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B7F54862-E548-71EF-617F-819DB9EE0AEE}"/>
              </a:ext>
            </a:extLst>
          </p:cNvPr>
          <p:cNvSpPr/>
          <p:nvPr/>
        </p:nvSpPr>
        <p:spPr>
          <a:xfrm>
            <a:off x="10717967" y="5831174"/>
            <a:ext cx="1004341" cy="5357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27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B4D635-3EEB-0F88-6B09-B666FA2856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383" y="148419"/>
            <a:ext cx="4030365" cy="3424237"/>
          </a:xfrm>
        </p:spPr>
      </p:pic>
      <p:pic>
        <p:nvPicPr>
          <p:cNvPr id="9" name="Content Placeholder 8">
            <a:hlinkClick r:id="rId3" action="ppaction://hlinksldjump"/>
            <a:extLst>
              <a:ext uri="{FF2B5EF4-FFF2-40B4-BE49-F238E27FC236}">
                <a16:creationId xmlns:a16="http://schemas.microsoft.com/office/drawing/2014/main" id="{D2AA2796-17AF-4C00-D73A-C89CCCF3860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81" y="4137285"/>
            <a:ext cx="1698625" cy="16986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E4F9B-93E1-5A42-34EF-4430D8E98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274" y="4137285"/>
            <a:ext cx="2670279" cy="1694835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26415EC7-22EE-5D7A-79F5-CFA0F7E732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062" y="4137285"/>
            <a:ext cx="1631476" cy="1694835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9125299D-46ED-13BD-1913-011C061AB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600" y="4137285"/>
            <a:ext cx="1591069" cy="1694835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  <a:extLst>
              <a:ext uri="{FF2B5EF4-FFF2-40B4-BE49-F238E27FC236}">
                <a16:creationId xmlns:a16="http://schemas.microsoft.com/office/drawing/2014/main" id="{62AFF87A-CD98-2BAB-3BCE-AC31BA726B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7090" y="4275549"/>
            <a:ext cx="1694835" cy="15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97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B4D635-3EEB-0F88-6B09-B666FA2856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4383" y="148419"/>
            <a:ext cx="4458286" cy="3424237"/>
          </a:xfrm>
        </p:spPr>
      </p:pic>
      <p:pic>
        <p:nvPicPr>
          <p:cNvPr id="9" name="Content Placeholder 8">
            <a:hlinkClick r:id="rId3" action="ppaction://hlinksldjump"/>
            <a:extLst>
              <a:ext uri="{FF2B5EF4-FFF2-40B4-BE49-F238E27FC236}">
                <a16:creationId xmlns:a16="http://schemas.microsoft.com/office/drawing/2014/main" id="{D2AA2796-17AF-4C00-D73A-C89CCCF3860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81" y="4137285"/>
            <a:ext cx="1698625" cy="16986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E4F9B-93E1-5A42-34EF-4430D8E98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274" y="4137285"/>
            <a:ext cx="2670279" cy="1694835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26415EC7-22EE-5D7A-79F5-CFA0F7E732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062" y="4137285"/>
            <a:ext cx="1631476" cy="1694835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9125299D-46ED-13BD-1913-011C061AB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600" y="4137285"/>
            <a:ext cx="1591069" cy="1694835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62AFF87A-CD98-2BAB-3BCE-AC31BA726B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7090" y="4275549"/>
            <a:ext cx="1694835" cy="15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5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DEFC-C9AB-F45D-A50F-00166060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770792"/>
            <a:ext cx="10364451" cy="1596177"/>
          </a:xfrm>
        </p:spPr>
        <p:txBody>
          <a:bodyPr>
            <a:normAutofit/>
          </a:bodyPr>
          <a:lstStyle/>
          <a:p>
            <a:r>
              <a:rPr lang="ro-RO" sz="7200" i="1" dirty="0"/>
              <a:t> </a:t>
            </a:r>
            <a:r>
              <a:rPr lang="ro-RO" sz="7200" i="1" dirty="0" err="1"/>
              <a:t>bravo</a:t>
            </a:r>
            <a:r>
              <a:rPr lang="ro-RO" sz="7200" i="1" dirty="0"/>
              <a:t>!!!</a:t>
            </a:r>
            <a:endParaRPr lang="en-US" sz="7200" i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51BCD2-78A9-17D7-5A26-CA1D089579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855" y="221167"/>
            <a:ext cx="4549625" cy="4549625"/>
          </a:xfrm>
        </p:spPr>
      </p:pic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AD08CC26-18CD-3845-4928-07564264F7F3}"/>
              </a:ext>
            </a:extLst>
          </p:cNvPr>
          <p:cNvSpPr/>
          <p:nvPr/>
        </p:nvSpPr>
        <p:spPr>
          <a:xfrm>
            <a:off x="10299817" y="58823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807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DEFC-C9AB-F45D-A50F-00166060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770792"/>
            <a:ext cx="10364451" cy="1596177"/>
          </a:xfrm>
        </p:spPr>
        <p:txBody>
          <a:bodyPr>
            <a:normAutofit/>
          </a:bodyPr>
          <a:lstStyle/>
          <a:p>
            <a:r>
              <a:rPr lang="ro-RO" sz="7200" i="1" dirty="0"/>
              <a:t> Mai încearcă...!</a:t>
            </a:r>
            <a:endParaRPr lang="en-US" sz="7200" i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51BCD2-78A9-17D7-5A26-CA1D089579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855" y="221167"/>
            <a:ext cx="4549625" cy="4549625"/>
          </a:xfrm>
        </p:spPr>
      </p:pic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B7F54862-E548-71EF-617F-819DB9EE0AEE}"/>
              </a:ext>
            </a:extLst>
          </p:cNvPr>
          <p:cNvSpPr/>
          <p:nvPr/>
        </p:nvSpPr>
        <p:spPr>
          <a:xfrm>
            <a:off x="10717967" y="5831174"/>
            <a:ext cx="1004341" cy="5357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489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B4D635-3EEB-0F88-6B09-B666FA2856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4383" y="148419"/>
            <a:ext cx="4458286" cy="3868945"/>
          </a:xfrm>
        </p:spPr>
      </p:pic>
      <p:pic>
        <p:nvPicPr>
          <p:cNvPr id="9" name="Content Placeholder 8">
            <a:hlinkClick r:id="rId3" action="ppaction://hlinksldjump"/>
            <a:extLst>
              <a:ext uri="{FF2B5EF4-FFF2-40B4-BE49-F238E27FC236}">
                <a16:creationId xmlns:a16="http://schemas.microsoft.com/office/drawing/2014/main" id="{D2AA2796-17AF-4C00-D73A-C89CCCF3860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81" y="4137285"/>
            <a:ext cx="1698625" cy="16986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E4F9B-93E1-5A42-34EF-4430D8E98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274" y="4137285"/>
            <a:ext cx="2670279" cy="1694835"/>
          </a:xfrm>
          <a:prstGeom prst="rect">
            <a:avLst/>
          </a:prstGeom>
        </p:spPr>
      </p:pic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26415EC7-22EE-5D7A-79F5-CFA0F7E73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062" y="4137285"/>
            <a:ext cx="1631476" cy="1694835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9125299D-46ED-13BD-1913-011C061ABD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600" y="4137285"/>
            <a:ext cx="1591069" cy="1694835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62AFF87A-CD98-2BAB-3BCE-AC31BA726B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7090" y="4275549"/>
            <a:ext cx="1694835" cy="15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08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DEFC-C9AB-F45D-A50F-00166060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770792"/>
            <a:ext cx="10364451" cy="1596177"/>
          </a:xfrm>
        </p:spPr>
        <p:txBody>
          <a:bodyPr>
            <a:normAutofit/>
          </a:bodyPr>
          <a:lstStyle/>
          <a:p>
            <a:r>
              <a:rPr lang="ro-RO" sz="7200" i="1" dirty="0"/>
              <a:t> </a:t>
            </a:r>
            <a:r>
              <a:rPr lang="ro-RO" sz="7200" i="1" dirty="0" err="1"/>
              <a:t>bravo</a:t>
            </a:r>
            <a:r>
              <a:rPr lang="ro-RO" sz="7200" i="1" dirty="0"/>
              <a:t>!!!</a:t>
            </a:r>
            <a:endParaRPr lang="en-US" sz="7200" i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51BCD2-78A9-17D7-5A26-CA1D089579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855" y="221167"/>
            <a:ext cx="4549625" cy="4549625"/>
          </a:xfrm>
        </p:spPr>
      </p:pic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AD08CC26-18CD-3845-4928-07564264F7F3}"/>
              </a:ext>
            </a:extLst>
          </p:cNvPr>
          <p:cNvSpPr/>
          <p:nvPr/>
        </p:nvSpPr>
        <p:spPr>
          <a:xfrm>
            <a:off x="10299817" y="58823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609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DEFC-C9AB-F45D-A50F-00166060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770792"/>
            <a:ext cx="10364451" cy="1596177"/>
          </a:xfrm>
        </p:spPr>
        <p:txBody>
          <a:bodyPr>
            <a:normAutofit/>
          </a:bodyPr>
          <a:lstStyle/>
          <a:p>
            <a:r>
              <a:rPr lang="ro-RO" sz="7200" i="1" dirty="0"/>
              <a:t> Mai încearcă...!</a:t>
            </a:r>
            <a:endParaRPr lang="en-US" sz="7200" i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51BCD2-78A9-17D7-5A26-CA1D089579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855" y="221167"/>
            <a:ext cx="4549625" cy="4549625"/>
          </a:xfrm>
        </p:spPr>
      </p:pic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B7F54862-E548-71EF-617F-819DB9EE0AEE}"/>
              </a:ext>
            </a:extLst>
          </p:cNvPr>
          <p:cNvSpPr/>
          <p:nvPr/>
        </p:nvSpPr>
        <p:spPr>
          <a:xfrm>
            <a:off x="10717967" y="5831174"/>
            <a:ext cx="1004341" cy="5357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925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B4D635-3EEB-0F88-6B09-B666FA2856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4383" y="148419"/>
            <a:ext cx="4285197" cy="3823974"/>
          </a:xfrm>
        </p:spPr>
      </p:pic>
      <p:pic>
        <p:nvPicPr>
          <p:cNvPr id="9" name="Content Placeholder 8">
            <a:hlinkClick r:id="rId3" action="ppaction://hlinksldjump"/>
            <a:extLst>
              <a:ext uri="{FF2B5EF4-FFF2-40B4-BE49-F238E27FC236}">
                <a16:creationId xmlns:a16="http://schemas.microsoft.com/office/drawing/2014/main" id="{D2AA2796-17AF-4C00-D73A-C89CCCF3860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81" y="4137285"/>
            <a:ext cx="1698625" cy="16986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E4F9B-93E1-5A42-34EF-4430D8E98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274" y="4137285"/>
            <a:ext cx="2670279" cy="1694835"/>
          </a:xfrm>
          <a:prstGeom prst="rect">
            <a:avLst/>
          </a:prstGeom>
        </p:spPr>
      </p:pic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26415EC7-22EE-5D7A-79F5-CFA0F7E73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062" y="4137285"/>
            <a:ext cx="1631476" cy="1694835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9125299D-46ED-13BD-1913-011C061AB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600" y="4137285"/>
            <a:ext cx="1591069" cy="1694835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62AFF87A-CD98-2BAB-3BCE-AC31BA726B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7090" y="4275549"/>
            <a:ext cx="1694835" cy="15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3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DEFC-C9AB-F45D-A50F-00166060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770792"/>
            <a:ext cx="10364451" cy="1596177"/>
          </a:xfrm>
        </p:spPr>
        <p:txBody>
          <a:bodyPr>
            <a:normAutofit/>
          </a:bodyPr>
          <a:lstStyle/>
          <a:p>
            <a:r>
              <a:rPr lang="ro-RO" sz="7200" i="1" dirty="0"/>
              <a:t> </a:t>
            </a:r>
            <a:r>
              <a:rPr lang="ro-RO" sz="7200" i="1" dirty="0" err="1"/>
              <a:t>bravo</a:t>
            </a:r>
            <a:r>
              <a:rPr lang="ro-RO" sz="7200" i="1" dirty="0"/>
              <a:t>!!!</a:t>
            </a:r>
            <a:endParaRPr lang="en-US" sz="7200" i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51BCD2-78A9-17D7-5A26-CA1D089579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855" y="221167"/>
            <a:ext cx="4549625" cy="4549625"/>
          </a:xfrm>
        </p:spPr>
      </p:pic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AD08CC26-18CD-3845-4928-07564264F7F3}"/>
              </a:ext>
            </a:extLst>
          </p:cNvPr>
          <p:cNvSpPr/>
          <p:nvPr/>
        </p:nvSpPr>
        <p:spPr>
          <a:xfrm>
            <a:off x="10299817" y="58823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360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DEFC-C9AB-F45D-A50F-00166060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770792"/>
            <a:ext cx="10364451" cy="1596177"/>
          </a:xfrm>
        </p:spPr>
        <p:txBody>
          <a:bodyPr>
            <a:normAutofit/>
          </a:bodyPr>
          <a:lstStyle/>
          <a:p>
            <a:r>
              <a:rPr lang="ro-RO" sz="7200" i="1" dirty="0"/>
              <a:t> Mai încearcă...!</a:t>
            </a:r>
            <a:endParaRPr lang="en-US" sz="7200" i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51BCD2-78A9-17D7-5A26-CA1D089579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855" y="221167"/>
            <a:ext cx="4549625" cy="4549625"/>
          </a:xfrm>
        </p:spPr>
      </p:pic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B7F54862-E548-71EF-617F-819DB9EE0AEE}"/>
              </a:ext>
            </a:extLst>
          </p:cNvPr>
          <p:cNvSpPr/>
          <p:nvPr/>
        </p:nvSpPr>
        <p:spPr>
          <a:xfrm>
            <a:off x="10717967" y="5831174"/>
            <a:ext cx="1004341" cy="5357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851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918F-9ED8-9A22-A0DC-D8D9C648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3016943"/>
            <a:ext cx="10364451" cy="1596177"/>
          </a:xfrm>
        </p:spPr>
        <p:txBody>
          <a:bodyPr>
            <a:normAutofit fontScale="90000"/>
          </a:bodyPr>
          <a:lstStyle/>
          <a:p>
            <a:br>
              <a:rPr lang="ro-RO" dirty="0"/>
            </a:br>
            <a:r>
              <a:rPr lang="ro-RO" b="1" i="1" dirty="0"/>
              <a:t>Ai reușit! </a:t>
            </a:r>
            <a:br>
              <a:rPr lang="ro-RO" b="1" i="1" dirty="0"/>
            </a:br>
            <a:r>
              <a:rPr lang="ro-RO" b="1" i="1" dirty="0"/>
              <a:t>Știam eu că te pricepi!</a:t>
            </a:r>
            <a:br>
              <a:rPr lang="ro-RO" b="1" i="1" dirty="0"/>
            </a:br>
            <a:r>
              <a:rPr lang="ro-RO" b="1" i="1" dirty="0" err="1"/>
              <a:t>Bravo</a:t>
            </a:r>
            <a:r>
              <a:rPr lang="ro-RO" b="1" i="1" dirty="0"/>
              <a:t> ție!</a:t>
            </a:r>
            <a:endParaRPr lang="en-US" b="1" i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27FD112-33B9-916A-F256-EF5C02FF4B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t="20416" r="15177" b="19828"/>
          <a:stretch/>
        </p:blipFill>
        <p:spPr>
          <a:xfrm>
            <a:off x="224852" y="644577"/>
            <a:ext cx="7024767" cy="5171607"/>
          </a:xfrm>
        </p:spPr>
      </p:pic>
    </p:spTree>
    <p:extLst>
      <p:ext uri="{BB962C8B-B14F-4D97-AF65-F5344CB8AC3E}">
        <p14:creationId xmlns:p14="http://schemas.microsoft.com/office/powerpoint/2010/main" val="21655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DEFC-C9AB-F45D-A50F-00166060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770792"/>
            <a:ext cx="10364451" cy="1596177"/>
          </a:xfrm>
        </p:spPr>
        <p:txBody>
          <a:bodyPr>
            <a:normAutofit/>
          </a:bodyPr>
          <a:lstStyle/>
          <a:p>
            <a:r>
              <a:rPr lang="ro-RO" sz="7200" i="1" dirty="0"/>
              <a:t> </a:t>
            </a:r>
            <a:r>
              <a:rPr lang="ro-RO" sz="7200" i="1" dirty="0" err="1"/>
              <a:t>bravo</a:t>
            </a:r>
            <a:r>
              <a:rPr lang="ro-RO" sz="7200" i="1" dirty="0"/>
              <a:t>!!!</a:t>
            </a:r>
            <a:endParaRPr lang="en-US" sz="7200" i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51BCD2-78A9-17D7-5A26-CA1D089579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855" y="221167"/>
            <a:ext cx="4549625" cy="4549625"/>
          </a:xfrm>
        </p:spPr>
      </p:pic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AD08CC26-18CD-3845-4928-07564264F7F3}"/>
              </a:ext>
            </a:extLst>
          </p:cNvPr>
          <p:cNvSpPr/>
          <p:nvPr/>
        </p:nvSpPr>
        <p:spPr>
          <a:xfrm>
            <a:off x="10299817" y="58823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8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DEFC-C9AB-F45D-A50F-00166060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770792"/>
            <a:ext cx="10364451" cy="1596177"/>
          </a:xfrm>
        </p:spPr>
        <p:txBody>
          <a:bodyPr>
            <a:normAutofit/>
          </a:bodyPr>
          <a:lstStyle/>
          <a:p>
            <a:r>
              <a:rPr lang="ro-RO" sz="7200" i="1" dirty="0"/>
              <a:t> Mai încearcă...!</a:t>
            </a:r>
            <a:endParaRPr lang="en-US" sz="7200" i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51BCD2-78A9-17D7-5A26-CA1D089579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855" y="221167"/>
            <a:ext cx="4549625" cy="4549625"/>
          </a:xfrm>
        </p:spPr>
      </p:pic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B7F54862-E548-71EF-617F-819DB9EE0AEE}"/>
              </a:ext>
            </a:extLst>
          </p:cNvPr>
          <p:cNvSpPr/>
          <p:nvPr/>
        </p:nvSpPr>
        <p:spPr>
          <a:xfrm>
            <a:off x="10717967" y="5831174"/>
            <a:ext cx="1004341" cy="5357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5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B4D635-3EEB-0F88-6B09-B666FA2856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4383" y="148419"/>
            <a:ext cx="4458286" cy="3838965"/>
          </a:xfrm>
        </p:spPr>
      </p:pic>
      <p:pic>
        <p:nvPicPr>
          <p:cNvPr id="9" name="Content Placeholder 8">
            <a:hlinkClick r:id="rId3" action="ppaction://hlinksldjump"/>
            <a:extLst>
              <a:ext uri="{FF2B5EF4-FFF2-40B4-BE49-F238E27FC236}">
                <a16:creationId xmlns:a16="http://schemas.microsoft.com/office/drawing/2014/main" id="{D2AA2796-17AF-4C00-D73A-C89CCCF3860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81" y="4137285"/>
            <a:ext cx="1698625" cy="16986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E4F9B-93E1-5A42-34EF-4430D8E98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274" y="4137285"/>
            <a:ext cx="2670279" cy="1694835"/>
          </a:xfrm>
          <a:prstGeom prst="rect">
            <a:avLst/>
          </a:prstGeom>
        </p:spPr>
      </p:pic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26415EC7-22EE-5D7A-79F5-CFA0F7E73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062" y="4137285"/>
            <a:ext cx="1631476" cy="1694835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9125299D-46ED-13BD-1913-011C061AB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600" y="4137285"/>
            <a:ext cx="1591069" cy="1694835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62AFF87A-CD98-2BAB-3BCE-AC31BA726B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7090" y="4275549"/>
            <a:ext cx="1694835" cy="15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2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DEFC-C9AB-F45D-A50F-00166060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770792"/>
            <a:ext cx="10364451" cy="1596177"/>
          </a:xfrm>
        </p:spPr>
        <p:txBody>
          <a:bodyPr>
            <a:normAutofit/>
          </a:bodyPr>
          <a:lstStyle/>
          <a:p>
            <a:r>
              <a:rPr lang="ro-RO" sz="7200" i="1" dirty="0"/>
              <a:t> </a:t>
            </a:r>
            <a:r>
              <a:rPr lang="ro-RO" sz="7200" i="1" dirty="0" err="1"/>
              <a:t>bravo</a:t>
            </a:r>
            <a:r>
              <a:rPr lang="ro-RO" sz="7200" i="1" dirty="0"/>
              <a:t>!!!</a:t>
            </a:r>
            <a:endParaRPr lang="en-US" sz="7200" i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51BCD2-78A9-17D7-5A26-CA1D089579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855" y="221167"/>
            <a:ext cx="4549625" cy="4549625"/>
          </a:xfrm>
        </p:spPr>
      </p:pic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AD08CC26-18CD-3845-4928-07564264F7F3}"/>
              </a:ext>
            </a:extLst>
          </p:cNvPr>
          <p:cNvSpPr/>
          <p:nvPr/>
        </p:nvSpPr>
        <p:spPr>
          <a:xfrm>
            <a:off x="10299817" y="58823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47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DEFC-C9AB-F45D-A50F-00166060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770792"/>
            <a:ext cx="10364451" cy="1596177"/>
          </a:xfrm>
        </p:spPr>
        <p:txBody>
          <a:bodyPr>
            <a:normAutofit/>
          </a:bodyPr>
          <a:lstStyle/>
          <a:p>
            <a:r>
              <a:rPr lang="ro-RO" sz="7200" i="1" dirty="0"/>
              <a:t> Mai încearcă...!</a:t>
            </a:r>
            <a:endParaRPr lang="en-US" sz="7200" i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51BCD2-78A9-17D7-5A26-CA1D089579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855" y="221167"/>
            <a:ext cx="4549625" cy="4549625"/>
          </a:xfrm>
        </p:spPr>
      </p:pic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B7F54862-E548-71EF-617F-819DB9EE0AEE}"/>
              </a:ext>
            </a:extLst>
          </p:cNvPr>
          <p:cNvSpPr/>
          <p:nvPr/>
        </p:nvSpPr>
        <p:spPr>
          <a:xfrm>
            <a:off x="10717967" y="5831174"/>
            <a:ext cx="1004341" cy="5357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784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B4D635-3EEB-0F88-6B09-B666FA2856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421" y="133429"/>
            <a:ext cx="4345158" cy="3719043"/>
          </a:xfrm>
        </p:spPr>
      </p:pic>
      <p:pic>
        <p:nvPicPr>
          <p:cNvPr id="9" name="Content Placeholder 8">
            <a:hlinkClick r:id="rId3" action="ppaction://hlinksldjump"/>
            <a:extLst>
              <a:ext uri="{FF2B5EF4-FFF2-40B4-BE49-F238E27FC236}">
                <a16:creationId xmlns:a16="http://schemas.microsoft.com/office/drawing/2014/main" id="{D2AA2796-17AF-4C00-D73A-C89CCCF3860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81" y="4137285"/>
            <a:ext cx="1698625" cy="16986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E4F9B-93E1-5A42-34EF-4430D8E98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274" y="4137285"/>
            <a:ext cx="2670279" cy="1694835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26415EC7-22EE-5D7A-79F5-CFA0F7E732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062" y="4137285"/>
            <a:ext cx="1631476" cy="1694835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9125299D-46ED-13BD-1913-011C061AB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600" y="4137285"/>
            <a:ext cx="1591069" cy="1694835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62AFF87A-CD98-2BAB-3BCE-AC31BA726B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7090" y="4275549"/>
            <a:ext cx="1694835" cy="15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3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DEFC-C9AB-F45D-A50F-00166060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770792"/>
            <a:ext cx="10364451" cy="1596177"/>
          </a:xfrm>
        </p:spPr>
        <p:txBody>
          <a:bodyPr>
            <a:normAutofit/>
          </a:bodyPr>
          <a:lstStyle/>
          <a:p>
            <a:r>
              <a:rPr lang="ro-RO" sz="7200" i="1" dirty="0"/>
              <a:t> </a:t>
            </a:r>
            <a:r>
              <a:rPr lang="ro-RO" sz="7200" i="1" dirty="0" err="1"/>
              <a:t>bravo</a:t>
            </a:r>
            <a:r>
              <a:rPr lang="ro-RO" sz="7200" i="1" dirty="0"/>
              <a:t>!!!</a:t>
            </a:r>
            <a:endParaRPr lang="en-US" sz="7200" i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51BCD2-78A9-17D7-5A26-CA1D089579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855" y="221167"/>
            <a:ext cx="4549625" cy="4549625"/>
          </a:xfrm>
        </p:spPr>
      </p:pic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AD08CC26-18CD-3845-4928-07564264F7F3}"/>
              </a:ext>
            </a:extLst>
          </p:cNvPr>
          <p:cNvSpPr/>
          <p:nvPr/>
        </p:nvSpPr>
        <p:spPr>
          <a:xfrm>
            <a:off x="10299817" y="58823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21345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73</TotalTime>
  <Words>89</Words>
  <Application>Microsoft Office PowerPoint</Application>
  <PresentationFormat>Widescreen</PresentationFormat>
  <Paragraphs>21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Arial Black</vt:lpstr>
      <vt:lpstr>Tw Cen MT</vt:lpstr>
      <vt:lpstr>Droplet</vt:lpstr>
      <vt:lpstr>Jocul  anotimpurilor</vt:lpstr>
      <vt:lpstr>PowerPoint Presentation</vt:lpstr>
      <vt:lpstr> bravo!!!</vt:lpstr>
      <vt:lpstr> Mai încearcă...!</vt:lpstr>
      <vt:lpstr>PowerPoint Presentation</vt:lpstr>
      <vt:lpstr> bravo!!!</vt:lpstr>
      <vt:lpstr> Mai încearcă...!</vt:lpstr>
      <vt:lpstr>PowerPoint Presentation</vt:lpstr>
      <vt:lpstr> bravo!!!</vt:lpstr>
      <vt:lpstr> Mai încearcă...!</vt:lpstr>
      <vt:lpstr>PowerPoint Presentation</vt:lpstr>
      <vt:lpstr> bravo!!!</vt:lpstr>
      <vt:lpstr> Mai încearcă...!</vt:lpstr>
      <vt:lpstr>PowerPoint Presentation</vt:lpstr>
      <vt:lpstr> bravo!!!</vt:lpstr>
      <vt:lpstr> Mai încearcă...!</vt:lpstr>
      <vt:lpstr>PowerPoint Presentation</vt:lpstr>
      <vt:lpstr> bravo!!!</vt:lpstr>
      <vt:lpstr> Mai încearcă...!</vt:lpstr>
      <vt:lpstr>PowerPoint Presentation</vt:lpstr>
      <vt:lpstr> bravo!!!</vt:lpstr>
      <vt:lpstr> Mai încearcă...!</vt:lpstr>
      <vt:lpstr>PowerPoint Presentation</vt:lpstr>
      <vt:lpstr> bravo!!!</vt:lpstr>
      <vt:lpstr> Mai încearcă...!</vt:lpstr>
      <vt:lpstr>PowerPoint Presentation</vt:lpstr>
      <vt:lpstr> bravo!!!</vt:lpstr>
      <vt:lpstr> Mai încearcă...!</vt:lpstr>
      <vt:lpstr> Ai reușit!  Știam eu că te pricepi! Bravo ție!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Jocul anotimpurilor</dc:title>
  <dc:creator>Dell</dc:creator>
  <cp:lastModifiedBy>Dell</cp:lastModifiedBy>
  <cp:revision>15</cp:revision>
  <dcterms:created xsi:type="dcterms:W3CDTF">2024-04-21T07:37:23Z</dcterms:created>
  <dcterms:modified xsi:type="dcterms:W3CDTF">2024-04-21T10:44:27Z</dcterms:modified>
</cp:coreProperties>
</file>