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2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D3152-D561-4C15-9AAC-47978B7054A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7AC34-1A03-47D4-A5FD-C97D6AA17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2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B1090-6D43-D0F4-1136-E5387977A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49DF9C-A257-BC4A-F842-17E4A1EAB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12FAF-9207-61F3-ED23-3D255E1F7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D5962-198B-EBEC-057F-1674CDCD1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5BCE9-FA8A-C25D-C448-3FCB597D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8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ABB02-F342-E432-E457-39E9545C0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A9075-41C8-3BF1-8F43-2161875B2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54240-2203-663D-F484-B555AE8C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7E68F-F036-3CB2-395B-8BFC8BB3E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F207B-DAF3-F7AE-AB96-8FE42754D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7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34B2FB-33B8-DB56-C64D-B6D65E43F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A4099-6ABF-22C3-68B5-FCDFA1456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29439-CD46-2DF2-6AC0-90BE826CA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0A67D-42FF-B2C9-2552-4622A000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2D353-FD4D-AF5A-CC6F-BBC07C11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7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86ADC-6BD2-1483-0F90-B80947EF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E87BB-BFD9-211E-69A7-E14698128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90060-DC8E-22BB-92B9-EA0D45AD4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E530C-689F-2DF8-BE36-3084AD3B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6BE2D-6EC1-2E38-F029-56F3F0D4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51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21F6B-BAD7-B6BB-6073-ED12A83FA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AA774-AF1D-0343-80AE-9B198119F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0F9F8-5708-0FCA-BEEF-2EFB26C8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1F822-8B7A-175E-5862-EFC973F9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2EA7F-F328-64C9-3470-5B34FC586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9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18B19-C1D5-EBCB-A151-13232C60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58A1F-0D51-8CAA-7BDA-AFDBB6E35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4286B-2A51-9CC4-80CF-E6B715EF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459592-8737-7C4F-7F3B-0859012B1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94EB7-66F7-2AA6-9C0B-DB74D4080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EDAF1-F00A-6637-5190-EEBEA903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6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76B9B-EF2E-29E0-C4B5-E2499677C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FAB48-849F-86A9-182C-6246D45D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5ACF5-5D83-5BD1-7DAC-A96D8206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DC1E5B-7A0E-37F5-C306-26C686A48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4EC5A-552A-A820-E19A-5FC17CB11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A2ECC3-ECC3-2CF8-DC31-703209FC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AAFC2E-DF2E-7E2F-3E27-BE3ABBF4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86769E-DB7A-FA05-6618-FFC70663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9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94A56-E5ED-2CE0-561B-96D41BE1B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6EFCE7-5DFD-09A4-B2EA-4B523CD9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FA48A1-314E-8F0D-9F4C-1A72E4B5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F85DC-D328-6665-D88E-2DEF243A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0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BA70A-DE62-0D12-C79E-18F83684F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294127-AA2F-744E-8ABC-8C3C3747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F393C-4C3D-77A9-E470-658C23BD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0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4E686-A65B-5BD4-3C5F-D48722C7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5B2D0-44B4-2BF8-191C-6C26360D2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30562D-5A10-F7C9-393F-4820EAA5E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FE4B2-CCA4-504A-2A68-20B93BE2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AD0E9-9B27-7245-271F-55E6D101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8F142-F96E-79D1-3972-0573C6F92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8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9AAAA-EB0E-CC39-0F64-A1D2BBA4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7371C-17CE-D554-F48F-C89996092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B494D5-304E-4E72-A054-D0BA1CFB8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EA0A4-E3EB-981E-8E53-BA21A97DA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74200-B3B1-A2CC-6416-B2BE9B8D3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9D06D-8A03-499A-C37A-197F6162B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7AE154-0D3C-1E8B-6229-A3B11007A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D0F52-C042-3470-10D2-69B749AEB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1BAD6-FAA3-011F-2D95-FD78CBE82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C4122-ADE5-43BE-BDBE-CFE1CDDAD05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E3420-7B2C-DCAE-1283-DA2EC48BC7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DD271-979C-2AE2-C8D3-9609C75B82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CB145-D2A2-4F04-A4C0-2F8246806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4498-A6E0-CB50-90AD-8FECEDACB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FDB29-20FE-898F-EB35-BCDC8815B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A69FE2-48EA-DB57-F3C4-317B47DC70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48"/>
          <a:stretch/>
        </p:blipFill>
        <p:spPr>
          <a:xfrm>
            <a:off x="0" y="722383"/>
            <a:ext cx="12192000" cy="634132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6BAE983-BDDE-75DE-9BE3-9575F0F0F289}"/>
              </a:ext>
            </a:extLst>
          </p:cNvPr>
          <p:cNvSpPr/>
          <p:nvPr/>
        </p:nvSpPr>
        <p:spPr>
          <a:xfrm>
            <a:off x="4555202" y="261243"/>
            <a:ext cx="27826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LALEAUA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6C20BF-16D3-40F1-4BFA-7B5CDF2B0B0D}"/>
              </a:ext>
            </a:extLst>
          </p:cNvPr>
          <p:cNvSpPr/>
          <p:nvPr/>
        </p:nvSpPr>
        <p:spPr>
          <a:xfrm>
            <a:off x="7207259" y="892314"/>
            <a:ext cx="48374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Prof. înv. preșcolar Alzner Sabina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Grădinița cu Program Prelungit Nr. 4 Reghin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61469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Content Placeholder 4">
            <a:extLst>
              <a:ext uri="{FF2B5EF4-FFF2-40B4-BE49-F238E27FC236}">
                <a16:creationId xmlns:a16="http://schemas.microsoft.com/office/drawing/2014/main" id="{93FB5EEB-4FC3-5F31-B04E-0BE95F4917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38" t="1701" r="19562"/>
          <a:stretch/>
        </p:blipFill>
        <p:spPr>
          <a:xfrm>
            <a:off x="423490" y="754784"/>
            <a:ext cx="2874187" cy="60637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60FEBA-AFB4-E7F2-C10B-A30DBC5AB126}"/>
              </a:ext>
            </a:extLst>
          </p:cNvPr>
          <p:cNvSpPr/>
          <p:nvPr/>
        </p:nvSpPr>
        <p:spPr>
          <a:xfrm>
            <a:off x="4530469" y="6073212"/>
            <a:ext cx="19319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36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Rădăcina</a:t>
            </a:r>
            <a:endParaRPr lang="en-US" sz="36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3D6E24-720D-47BD-FFF3-103ECCB5D79A}"/>
              </a:ext>
            </a:extLst>
          </p:cNvPr>
          <p:cNvCxnSpPr>
            <a:cxnSpLocks/>
          </p:cNvCxnSpPr>
          <p:nvPr/>
        </p:nvCxnSpPr>
        <p:spPr>
          <a:xfrm>
            <a:off x="2332454" y="6396378"/>
            <a:ext cx="218336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BDAC70D-5518-8790-A149-6C37B3EC83D1}"/>
              </a:ext>
            </a:extLst>
          </p:cNvPr>
          <p:cNvCxnSpPr/>
          <p:nvPr/>
        </p:nvCxnSpPr>
        <p:spPr>
          <a:xfrm>
            <a:off x="2332454" y="5790019"/>
            <a:ext cx="218336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4700C4B-A0E3-E0A1-6E8C-CE4C9F68DC2B}"/>
              </a:ext>
            </a:extLst>
          </p:cNvPr>
          <p:cNvCxnSpPr>
            <a:cxnSpLocks/>
          </p:cNvCxnSpPr>
          <p:nvPr/>
        </p:nvCxnSpPr>
        <p:spPr>
          <a:xfrm>
            <a:off x="2123114" y="5153858"/>
            <a:ext cx="239270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7EF9CF-AE76-A8E5-8D47-CDA126E9F646}"/>
              </a:ext>
            </a:extLst>
          </p:cNvPr>
          <p:cNvCxnSpPr>
            <a:cxnSpLocks/>
          </p:cNvCxnSpPr>
          <p:nvPr/>
        </p:nvCxnSpPr>
        <p:spPr>
          <a:xfrm>
            <a:off x="2968294" y="3714844"/>
            <a:ext cx="154752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A461458-C96B-0F59-E82F-4675FECC0277}"/>
              </a:ext>
            </a:extLst>
          </p:cNvPr>
          <p:cNvCxnSpPr>
            <a:cxnSpLocks/>
          </p:cNvCxnSpPr>
          <p:nvPr/>
        </p:nvCxnSpPr>
        <p:spPr>
          <a:xfrm>
            <a:off x="2683017" y="1626581"/>
            <a:ext cx="1832801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D930068-0611-EBB2-7107-1EAED1F46BDA}"/>
              </a:ext>
            </a:extLst>
          </p:cNvPr>
          <p:cNvSpPr/>
          <p:nvPr/>
        </p:nvSpPr>
        <p:spPr>
          <a:xfrm>
            <a:off x="4399386" y="5400907"/>
            <a:ext cx="60670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36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Tulpina subpămâneană - bulb</a:t>
            </a:r>
            <a:endParaRPr lang="en-US" sz="36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1CCEE4C-59F4-C094-1816-6EA58303FFDD}"/>
              </a:ext>
            </a:extLst>
          </p:cNvPr>
          <p:cNvSpPr/>
          <p:nvPr/>
        </p:nvSpPr>
        <p:spPr>
          <a:xfrm>
            <a:off x="4530469" y="4794549"/>
            <a:ext cx="60670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36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Tulpina aeriană</a:t>
            </a:r>
            <a:endParaRPr lang="en-US" sz="36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DA50EA-5E7E-C8ED-68B3-75F36E5A78F7}"/>
              </a:ext>
            </a:extLst>
          </p:cNvPr>
          <p:cNvSpPr/>
          <p:nvPr/>
        </p:nvSpPr>
        <p:spPr>
          <a:xfrm>
            <a:off x="4616269" y="3356587"/>
            <a:ext cx="60670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36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Frunzele</a:t>
            </a:r>
            <a:endParaRPr lang="en-US" sz="36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188E61-609F-FA08-9B0B-6C19313CE044}"/>
              </a:ext>
            </a:extLst>
          </p:cNvPr>
          <p:cNvSpPr/>
          <p:nvPr/>
        </p:nvSpPr>
        <p:spPr>
          <a:xfrm>
            <a:off x="4616269" y="1272294"/>
            <a:ext cx="606700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36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Floarea</a:t>
            </a:r>
            <a:endParaRPr lang="en-US" sz="36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4289071-FCA4-F917-D1A0-A3EABCE884AC}"/>
              </a:ext>
            </a:extLst>
          </p:cNvPr>
          <p:cNvSpPr/>
          <p:nvPr/>
        </p:nvSpPr>
        <p:spPr>
          <a:xfrm>
            <a:off x="423490" y="84091"/>
            <a:ext cx="79517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</a:t>
            </a:r>
            <a:r>
              <a:rPr lang="ro-RO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ărțile componente ale lalelei: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4242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Content Placeholder 4">
            <a:extLst>
              <a:ext uri="{FF2B5EF4-FFF2-40B4-BE49-F238E27FC236}">
                <a16:creationId xmlns:a16="http://schemas.microsoft.com/office/drawing/2014/main" id="{93FB5EEB-4FC3-5F31-B04E-0BE95F4917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38" t="1701" r="19562"/>
          <a:stretch/>
        </p:blipFill>
        <p:spPr>
          <a:xfrm>
            <a:off x="423490" y="754784"/>
            <a:ext cx="2874187" cy="606379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411F4D8-8B00-82D4-D9CE-72969B3FCF69}"/>
              </a:ext>
            </a:extLst>
          </p:cNvPr>
          <p:cNvSpPr/>
          <p:nvPr/>
        </p:nvSpPr>
        <p:spPr>
          <a:xfrm>
            <a:off x="423490" y="84091"/>
            <a:ext cx="79517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</a:t>
            </a:r>
            <a:r>
              <a:rPr lang="ro-RO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ărțile componente ale lalelei: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60FEBA-AFB4-E7F2-C10B-A30DBC5AB126}"/>
              </a:ext>
            </a:extLst>
          </p:cNvPr>
          <p:cNvSpPr/>
          <p:nvPr/>
        </p:nvSpPr>
        <p:spPr>
          <a:xfrm>
            <a:off x="4530469" y="6165545"/>
            <a:ext cx="63371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Rădăcina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albă, firoasă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    – extrage substanțele hrănitoare din pământ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3D6E24-720D-47BD-FFF3-103ECCB5D79A}"/>
              </a:ext>
            </a:extLst>
          </p:cNvPr>
          <p:cNvCxnSpPr>
            <a:cxnSpLocks/>
          </p:cNvCxnSpPr>
          <p:nvPr/>
        </p:nvCxnSpPr>
        <p:spPr>
          <a:xfrm>
            <a:off x="2332454" y="6396378"/>
            <a:ext cx="218336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BDAC70D-5518-8790-A149-6C37B3EC83D1}"/>
              </a:ext>
            </a:extLst>
          </p:cNvPr>
          <p:cNvCxnSpPr/>
          <p:nvPr/>
        </p:nvCxnSpPr>
        <p:spPr>
          <a:xfrm>
            <a:off x="2332454" y="5790019"/>
            <a:ext cx="218336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4700C4B-A0E3-E0A1-6E8C-CE4C9F68DC2B}"/>
              </a:ext>
            </a:extLst>
          </p:cNvPr>
          <p:cNvCxnSpPr>
            <a:cxnSpLocks/>
          </p:cNvCxnSpPr>
          <p:nvPr/>
        </p:nvCxnSpPr>
        <p:spPr>
          <a:xfrm>
            <a:off x="2123114" y="5153858"/>
            <a:ext cx="239270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7EF9CF-AE76-A8E5-8D47-CDA126E9F646}"/>
              </a:ext>
            </a:extLst>
          </p:cNvPr>
          <p:cNvCxnSpPr>
            <a:cxnSpLocks/>
          </p:cNvCxnSpPr>
          <p:nvPr/>
        </p:nvCxnSpPr>
        <p:spPr>
          <a:xfrm>
            <a:off x="2884517" y="3864134"/>
            <a:ext cx="1547524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A461458-C96B-0F59-E82F-4675FECC0277}"/>
              </a:ext>
            </a:extLst>
          </p:cNvPr>
          <p:cNvCxnSpPr>
            <a:cxnSpLocks/>
          </p:cNvCxnSpPr>
          <p:nvPr/>
        </p:nvCxnSpPr>
        <p:spPr>
          <a:xfrm>
            <a:off x="2725660" y="1402024"/>
            <a:ext cx="1706381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D930068-0611-EBB2-7107-1EAED1F46BDA}"/>
              </a:ext>
            </a:extLst>
          </p:cNvPr>
          <p:cNvSpPr/>
          <p:nvPr/>
        </p:nvSpPr>
        <p:spPr>
          <a:xfrm>
            <a:off x="4515818" y="5574398"/>
            <a:ext cx="710079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Tulpina subpămâneană – maro, formă de bulb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       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depozitează hrana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1CCEE4C-59F4-C094-1816-6EA58303FFDD}"/>
              </a:ext>
            </a:extLst>
          </p:cNvPr>
          <p:cNvSpPr/>
          <p:nvPr/>
        </p:nvSpPr>
        <p:spPr>
          <a:xfrm>
            <a:off x="4530469" y="4887407"/>
            <a:ext cx="755112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Tulpina aeriană – înălțime de 25-30 cm (chiar și între 20 și 70 cm)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verde, dreaptă, neramificată, netedă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            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DA50EA-5E7E-C8ED-68B3-75F36E5A78F7}"/>
              </a:ext>
            </a:extLst>
          </p:cNvPr>
          <p:cNvSpPr/>
          <p:nvPr/>
        </p:nvSpPr>
        <p:spPr>
          <a:xfrm>
            <a:off x="4432041" y="3645931"/>
            <a:ext cx="723804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Frunzele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– de la baza tulpinii aeriene, de o parte și de alta, pornesc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3-4 frunze mari, cu vârf ascuțit, cărnoase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culoare verde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188E61-609F-FA08-9B0B-6C19313CE044}"/>
              </a:ext>
            </a:extLst>
          </p:cNvPr>
          <p:cNvSpPr/>
          <p:nvPr/>
        </p:nvSpPr>
        <p:spPr>
          <a:xfrm>
            <a:off x="4405408" y="1169494"/>
            <a:ext cx="7676183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Floarea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– poziționată în vârful tulpinii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– mare, formă de cupă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– alcătuire: trei petale (spre interior), trei sepale (spre exterior),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de aceeași culoare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– culorile florii: alb, galben, roșu, portocaliu, roz, violet, negru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</a:rPr>
              <a:t>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sau pestriț </a:t>
            </a:r>
          </a:p>
          <a:p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– în interiorul cupei se află staminele și pistilul</a:t>
            </a:r>
            <a:endParaRPr lang="en-US" sz="2000" b="1" cap="none" spc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3131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C297D3-EAC3-8321-03F5-A3FD1D1BB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3" y="78213"/>
            <a:ext cx="5165796" cy="670157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9323962-0CEA-AAAF-0B29-F9303AA4A516}"/>
              </a:ext>
            </a:extLst>
          </p:cNvPr>
          <p:cNvSpPr/>
          <p:nvPr/>
        </p:nvSpPr>
        <p:spPr>
          <a:xfrm>
            <a:off x="5199989" y="1111263"/>
            <a:ext cx="380147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Înmulțire: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prin bulb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   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 semințe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135214-175D-8CDD-CB36-D14233F83B1B}"/>
              </a:ext>
            </a:extLst>
          </p:cNvPr>
          <p:cNvSpPr/>
          <p:nvPr/>
        </p:nvSpPr>
        <p:spPr>
          <a:xfrm>
            <a:off x="5099343" y="3014993"/>
            <a:ext cx="48466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Mirosul florii: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discret, plăcut, parfumat</a:t>
            </a:r>
            <a:endParaRPr lang="en-U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2D28F8-14C9-0FF2-162B-D9F3E3303E13}"/>
              </a:ext>
            </a:extLst>
          </p:cNvPr>
          <p:cNvSpPr/>
          <p:nvPr/>
        </p:nvSpPr>
        <p:spPr>
          <a:xfrm>
            <a:off x="3985809" y="179240"/>
            <a:ext cx="73270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Alte caracteristici ale lalelei: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D3C5A2-3982-5D39-5E86-F2F57CFD6B9E}"/>
              </a:ext>
            </a:extLst>
          </p:cNvPr>
          <p:cNvSpPr/>
          <p:nvPr/>
        </p:nvSpPr>
        <p:spPr>
          <a:xfrm>
            <a:off x="5199989" y="2470009"/>
            <a:ext cx="510748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Înflorire: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primăvara (aprilie-mai)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A51D41-3953-3516-AD70-2EA0774F95AD}"/>
              </a:ext>
            </a:extLst>
          </p:cNvPr>
          <p:cNvSpPr/>
          <p:nvPr/>
        </p:nvSpPr>
        <p:spPr>
          <a:xfrm>
            <a:off x="5130457" y="3593614"/>
            <a:ext cx="612424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Loc de creștere: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cultivată în grădini, </a:t>
            </a:r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sere, 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parcuri</a:t>
            </a:r>
          </a:p>
          <a:p>
            <a:pPr algn="just"/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                                    – spontan în </a:t>
            </a:r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rezervații naturale </a:t>
            </a:r>
          </a:p>
          <a:p>
            <a:pPr algn="just"/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                                       (laleaua pestriță)</a:t>
            </a:r>
            <a:endParaRPr kumimoji="0" lang="ro-RO" sz="2000" b="1" i="0" u="none" strike="noStrike" kern="1200" cap="none" spc="0" normalizeH="0" baseline="0" noProof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62D2F7-0F9E-89C7-D7CA-97B4C748AFB7}"/>
              </a:ext>
            </a:extLst>
          </p:cNvPr>
          <p:cNvSpPr/>
          <p:nvPr/>
        </p:nvSpPr>
        <p:spPr>
          <a:xfrm>
            <a:off x="5036012" y="4787788"/>
            <a:ext cx="782556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Importanță, utilitate: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înfrumusețarea curților și a caselor</a:t>
            </a:r>
          </a:p>
          <a:p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grădini botanice, parcuri dedicate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                                                   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lalelelor, târguri, expoziții, obiective 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                                                   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turistice, monumente dedicate lalelei</a:t>
            </a:r>
          </a:p>
          <a:p>
            <a:r>
              <a:rPr lang="ro-RO" sz="2000" b="1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latin typeface="Calibri" panose="020F0502020204030204"/>
              </a:rPr>
              <a:t>                                               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literatură, artă</a:t>
            </a:r>
            <a:endParaRPr kumimoji="0" lang="ro-RO" sz="2000" b="1" i="0" u="none" strike="noStrike" kern="1200" cap="none" spc="0" normalizeH="0" baseline="0" noProof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0803DC-D978-9575-6C39-C77BED8E2E44}"/>
              </a:ext>
            </a:extLst>
          </p:cNvPr>
          <p:cNvSpPr/>
          <p:nvPr/>
        </p:nvSpPr>
        <p:spPr>
          <a:xfrm>
            <a:off x="5149666" y="1885233"/>
            <a:ext cx="38014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Plantare: </a:t>
            </a:r>
            <a:r>
              <a:rPr lang="ro-RO" sz="20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</a:t>
            </a:r>
            <a:r>
              <a:rPr kumimoji="0" lang="ro-RO" sz="20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toamna</a:t>
            </a:r>
          </a:p>
        </p:txBody>
      </p:sp>
    </p:spTree>
    <p:extLst>
      <p:ext uri="{BB962C8B-B14F-4D97-AF65-F5344CB8AC3E}">
        <p14:creationId xmlns:p14="http://schemas.microsoft.com/office/powerpoint/2010/main" val="82271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CF782F-A522-2749-171C-13F56D1FF2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0" r="15868"/>
          <a:stretch/>
        </p:blipFill>
        <p:spPr>
          <a:xfrm>
            <a:off x="8926081" y="300999"/>
            <a:ext cx="2995127" cy="4351338"/>
          </a:xfr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6281B25B-C048-DD3C-0E2E-B35DFF8AD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" y="674578"/>
            <a:ext cx="3262401" cy="43513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1A49CB-256C-220B-817E-705F19CDBC88}"/>
              </a:ext>
            </a:extLst>
          </p:cNvPr>
          <p:cNvSpPr/>
          <p:nvPr/>
        </p:nvSpPr>
        <p:spPr>
          <a:xfrm>
            <a:off x="782380" y="5644813"/>
            <a:ext cx="1036770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o-RO" sz="1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Bibliografie: </a:t>
            </a:r>
          </a:p>
          <a:p>
            <a:r>
              <a:rPr lang="ro-RO" sz="16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Luminița Volintiru (coord.),</a:t>
            </a:r>
            <a:r>
              <a:rPr kumimoji="0" lang="ro-RO" sz="1600" b="1" i="0" u="none" strike="noStrike" kern="1200" cap="none" spc="0" normalizeH="0" baseline="0" noProof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Ștefania Antonovici, Cornelia Jalbă, Mihaela Vasiliu, „Să cunoaștem florile”, Editura Aramis Print, București, 2004;</a:t>
            </a:r>
          </a:p>
          <a:p>
            <a:r>
              <a:rPr lang="ro-RO" sz="1600" b="1" cap="none" spc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– https</a:t>
            </a:r>
            <a:r>
              <a:rPr lang="ro-RO" sz="1600" b="1" cap="none" spc="0" dirty="0">
                <a:ln w="22225">
                  <a:solidFill>
                    <a:srgbClr val="008000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://docs.google.com/presentation/d/1Dtj486aMyKfqcRvC_lQKd8S99HHCnv3WQw0AVJsdF2A/htmlpresent?hl=ro</a:t>
            </a:r>
            <a:endParaRPr kumimoji="0" lang="ro-RO" sz="1600" b="1" i="0" u="none" strike="noStrike" kern="1200" cap="none" spc="0" normalizeH="0" baseline="0" noProof="0" dirty="0">
              <a:ln w="22225">
                <a:solidFill>
                  <a:srgbClr val="008000"/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66AB97-AEA0-F5BA-F7F6-577E664D6586}"/>
              </a:ext>
            </a:extLst>
          </p:cNvPr>
          <p:cNvSpPr/>
          <p:nvPr/>
        </p:nvSpPr>
        <p:spPr>
          <a:xfrm>
            <a:off x="1976638" y="3634751"/>
            <a:ext cx="79399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Copii, iubiți și îngrijiți lalelele!</a:t>
            </a:r>
            <a:endParaRPr lang="en-US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029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333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Sabina</dc:creator>
  <cp:lastModifiedBy>Sabina</cp:lastModifiedBy>
  <cp:revision>14</cp:revision>
  <dcterms:created xsi:type="dcterms:W3CDTF">2024-04-23T21:33:05Z</dcterms:created>
  <dcterms:modified xsi:type="dcterms:W3CDTF">2024-04-25T22:26:23Z</dcterms:modified>
</cp:coreProperties>
</file>