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2"/>
  </p:notesMasterIdLst>
  <p:sldIdLst>
    <p:sldId id="356" r:id="rId4"/>
    <p:sldId id="357" r:id="rId5"/>
    <p:sldId id="324" r:id="rId6"/>
    <p:sldId id="359" r:id="rId7"/>
    <p:sldId id="316" r:id="rId8"/>
    <p:sldId id="366" r:id="rId9"/>
    <p:sldId id="367" r:id="rId10"/>
    <p:sldId id="370" r:id="rId11"/>
    <p:sldId id="371" r:id="rId12"/>
    <p:sldId id="372" r:id="rId13"/>
    <p:sldId id="360" r:id="rId14"/>
    <p:sldId id="361" r:id="rId15"/>
    <p:sldId id="363" r:id="rId16"/>
    <p:sldId id="369" r:id="rId17"/>
    <p:sldId id="362" r:id="rId18"/>
    <p:sldId id="313" r:id="rId19"/>
    <p:sldId id="365" r:id="rId20"/>
    <p:sldId id="3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84" y="56"/>
      </p:cViewPr>
      <p:guideLst>
        <p:guide orient="horz" pos="25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84">
            <a:extLst>
              <a:ext uri="{FF2B5EF4-FFF2-40B4-BE49-F238E27FC236}">
                <a16:creationId xmlns:a16="http://schemas.microsoft.com/office/drawing/2014/main" id="{2ED99478-3826-459E-A601-091A2638EF60}"/>
              </a:ext>
            </a:extLst>
          </p:cNvPr>
          <p:cNvSpPr/>
          <p:nvPr userDrawn="1"/>
        </p:nvSpPr>
        <p:spPr>
          <a:xfrm>
            <a:off x="-1311813" y="5897553"/>
            <a:ext cx="5712897" cy="47399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37CE6C8-639B-467A-BFB1-D65D00C88558}"/>
              </a:ext>
            </a:extLst>
          </p:cNvPr>
          <p:cNvGrpSpPr/>
          <p:nvPr userDrawn="1"/>
        </p:nvGrpSpPr>
        <p:grpSpPr>
          <a:xfrm>
            <a:off x="-2" y="687786"/>
            <a:ext cx="5104556" cy="5462801"/>
            <a:chOff x="-2" y="687786"/>
            <a:chExt cx="5104556" cy="5462801"/>
          </a:xfrm>
        </p:grpSpPr>
        <p:sp>
          <p:nvSpPr>
            <p:cNvPr id="3" name="Freeform: Shape 3">
              <a:extLst>
                <a:ext uri="{FF2B5EF4-FFF2-40B4-BE49-F238E27FC236}">
                  <a16:creationId xmlns:a16="http://schemas.microsoft.com/office/drawing/2014/main" id="{D992737F-6831-4E48-A1B8-DBD1DA09A4DF}"/>
                </a:ext>
              </a:extLst>
            </p:cNvPr>
            <p:cNvSpPr/>
            <p:nvPr/>
          </p:nvSpPr>
          <p:spPr>
            <a:xfrm>
              <a:off x="567456" y="5346369"/>
              <a:ext cx="2079198" cy="784604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BD927564-5FB8-43F3-8EBA-A6A3E434A040}"/>
                </a:ext>
              </a:extLst>
            </p:cNvPr>
            <p:cNvSpPr/>
            <p:nvPr/>
          </p:nvSpPr>
          <p:spPr>
            <a:xfrm>
              <a:off x="1" y="687786"/>
              <a:ext cx="5104553" cy="4699775"/>
            </a:xfrm>
            <a:custGeom>
              <a:avLst/>
              <a:gdLst>
                <a:gd name="connsiteX0" fmla="*/ 0 w 5104553"/>
                <a:gd name="connsiteY0" fmla="*/ 0 h 4699775"/>
                <a:gd name="connsiteX1" fmla="*/ 1593453 w 5104553"/>
                <a:gd name="connsiteY1" fmla="*/ 0 h 4699775"/>
                <a:gd name="connsiteX2" fmla="*/ 1703299 w 5104553"/>
                <a:gd name="connsiteY2" fmla="*/ 0 h 4699775"/>
                <a:gd name="connsiteX3" fmla="*/ 4900557 w 5104553"/>
                <a:gd name="connsiteY3" fmla="*/ 0 h 4699775"/>
                <a:gd name="connsiteX4" fmla="*/ 5104553 w 5104553"/>
                <a:gd name="connsiteY4" fmla="*/ 219689 h 4699775"/>
                <a:gd name="connsiteX5" fmla="*/ 5104553 w 5104553"/>
                <a:gd name="connsiteY5" fmla="*/ 4476163 h 4699775"/>
                <a:gd name="connsiteX6" fmla="*/ 4904480 w 5104553"/>
                <a:gd name="connsiteY6" fmla="*/ 4699775 h 4699775"/>
                <a:gd name="connsiteX7" fmla="*/ 0 w 5104553"/>
                <a:gd name="connsiteY7" fmla="*/ 4699775 h 469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4553" h="4699775">
                  <a:moveTo>
                    <a:pt x="0" y="0"/>
                  </a:moveTo>
                  <a:lnTo>
                    <a:pt x="1593453" y="0"/>
                  </a:lnTo>
                  <a:lnTo>
                    <a:pt x="1703299" y="0"/>
                  </a:lnTo>
                  <a:lnTo>
                    <a:pt x="4900557" y="0"/>
                  </a:lnTo>
                  <a:cubicBezTo>
                    <a:pt x="5014324" y="0"/>
                    <a:pt x="5104553" y="94152"/>
                    <a:pt x="5104553" y="219689"/>
                  </a:cubicBezTo>
                  <a:lnTo>
                    <a:pt x="5104553" y="4476163"/>
                  </a:lnTo>
                  <a:cubicBezTo>
                    <a:pt x="5104553" y="4597776"/>
                    <a:pt x="5014324" y="4699775"/>
                    <a:pt x="4904480" y="4699775"/>
                  </a:cubicBezTo>
                  <a:lnTo>
                    <a:pt x="0" y="4699775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D376AE68-5A29-4ED4-9B5C-DFD94E50FA97}"/>
                </a:ext>
              </a:extLst>
            </p:cNvPr>
            <p:cNvSpPr/>
            <p:nvPr/>
          </p:nvSpPr>
          <p:spPr>
            <a:xfrm>
              <a:off x="4155678" y="5338523"/>
              <a:ext cx="470762" cy="7846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881CFDD4-1BE9-44CF-82B4-EAC71939637F}"/>
                </a:ext>
              </a:extLst>
            </p:cNvPr>
            <p:cNvSpPr/>
            <p:nvPr/>
          </p:nvSpPr>
          <p:spPr>
            <a:xfrm>
              <a:off x="1" y="727018"/>
              <a:ext cx="5077093" cy="4123091"/>
            </a:xfrm>
            <a:custGeom>
              <a:avLst/>
              <a:gdLst>
                <a:gd name="connsiteX0" fmla="*/ 0 w 5077093"/>
                <a:gd name="connsiteY0" fmla="*/ 0 h 4123091"/>
                <a:gd name="connsiteX1" fmla="*/ 1601301 w 5077093"/>
                <a:gd name="connsiteY1" fmla="*/ 0 h 4123091"/>
                <a:gd name="connsiteX2" fmla="*/ 1707222 w 5077093"/>
                <a:gd name="connsiteY2" fmla="*/ 0 h 4123091"/>
                <a:gd name="connsiteX3" fmla="*/ 4873096 w 5077093"/>
                <a:gd name="connsiteY3" fmla="*/ 0 h 4123091"/>
                <a:gd name="connsiteX4" fmla="*/ 5077093 w 5077093"/>
                <a:gd name="connsiteY4" fmla="*/ 192228 h 4123091"/>
                <a:gd name="connsiteX5" fmla="*/ 5077093 w 5077093"/>
                <a:gd name="connsiteY5" fmla="*/ 4123091 h 4123091"/>
                <a:gd name="connsiteX6" fmla="*/ 0 w 5077093"/>
                <a:gd name="connsiteY6" fmla="*/ 4123091 h 412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77093" h="4123091">
                  <a:moveTo>
                    <a:pt x="0" y="0"/>
                  </a:moveTo>
                  <a:lnTo>
                    <a:pt x="1601301" y="0"/>
                  </a:lnTo>
                  <a:lnTo>
                    <a:pt x="1707222" y="0"/>
                  </a:lnTo>
                  <a:lnTo>
                    <a:pt x="4873096" y="0"/>
                  </a:lnTo>
                  <a:cubicBezTo>
                    <a:pt x="4986864" y="0"/>
                    <a:pt x="5077093" y="78460"/>
                    <a:pt x="5077093" y="192228"/>
                  </a:cubicBezTo>
                  <a:lnTo>
                    <a:pt x="5077093" y="4123091"/>
                  </a:lnTo>
                  <a:lnTo>
                    <a:pt x="0" y="4123091"/>
                  </a:ln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ACF1FF4E-233A-49FB-8750-50612E1B648C}"/>
                </a:ext>
              </a:extLst>
            </p:cNvPr>
            <p:cNvSpPr/>
            <p:nvPr/>
          </p:nvSpPr>
          <p:spPr>
            <a:xfrm>
              <a:off x="571508" y="6032897"/>
              <a:ext cx="2079198" cy="117690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0579F3BC-AFA0-4E4B-B25B-115C2D9EBCA4}"/>
                </a:ext>
              </a:extLst>
            </p:cNvPr>
            <p:cNvSpPr/>
            <p:nvPr/>
          </p:nvSpPr>
          <p:spPr>
            <a:xfrm>
              <a:off x="1" y="4857954"/>
              <a:ext cx="5077093" cy="509992"/>
            </a:xfrm>
            <a:custGeom>
              <a:avLst/>
              <a:gdLst>
                <a:gd name="connsiteX0" fmla="*/ 0 w 5077093"/>
                <a:gd name="connsiteY0" fmla="*/ 0 h 509992"/>
                <a:gd name="connsiteX1" fmla="*/ 5077093 w 5077093"/>
                <a:gd name="connsiteY1" fmla="*/ 0 h 509992"/>
                <a:gd name="connsiteX2" fmla="*/ 5077093 w 5077093"/>
                <a:gd name="connsiteY2" fmla="*/ 317764 h 509992"/>
                <a:gd name="connsiteX3" fmla="*/ 4873096 w 5077093"/>
                <a:gd name="connsiteY3" fmla="*/ 509992 h 509992"/>
                <a:gd name="connsiteX4" fmla="*/ 1707222 w 5077093"/>
                <a:gd name="connsiteY4" fmla="*/ 509992 h 509992"/>
                <a:gd name="connsiteX5" fmla="*/ 1601301 w 5077093"/>
                <a:gd name="connsiteY5" fmla="*/ 509992 h 509992"/>
                <a:gd name="connsiteX6" fmla="*/ 0 w 5077093"/>
                <a:gd name="connsiteY6" fmla="*/ 509992 h 5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77093" h="509992">
                  <a:moveTo>
                    <a:pt x="0" y="0"/>
                  </a:moveTo>
                  <a:lnTo>
                    <a:pt x="5077093" y="0"/>
                  </a:lnTo>
                  <a:lnTo>
                    <a:pt x="5077093" y="317764"/>
                  </a:lnTo>
                  <a:cubicBezTo>
                    <a:pt x="5077093" y="415840"/>
                    <a:pt x="4986864" y="509992"/>
                    <a:pt x="4873096" y="509992"/>
                  </a:cubicBezTo>
                  <a:lnTo>
                    <a:pt x="1707222" y="509992"/>
                  </a:lnTo>
                  <a:lnTo>
                    <a:pt x="1601301" y="509992"/>
                  </a:lnTo>
                  <a:lnTo>
                    <a:pt x="0" y="50999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90255BD3-3DD4-4E69-9C01-1C946CD2F314}"/>
                </a:ext>
              </a:extLst>
            </p:cNvPr>
            <p:cNvSpPr/>
            <p:nvPr/>
          </p:nvSpPr>
          <p:spPr>
            <a:xfrm>
              <a:off x="-2" y="999666"/>
              <a:ext cx="4843453" cy="360917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00E3B6F4-1FF3-4D21-BEB8-513CFCBB164D}"/>
                </a:ext>
              </a:extLst>
            </p:cNvPr>
            <p:cNvSpPr/>
            <p:nvPr/>
          </p:nvSpPr>
          <p:spPr>
            <a:xfrm>
              <a:off x="1229019" y="1027045"/>
              <a:ext cx="3614433" cy="3582888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7F44A6F1-E498-497D-A518-BF5DF09A02D5}"/>
              </a:ext>
            </a:extLst>
          </p:cNvPr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-1" y="872017"/>
            <a:ext cx="4946635" cy="38466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D66FE57-9C45-4536-9D58-9F9974330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BE6769B-D5B4-44ED-8163-C5763F6767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9376" y="4031265"/>
            <a:ext cx="5235438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372F90A-A153-4008-9B71-22DDD90EE5D4}"/>
              </a:ext>
            </a:extLst>
          </p:cNvPr>
          <p:cNvSpPr/>
          <p:nvPr userDrawn="1"/>
        </p:nvSpPr>
        <p:spPr>
          <a:xfrm>
            <a:off x="760220" y="0"/>
            <a:ext cx="5597852" cy="3973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33B637-8213-42CE-8CD0-13D8E5D3FC5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47686" y="1931350"/>
            <a:ext cx="3461047" cy="4926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>
            <a:extLst>
              <a:ext uri="{FF2B5EF4-FFF2-40B4-BE49-F238E27FC236}">
                <a16:creationId xmlns:a16="http://schemas.microsoft.com/office/drawing/2014/main" id="{1F131F3E-8EBF-41E2-8347-AE012CC7AC48}"/>
              </a:ext>
            </a:extLst>
          </p:cNvPr>
          <p:cNvSpPr/>
          <p:nvPr userDrawn="1"/>
        </p:nvSpPr>
        <p:spPr>
          <a:xfrm>
            <a:off x="189531" y="5988784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2A05BA89-8918-46D9-825D-6F34C0DECE3F}"/>
              </a:ext>
            </a:extLst>
          </p:cNvPr>
          <p:cNvGrpSpPr/>
          <p:nvPr userDrawn="1"/>
        </p:nvGrpSpPr>
        <p:grpSpPr>
          <a:xfrm>
            <a:off x="826539" y="3545781"/>
            <a:ext cx="4890622" cy="2687065"/>
            <a:chOff x="-548507" y="477868"/>
            <a:chExt cx="11570449" cy="6357177"/>
          </a:xfrm>
        </p:grpSpPr>
        <p:sp>
          <p:nvSpPr>
            <p:cNvPr id="4" name="Freeform: Shape 7">
              <a:extLst>
                <a:ext uri="{FF2B5EF4-FFF2-40B4-BE49-F238E27FC236}">
                  <a16:creationId xmlns:a16="http://schemas.microsoft.com/office/drawing/2014/main" id="{944FE827-36A8-46DD-91AF-07245B43B18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8">
              <a:extLst>
                <a:ext uri="{FF2B5EF4-FFF2-40B4-BE49-F238E27FC236}">
                  <a16:creationId xmlns:a16="http://schemas.microsoft.com/office/drawing/2014/main" id="{2B1A5293-ACF2-4C70-B005-0762B10DD1C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AB8F215F-D4FF-444E-8A01-A53E60DFDF0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D3E782BB-27CF-40B3-94CD-BE025DC2BA4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F2E49D2B-85C9-47E7-B970-087E743CDAB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A8F11F26-1954-4F06-BF37-E4CD3A3BB3C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7">
                <a:extLst>
                  <a:ext uri="{FF2B5EF4-FFF2-40B4-BE49-F238E27FC236}">
                    <a16:creationId xmlns:a16="http://schemas.microsoft.com/office/drawing/2014/main" id="{8AD11072-83CD-4D6D-AF02-E3B72431181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8">
                <a:extLst>
                  <a:ext uri="{FF2B5EF4-FFF2-40B4-BE49-F238E27FC236}">
                    <a16:creationId xmlns:a16="http://schemas.microsoft.com/office/drawing/2014/main" id="{67AC6D01-5D28-4197-A53B-3171258E25B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5C30AC0F-0509-4C97-B174-DE56424EDFC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5">
                <a:extLst>
                  <a:ext uri="{FF2B5EF4-FFF2-40B4-BE49-F238E27FC236}">
                    <a16:creationId xmlns:a16="http://schemas.microsoft.com/office/drawing/2014/main" id="{459E54B8-C8B4-4783-AF4D-8F8A2E476C0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6">
                <a:extLst>
                  <a:ext uri="{FF2B5EF4-FFF2-40B4-BE49-F238E27FC236}">
                    <a16:creationId xmlns:a16="http://schemas.microsoft.com/office/drawing/2014/main" id="{1BFD5B5B-E60B-4954-BDD4-BA3CE99BDD6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22A101F6-2026-4F8B-8303-2FDD8544562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2E8C82B-4252-4516-80B2-F40B5CE137F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76563" y="3682168"/>
            <a:ext cx="3595770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5E4FF758-3708-403D-98F4-FAA3E38A41C5}"/>
              </a:ext>
            </a:extLst>
          </p:cNvPr>
          <p:cNvSpPr/>
          <p:nvPr userDrawn="1"/>
        </p:nvSpPr>
        <p:spPr>
          <a:xfrm flipH="1">
            <a:off x="-17994" y="1871689"/>
            <a:ext cx="2648039" cy="4986311"/>
          </a:xfrm>
          <a:custGeom>
            <a:avLst/>
            <a:gdLst>
              <a:gd name="connsiteX0" fmla="*/ 2344060 w 2648039"/>
              <a:gd name="connsiteY0" fmla="*/ 2064282 h 4986311"/>
              <a:gd name="connsiteX1" fmla="*/ 2435857 w 2648039"/>
              <a:gd name="connsiteY1" fmla="*/ 2438466 h 4986311"/>
              <a:gd name="connsiteX2" fmla="*/ 2377115 w 2648039"/>
              <a:gd name="connsiteY2" fmla="*/ 2553846 h 4986311"/>
              <a:gd name="connsiteX3" fmla="*/ 2274342 w 2648039"/>
              <a:gd name="connsiteY3" fmla="*/ 2667282 h 4986311"/>
              <a:gd name="connsiteX4" fmla="*/ 2224978 w 2648039"/>
              <a:gd name="connsiteY4" fmla="*/ 2674368 h 4986311"/>
              <a:gd name="connsiteX5" fmla="*/ 2188756 w 2648039"/>
              <a:gd name="connsiteY5" fmla="*/ 2589156 h 4986311"/>
              <a:gd name="connsiteX6" fmla="*/ 2202304 w 2648039"/>
              <a:gd name="connsiteY6" fmla="*/ 2407511 h 4986311"/>
              <a:gd name="connsiteX7" fmla="*/ 2344060 w 2648039"/>
              <a:gd name="connsiteY7" fmla="*/ 2064282 h 4986311"/>
              <a:gd name="connsiteX8" fmla="*/ 1637042 w 2648039"/>
              <a:gd name="connsiteY8" fmla="*/ 0 h 4986311"/>
              <a:gd name="connsiteX9" fmla="*/ 1288278 w 2648039"/>
              <a:gd name="connsiteY9" fmla="*/ 191979 h 4986311"/>
              <a:gd name="connsiteX10" fmla="*/ 1286259 w 2648039"/>
              <a:gd name="connsiteY10" fmla="*/ 198959 h 4986311"/>
              <a:gd name="connsiteX11" fmla="*/ 1259003 w 2648039"/>
              <a:gd name="connsiteY11" fmla="*/ 192872 h 4986311"/>
              <a:gd name="connsiteX12" fmla="*/ 1238207 w 2648039"/>
              <a:gd name="connsiteY12" fmla="*/ 196793 h 4986311"/>
              <a:gd name="connsiteX13" fmla="*/ 1217237 w 2648039"/>
              <a:gd name="connsiteY13" fmla="*/ 206898 h 4986311"/>
              <a:gd name="connsiteX14" fmla="*/ 1104122 w 2648039"/>
              <a:gd name="connsiteY14" fmla="*/ 300206 h 4986311"/>
              <a:gd name="connsiteX15" fmla="*/ 1086647 w 2648039"/>
              <a:gd name="connsiteY15" fmla="*/ 317587 h 4986311"/>
              <a:gd name="connsiteX16" fmla="*/ 518067 w 2648039"/>
              <a:gd name="connsiteY16" fmla="*/ 903540 h 4986311"/>
              <a:gd name="connsiteX17" fmla="*/ 351349 w 2648039"/>
              <a:gd name="connsiteY17" fmla="*/ 1167853 h 4986311"/>
              <a:gd name="connsiteX18" fmla="*/ 356744 w 2648039"/>
              <a:gd name="connsiteY18" fmla="*/ 1504927 h 4986311"/>
              <a:gd name="connsiteX19" fmla="*/ 455196 w 2648039"/>
              <a:gd name="connsiteY19" fmla="*/ 1784191 h 4986311"/>
              <a:gd name="connsiteX20" fmla="*/ 144162 w 2648039"/>
              <a:gd name="connsiteY20" fmla="*/ 2327127 h 4986311"/>
              <a:gd name="connsiteX21" fmla="*/ 1 w 2648039"/>
              <a:gd name="connsiteY21" fmla="*/ 3004507 h 4986311"/>
              <a:gd name="connsiteX22" fmla="*/ 145994 w 2648039"/>
              <a:gd name="connsiteY22" fmla="*/ 3560234 h 4986311"/>
              <a:gd name="connsiteX23" fmla="*/ 585055 w 2648039"/>
              <a:gd name="connsiteY23" fmla="*/ 4102787 h 4986311"/>
              <a:gd name="connsiteX24" fmla="*/ 625449 w 2648039"/>
              <a:gd name="connsiteY24" fmla="*/ 4143558 h 4986311"/>
              <a:gd name="connsiteX25" fmla="*/ 692436 w 2648039"/>
              <a:gd name="connsiteY25" fmla="*/ 4213306 h 4986311"/>
              <a:gd name="connsiteX26" fmla="*/ 773099 w 2648039"/>
              <a:gd name="connsiteY26" fmla="*/ 4274900 h 4986311"/>
              <a:gd name="connsiteX27" fmla="*/ 815373 w 2648039"/>
              <a:gd name="connsiteY27" fmla="*/ 4311029 h 4986311"/>
              <a:gd name="connsiteX28" fmla="*/ 890265 w 2648039"/>
              <a:gd name="connsiteY28" fmla="*/ 4308143 h 4986311"/>
              <a:gd name="connsiteX29" fmla="*/ 959386 w 2648039"/>
              <a:gd name="connsiteY29" fmla="*/ 4392569 h 4986311"/>
              <a:gd name="connsiteX30" fmla="*/ 1032270 w 2648039"/>
              <a:gd name="connsiteY30" fmla="*/ 4449018 h 4986311"/>
              <a:gd name="connsiteX31" fmla="*/ 1040675 w 2648039"/>
              <a:gd name="connsiteY31" fmla="*/ 4509358 h 4986311"/>
              <a:gd name="connsiteX32" fmla="*/ 888382 w 2648039"/>
              <a:gd name="connsiteY32" fmla="*/ 4704426 h 4986311"/>
              <a:gd name="connsiteX33" fmla="*/ 686977 w 2648039"/>
              <a:gd name="connsiteY33" fmla="*/ 4934515 h 4986311"/>
              <a:gd name="connsiteX34" fmla="*/ 649806 w 2648039"/>
              <a:gd name="connsiteY34" fmla="*/ 4986311 h 4986311"/>
              <a:gd name="connsiteX35" fmla="*/ 2581582 w 2648039"/>
              <a:gd name="connsiteY35" fmla="*/ 4986311 h 4986311"/>
              <a:gd name="connsiteX36" fmla="*/ 2579519 w 2648039"/>
              <a:gd name="connsiteY36" fmla="*/ 4957952 h 4986311"/>
              <a:gd name="connsiteX37" fmla="*/ 2634214 w 2648039"/>
              <a:gd name="connsiteY37" fmla="*/ 4808421 h 4986311"/>
              <a:gd name="connsiteX38" fmla="*/ 2648039 w 2648039"/>
              <a:gd name="connsiteY38" fmla="*/ 4791069 h 4986311"/>
              <a:gd name="connsiteX39" fmla="*/ 2648039 w 2648039"/>
              <a:gd name="connsiteY39" fmla="*/ 3383208 h 4986311"/>
              <a:gd name="connsiteX40" fmla="*/ 2622616 w 2648039"/>
              <a:gd name="connsiteY40" fmla="*/ 3356074 h 4986311"/>
              <a:gd name="connsiteX41" fmla="*/ 2478909 w 2648039"/>
              <a:gd name="connsiteY41" fmla="*/ 3189382 h 4986311"/>
              <a:gd name="connsiteX42" fmla="*/ 2584866 w 2648039"/>
              <a:gd name="connsiteY42" fmla="*/ 3105706 h 4986311"/>
              <a:gd name="connsiteX43" fmla="*/ 2648039 w 2648039"/>
              <a:gd name="connsiteY43" fmla="*/ 3064477 h 4986311"/>
              <a:gd name="connsiteX44" fmla="*/ 2648039 w 2648039"/>
              <a:gd name="connsiteY44" fmla="*/ 199697 h 4986311"/>
              <a:gd name="connsiteX45" fmla="*/ 2644268 w 2648039"/>
              <a:gd name="connsiteY45" fmla="*/ 193554 h 4986311"/>
              <a:gd name="connsiteX46" fmla="*/ 2487491 w 2648039"/>
              <a:gd name="connsiteY46" fmla="*/ 57437 h 4986311"/>
              <a:gd name="connsiteX47" fmla="*/ 2446514 w 2648039"/>
              <a:gd name="connsiteY47" fmla="*/ 35417 h 4986311"/>
              <a:gd name="connsiteX48" fmla="*/ 2226251 w 2648039"/>
              <a:gd name="connsiteY48" fmla="*/ 81228 h 4986311"/>
              <a:gd name="connsiteX49" fmla="*/ 1859825 w 2648039"/>
              <a:gd name="connsiteY49" fmla="*/ 95103 h 4986311"/>
              <a:gd name="connsiteX50" fmla="*/ 1700850 w 2648039"/>
              <a:gd name="connsiteY50" fmla="*/ 44017 h 498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648039" h="4986311">
                <a:moveTo>
                  <a:pt x="2344060" y="2064282"/>
                </a:moveTo>
                <a:cubicBezTo>
                  <a:pt x="2363879" y="2149210"/>
                  <a:pt x="2460569" y="2343627"/>
                  <a:pt x="2435857" y="2438466"/>
                </a:cubicBezTo>
                <a:cubicBezTo>
                  <a:pt x="2428580" y="2466817"/>
                  <a:pt x="2404035" y="2515711"/>
                  <a:pt x="2377115" y="2553846"/>
                </a:cubicBezTo>
                <a:cubicBezTo>
                  <a:pt x="2350196" y="2591983"/>
                  <a:pt x="2299699" y="2647195"/>
                  <a:pt x="2274342" y="2667282"/>
                </a:cubicBezTo>
                <a:cubicBezTo>
                  <a:pt x="2248985" y="2687368"/>
                  <a:pt x="2239243" y="2687390"/>
                  <a:pt x="2224978" y="2674368"/>
                </a:cubicBezTo>
                <a:cubicBezTo>
                  <a:pt x="2210714" y="2661348"/>
                  <a:pt x="2188503" y="2601701"/>
                  <a:pt x="2188756" y="2589156"/>
                </a:cubicBezTo>
                <a:cubicBezTo>
                  <a:pt x="2189759" y="2528315"/>
                  <a:pt x="2176421" y="2494990"/>
                  <a:pt x="2202304" y="2407511"/>
                </a:cubicBezTo>
                <a:cubicBezTo>
                  <a:pt x="2228188" y="2320032"/>
                  <a:pt x="2296808" y="2178693"/>
                  <a:pt x="2344060" y="2064282"/>
                </a:cubicBezTo>
                <a:close/>
                <a:moveTo>
                  <a:pt x="1637042" y="0"/>
                </a:moveTo>
                <a:lnTo>
                  <a:pt x="1288278" y="191979"/>
                </a:lnTo>
                <a:lnTo>
                  <a:pt x="1286259" y="198959"/>
                </a:lnTo>
                <a:lnTo>
                  <a:pt x="1259003" y="192872"/>
                </a:lnTo>
                <a:lnTo>
                  <a:pt x="1238207" y="196793"/>
                </a:lnTo>
                <a:lnTo>
                  <a:pt x="1217237" y="206898"/>
                </a:lnTo>
                <a:lnTo>
                  <a:pt x="1104122" y="300206"/>
                </a:lnTo>
                <a:lnTo>
                  <a:pt x="1086647" y="317587"/>
                </a:lnTo>
                <a:cubicBezTo>
                  <a:pt x="970547" y="434637"/>
                  <a:pt x="640617" y="761829"/>
                  <a:pt x="518067" y="903540"/>
                </a:cubicBezTo>
                <a:cubicBezTo>
                  <a:pt x="395517" y="1045252"/>
                  <a:pt x="386348" y="1067120"/>
                  <a:pt x="351349" y="1167853"/>
                </a:cubicBezTo>
                <a:cubicBezTo>
                  <a:pt x="312210" y="1280504"/>
                  <a:pt x="339436" y="1402205"/>
                  <a:pt x="356744" y="1504927"/>
                </a:cubicBezTo>
                <a:cubicBezTo>
                  <a:pt x="374051" y="1607650"/>
                  <a:pt x="464103" y="1737651"/>
                  <a:pt x="455196" y="1784191"/>
                </a:cubicBezTo>
                <a:cubicBezTo>
                  <a:pt x="450073" y="1931716"/>
                  <a:pt x="235478" y="2107347"/>
                  <a:pt x="144162" y="2327127"/>
                </a:cubicBezTo>
                <a:cubicBezTo>
                  <a:pt x="50205" y="2531228"/>
                  <a:pt x="-305" y="2798989"/>
                  <a:pt x="1" y="3004507"/>
                </a:cubicBezTo>
                <a:cubicBezTo>
                  <a:pt x="306" y="3210024"/>
                  <a:pt x="48485" y="3377187"/>
                  <a:pt x="145994" y="3560234"/>
                </a:cubicBezTo>
                <a:cubicBezTo>
                  <a:pt x="243503" y="3743280"/>
                  <a:pt x="380954" y="3968559"/>
                  <a:pt x="585055" y="4102787"/>
                </a:cubicBezTo>
                <a:cubicBezTo>
                  <a:pt x="601112" y="4113325"/>
                  <a:pt x="623316" y="4128254"/>
                  <a:pt x="625449" y="4143558"/>
                </a:cubicBezTo>
                <a:cubicBezTo>
                  <a:pt x="631345" y="4185957"/>
                  <a:pt x="659444" y="4200760"/>
                  <a:pt x="692436" y="4213306"/>
                </a:cubicBezTo>
                <a:cubicBezTo>
                  <a:pt x="725303" y="4225724"/>
                  <a:pt x="766451" y="4224595"/>
                  <a:pt x="773099" y="4274900"/>
                </a:cubicBezTo>
                <a:cubicBezTo>
                  <a:pt x="774354" y="4284685"/>
                  <a:pt x="799692" y="4307141"/>
                  <a:pt x="815373" y="4311029"/>
                </a:cubicBezTo>
                <a:cubicBezTo>
                  <a:pt x="839710" y="4317050"/>
                  <a:pt x="865301" y="4305258"/>
                  <a:pt x="890265" y="4308143"/>
                </a:cubicBezTo>
                <a:cubicBezTo>
                  <a:pt x="887381" y="4312031"/>
                  <a:pt x="932540" y="4369358"/>
                  <a:pt x="959386" y="4392569"/>
                </a:cubicBezTo>
                <a:cubicBezTo>
                  <a:pt x="982593" y="4412638"/>
                  <a:pt x="1007431" y="4430954"/>
                  <a:pt x="1032270" y="4449018"/>
                </a:cubicBezTo>
                <a:cubicBezTo>
                  <a:pt x="1056606" y="4466706"/>
                  <a:pt x="1059492" y="4485523"/>
                  <a:pt x="1040675" y="4509358"/>
                </a:cubicBezTo>
                <a:cubicBezTo>
                  <a:pt x="989619" y="4574213"/>
                  <a:pt x="940945" y="4640825"/>
                  <a:pt x="888382" y="4704426"/>
                </a:cubicBezTo>
                <a:cubicBezTo>
                  <a:pt x="823559" y="4782798"/>
                  <a:pt x="749985" y="4855314"/>
                  <a:pt x="686977" y="4934515"/>
                </a:cubicBezTo>
                <a:lnTo>
                  <a:pt x="649806" y="4986311"/>
                </a:lnTo>
                <a:lnTo>
                  <a:pt x="2581582" y="4986311"/>
                </a:lnTo>
                <a:lnTo>
                  <a:pt x="2579519" y="4957952"/>
                </a:lnTo>
                <a:cubicBezTo>
                  <a:pt x="2575881" y="4902130"/>
                  <a:pt x="2594823" y="4854208"/>
                  <a:pt x="2634214" y="4808421"/>
                </a:cubicBezTo>
                <a:lnTo>
                  <a:pt x="2648039" y="4791069"/>
                </a:lnTo>
                <a:lnTo>
                  <a:pt x="2648039" y="3383208"/>
                </a:lnTo>
                <a:lnTo>
                  <a:pt x="2622616" y="3356074"/>
                </a:lnTo>
                <a:cubicBezTo>
                  <a:pt x="2560669" y="3290774"/>
                  <a:pt x="2504815" y="3232500"/>
                  <a:pt x="2478909" y="3189382"/>
                </a:cubicBezTo>
                <a:cubicBezTo>
                  <a:pt x="2512110" y="3158497"/>
                  <a:pt x="2548131" y="3131124"/>
                  <a:pt x="2584866" y="3105706"/>
                </a:cubicBezTo>
                <a:lnTo>
                  <a:pt x="2648039" y="3064477"/>
                </a:lnTo>
                <a:lnTo>
                  <a:pt x="2648039" y="199697"/>
                </a:lnTo>
                <a:lnTo>
                  <a:pt x="2644268" y="193554"/>
                </a:lnTo>
                <a:cubicBezTo>
                  <a:pt x="2596524" y="129121"/>
                  <a:pt x="2541033" y="88671"/>
                  <a:pt x="2487491" y="57437"/>
                </a:cubicBezTo>
                <a:lnTo>
                  <a:pt x="2446514" y="35417"/>
                </a:lnTo>
                <a:lnTo>
                  <a:pt x="2226251" y="81228"/>
                </a:lnTo>
                <a:cubicBezTo>
                  <a:pt x="2117460" y="97821"/>
                  <a:pt x="1901023" y="102400"/>
                  <a:pt x="1859825" y="95103"/>
                </a:cubicBezTo>
                <a:cubicBezTo>
                  <a:pt x="1803140" y="85090"/>
                  <a:pt x="1750193" y="68192"/>
                  <a:pt x="1700850" y="44017"/>
                </a:cubicBezTo>
                <a:close/>
              </a:path>
            </a:pathLst>
          </a:custGeom>
          <a:solidFill>
            <a:schemeClr val="accent1"/>
          </a:solidFill>
          <a:ln w="6490" cap="flat">
            <a:noFill/>
            <a:prstDash val="solid"/>
            <a:miter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59EAEB99-61DA-41E0-8527-0350B18ED9D6}"/>
              </a:ext>
            </a:extLst>
          </p:cNvPr>
          <p:cNvSpPr/>
          <p:nvPr userDrawn="1"/>
        </p:nvSpPr>
        <p:spPr>
          <a:xfrm>
            <a:off x="-30511" y="-30625"/>
            <a:ext cx="2544361" cy="5295858"/>
          </a:xfrm>
          <a:custGeom>
            <a:avLst/>
            <a:gdLst>
              <a:gd name="connsiteX0" fmla="*/ 0 w 2544361"/>
              <a:gd name="connsiteY0" fmla="*/ 4960771 h 5295858"/>
              <a:gd name="connsiteX1" fmla="*/ 72398 w 2544361"/>
              <a:gd name="connsiteY1" fmla="*/ 5008020 h 5295858"/>
              <a:gd name="connsiteX2" fmla="*/ 178355 w 2544361"/>
              <a:gd name="connsiteY2" fmla="*/ 5091697 h 5295858"/>
              <a:gd name="connsiteX3" fmla="*/ 34649 w 2544361"/>
              <a:gd name="connsiteY3" fmla="*/ 5258388 h 5295858"/>
              <a:gd name="connsiteX4" fmla="*/ 0 w 2544361"/>
              <a:gd name="connsiteY4" fmla="*/ 5295858 h 5295858"/>
              <a:gd name="connsiteX5" fmla="*/ 313204 w 2544361"/>
              <a:gd name="connsiteY5" fmla="*/ 3966596 h 5295858"/>
              <a:gd name="connsiteX6" fmla="*/ 454961 w 2544361"/>
              <a:gd name="connsiteY6" fmla="*/ 4309826 h 5295858"/>
              <a:gd name="connsiteX7" fmla="*/ 468508 w 2544361"/>
              <a:gd name="connsiteY7" fmla="*/ 4491471 h 5295858"/>
              <a:gd name="connsiteX8" fmla="*/ 432286 w 2544361"/>
              <a:gd name="connsiteY8" fmla="*/ 4576683 h 5295858"/>
              <a:gd name="connsiteX9" fmla="*/ 382923 w 2544361"/>
              <a:gd name="connsiteY9" fmla="*/ 4569597 h 5295858"/>
              <a:gd name="connsiteX10" fmla="*/ 280149 w 2544361"/>
              <a:gd name="connsiteY10" fmla="*/ 4456161 h 5295858"/>
              <a:gd name="connsiteX11" fmla="*/ 221407 w 2544361"/>
              <a:gd name="connsiteY11" fmla="*/ 4340781 h 5295858"/>
              <a:gd name="connsiteX12" fmla="*/ 313204 w 2544361"/>
              <a:gd name="connsiteY12" fmla="*/ 3966596 h 5295858"/>
              <a:gd name="connsiteX13" fmla="*/ 1715971 w 2544361"/>
              <a:gd name="connsiteY13" fmla="*/ 570 h 5295858"/>
              <a:gd name="connsiteX14" fmla="*/ 1887779 w 2544361"/>
              <a:gd name="connsiteY14" fmla="*/ 44334 h 5295858"/>
              <a:gd name="connsiteX15" fmla="*/ 2338318 w 2544361"/>
              <a:gd name="connsiteY15" fmla="*/ 379217 h 5295858"/>
              <a:gd name="connsiteX16" fmla="*/ 2463488 w 2544361"/>
              <a:gd name="connsiteY16" fmla="*/ 551810 h 5295858"/>
              <a:gd name="connsiteX17" fmla="*/ 2543906 w 2544361"/>
              <a:gd name="connsiteY17" fmla="*/ 833653 h 5295858"/>
              <a:gd name="connsiteX18" fmla="*/ 2544361 w 2544361"/>
              <a:gd name="connsiteY18" fmla="*/ 838247 h 5295858"/>
              <a:gd name="connsiteX19" fmla="*/ 2313630 w 2544361"/>
              <a:gd name="connsiteY19" fmla="*/ 962474 h 5295858"/>
              <a:gd name="connsiteX20" fmla="*/ 1326643 w 2544361"/>
              <a:gd name="connsiteY20" fmla="*/ 2045773 h 5295858"/>
              <a:gd name="connsiteX21" fmla="*/ 1221631 w 2544361"/>
              <a:gd name="connsiteY21" fmla="*/ 2252350 h 5295858"/>
              <a:gd name="connsiteX22" fmla="*/ 1195115 w 2544361"/>
              <a:gd name="connsiteY22" fmla="*/ 2247451 h 5295858"/>
              <a:gd name="connsiteX23" fmla="*/ 708171 w 2544361"/>
              <a:gd name="connsiteY23" fmla="*/ 2024651 h 5295858"/>
              <a:gd name="connsiteX24" fmla="*/ 684679 w 2544361"/>
              <a:gd name="connsiteY24" fmla="*/ 1999997 h 5295858"/>
              <a:gd name="connsiteX25" fmla="*/ 639573 w 2544361"/>
              <a:gd name="connsiteY25" fmla="*/ 1999438 h 5295858"/>
              <a:gd name="connsiteX26" fmla="*/ 431011 w 2544361"/>
              <a:gd name="connsiteY26" fmla="*/ 1983540 h 5295858"/>
              <a:gd name="connsiteX27" fmla="*/ 430903 w 2544361"/>
              <a:gd name="connsiteY27" fmla="*/ 1983519 h 5295858"/>
              <a:gd name="connsiteX28" fmla="*/ 210750 w 2544361"/>
              <a:gd name="connsiteY28" fmla="*/ 1937733 h 5295858"/>
              <a:gd name="connsiteX29" fmla="*/ 169773 w 2544361"/>
              <a:gd name="connsiteY29" fmla="*/ 1959753 h 5295858"/>
              <a:gd name="connsiteX30" fmla="*/ 12997 w 2544361"/>
              <a:gd name="connsiteY30" fmla="*/ 2095869 h 5295858"/>
              <a:gd name="connsiteX31" fmla="*/ 0 w 2544361"/>
              <a:gd name="connsiteY31" fmla="*/ 2117038 h 5295858"/>
              <a:gd name="connsiteX32" fmla="*/ 0 w 2544361"/>
              <a:gd name="connsiteY32" fmla="*/ 1948334 h 5295858"/>
              <a:gd name="connsiteX33" fmla="*/ 870168 w 2544361"/>
              <a:gd name="connsiteY33" fmla="*/ 917295 h 5295858"/>
              <a:gd name="connsiteX34" fmla="*/ 965523 w 2544361"/>
              <a:gd name="connsiteY34" fmla="*/ 728621 h 5295858"/>
              <a:gd name="connsiteX35" fmla="*/ 1247121 w 2544361"/>
              <a:gd name="connsiteY35" fmla="*/ 315345 h 5295858"/>
              <a:gd name="connsiteX36" fmla="*/ 1522496 w 2544361"/>
              <a:gd name="connsiteY36" fmla="*/ 74089 h 5295858"/>
              <a:gd name="connsiteX37" fmla="*/ 1654891 w 2544361"/>
              <a:gd name="connsiteY37" fmla="*/ 12076 h 5295858"/>
              <a:gd name="connsiteX38" fmla="*/ 1715971 w 2544361"/>
              <a:gd name="connsiteY38" fmla="*/ 570 h 529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44361" h="5295858">
                <a:moveTo>
                  <a:pt x="0" y="4960771"/>
                </a:moveTo>
                <a:lnTo>
                  <a:pt x="72398" y="5008020"/>
                </a:lnTo>
                <a:cubicBezTo>
                  <a:pt x="109133" y="5033438"/>
                  <a:pt x="145154" y="5060811"/>
                  <a:pt x="178355" y="5091697"/>
                </a:cubicBezTo>
                <a:cubicBezTo>
                  <a:pt x="152449" y="5134814"/>
                  <a:pt x="96596" y="5193088"/>
                  <a:pt x="34649" y="5258388"/>
                </a:cubicBezTo>
                <a:lnTo>
                  <a:pt x="0" y="5295858"/>
                </a:lnTo>
                <a:close/>
                <a:moveTo>
                  <a:pt x="313204" y="3966596"/>
                </a:moveTo>
                <a:cubicBezTo>
                  <a:pt x="360456" y="4081007"/>
                  <a:pt x="429076" y="4222347"/>
                  <a:pt x="454961" y="4309826"/>
                </a:cubicBezTo>
                <a:cubicBezTo>
                  <a:pt x="480843" y="4397305"/>
                  <a:pt x="467505" y="4430630"/>
                  <a:pt x="468508" y="4491471"/>
                </a:cubicBezTo>
                <a:cubicBezTo>
                  <a:pt x="468761" y="4504016"/>
                  <a:pt x="446550" y="4563662"/>
                  <a:pt x="432286" y="4576683"/>
                </a:cubicBezTo>
                <a:cubicBezTo>
                  <a:pt x="418021" y="4589704"/>
                  <a:pt x="408279" y="4589683"/>
                  <a:pt x="382923" y="4569597"/>
                </a:cubicBezTo>
                <a:cubicBezTo>
                  <a:pt x="357566" y="4549510"/>
                  <a:pt x="307068" y="4494298"/>
                  <a:pt x="280149" y="4456161"/>
                </a:cubicBezTo>
                <a:cubicBezTo>
                  <a:pt x="253230" y="4418026"/>
                  <a:pt x="228685" y="4369132"/>
                  <a:pt x="221407" y="4340781"/>
                </a:cubicBezTo>
                <a:cubicBezTo>
                  <a:pt x="196696" y="4245941"/>
                  <a:pt x="293385" y="4051525"/>
                  <a:pt x="313204" y="3966596"/>
                </a:cubicBezTo>
                <a:close/>
                <a:moveTo>
                  <a:pt x="1715971" y="570"/>
                </a:moveTo>
                <a:cubicBezTo>
                  <a:pt x="1776037" y="-3449"/>
                  <a:pt x="1833115" y="14025"/>
                  <a:pt x="1887779" y="44334"/>
                </a:cubicBezTo>
                <a:cubicBezTo>
                  <a:pt x="2052788" y="135816"/>
                  <a:pt x="2205710" y="244033"/>
                  <a:pt x="2338318" y="379217"/>
                </a:cubicBezTo>
                <a:cubicBezTo>
                  <a:pt x="2388600" y="430429"/>
                  <a:pt x="2432375" y="486291"/>
                  <a:pt x="2463488" y="551810"/>
                </a:cubicBezTo>
                <a:cubicBezTo>
                  <a:pt x="2506297" y="641986"/>
                  <a:pt x="2530720" y="736587"/>
                  <a:pt x="2543906" y="833653"/>
                </a:cubicBezTo>
                <a:lnTo>
                  <a:pt x="2544361" y="838247"/>
                </a:lnTo>
                <a:lnTo>
                  <a:pt x="2313630" y="962474"/>
                </a:lnTo>
                <a:cubicBezTo>
                  <a:pt x="1927646" y="1202632"/>
                  <a:pt x="1589640" y="1576985"/>
                  <a:pt x="1326643" y="2045773"/>
                </a:cubicBezTo>
                <a:lnTo>
                  <a:pt x="1221631" y="2252350"/>
                </a:lnTo>
                <a:lnTo>
                  <a:pt x="1195115" y="2247451"/>
                </a:lnTo>
                <a:cubicBezTo>
                  <a:pt x="995907" y="2202704"/>
                  <a:pt x="826415" y="2124350"/>
                  <a:pt x="708171" y="2024651"/>
                </a:cubicBezTo>
                <a:lnTo>
                  <a:pt x="684679" y="1999997"/>
                </a:lnTo>
                <a:lnTo>
                  <a:pt x="639573" y="1999438"/>
                </a:lnTo>
                <a:cubicBezTo>
                  <a:pt x="566715" y="1997130"/>
                  <a:pt x="485408" y="1991837"/>
                  <a:pt x="431011" y="1983540"/>
                </a:cubicBezTo>
                <a:lnTo>
                  <a:pt x="430903" y="1983519"/>
                </a:lnTo>
                <a:lnTo>
                  <a:pt x="210750" y="1937733"/>
                </a:lnTo>
                <a:lnTo>
                  <a:pt x="169773" y="1959753"/>
                </a:lnTo>
                <a:cubicBezTo>
                  <a:pt x="116231" y="1990987"/>
                  <a:pt x="60741" y="2031436"/>
                  <a:pt x="12997" y="2095869"/>
                </a:cubicBezTo>
                <a:lnTo>
                  <a:pt x="0" y="2117038"/>
                </a:lnTo>
                <a:lnTo>
                  <a:pt x="0" y="1948334"/>
                </a:lnTo>
                <a:lnTo>
                  <a:pt x="870168" y="917295"/>
                </a:lnTo>
                <a:lnTo>
                  <a:pt x="965523" y="728621"/>
                </a:lnTo>
                <a:cubicBezTo>
                  <a:pt x="1042128" y="579276"/>
                  <a:pt x="1131964" y="438584"/>
                  <a:pt x="1247121" y="315345"/>
                </a:cubicBezTo>
                <a:cubicBezTo>
                  <a:pt x="1330879" y="225723"/>
                  <a:pt x="1418211" y="140250"/>
                  <a:pt x="1522496" y="74089"/>
                </a:cubicBezTo>
                <a:cubicBezTo>
                  <a:pt x="1563979" y="47767"/>
                  <a:pt x="1607826" y="26739"/>
                  <a:pt x="1654891" y="12076"/>
                </a:cubicBezTo>
                <a:cubicBezTo>
                  <a:pt x="1675597" y="5638"/>
                  <a:pt x="1695950" y="1910"/>
                  <a:pt x="1715971" y="5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B6180BED-018C-487D-B4A1-2AFFA00D3C38}"/>
              </a:ext>
            </a:extLst>
          </p:cNvPr>
          <p:cNvSpPr/>
          <p:nvPr userDrawn="1"/>
        </p:nvSpPr>
        <p:spPr>
          <a:xfrm>
            <a:off x="-15561" y="-12315"/>
            <a:ext cx="1679469" cy="6858000"/>
          </a:xfrm>
          <a:custGeom>
            <a:avLst/>
            <a:gdLst>
              <a:gd name="connsiteX0" fmla="*/ 0 w 1679469"/>
              <a:gd name="connsiteY0" fmla="*/ 0 h 6858000"/>
              <a:gd name="connsiteX1" fmla="*/ 1565101 w 1679469"/>
              <a:gd name="connsiteY1" fmla="*/ 0 h 6858000"/>
              <a:gd name="connsiteX2" fmla="*/ 1569570 w 1679469"/>
              <a:gd name="connsiteY2" fmla="*/ 0 h 6858000"/>
              <a:gd name="connsiteX3" fmla="*/ 1679469 w 1679469"/>
              <a:gd name="connsiteY3" fmla="*/ 0 h 6858000"/>
              <a:gd name="connsiteX4" fmla="*/ 1569570 w 1679469"/>
              <a:gd name="connsiteY4" fmla="*/ 363117 h 6858000"/>
              <a:gd name="connsiteX5" fmla="*/ 1569570 w 1679469"/>
              <a:gd name="connsiteY5" fmla="*/ 6858000 h 6858000"/>
              <a:gd name="connsiteX6" fmla="*/ 0 w 167946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9469" h="6858000">
                <a:moveTo>
                  <a:pt x="0" y="0"/>
                </a:moveTo>
                <a:lnTo>
                  <a:pt x="1565101" y="0"/>
                </a:lnTo>
                <a:lnTo>
                  <a:pt x="1569570" y="0"/>
                </a:lnTo>
                <a:lnTo>
                  <a:pt x="1679469" y="0"/>
                </a:lnTo>
                <a:lnTo>
                  <a:pt x="1569570" y="363117"/>
                </a:lnTo>
                <a:lnTo>
                  <a:pt x="156957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A84A4AD8-41E3-4E56-BDCD-921AED441188}"/>
              </a:ext>
            </a:extLst>
          </p:cNvPr>
          <p:cNvSpPr/>
          <p:nvPr userDrawn="1"/>
        </p:nvSpPr>
        <p:spPr>
          <a:xfrm>
            <a:off x="363777" y="3911476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EA076C00-FF7B-43B0-B6C5-E66C9E55C9FD}"/>
              </a:ext>
            </a:extLst>
          </p:cNvPr>
          <p:cNvSpPr>
            <a:spLocks/>
          </p:cNvSpPr>
          <p:nvPr userDrawn="1"/>
        </p:nvSpPr>
        <p:spPr bwMode="auto">
          <a:xfrm>
            <a:off x="214010" y="4640642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7" name="Freeform: Shape 17">
            <a:extLst>
              <a:ext uri="{FF2B5EF4-FFF2-40B4-BE49-F238E27FC236}">
                <a16:creationId xmlns:a16="http://schemas.microsoft.com/office/drawing/2014/main" id="{DC8B24C7-CA6C-4E79-B759-6328968945A7}"/>
              </a:ext>
            </a:extLst>
          </p:cNvPr>
          <p:cNvSpPr/>
          <p:nvPr userDrawn="1"/>
        </p:nvSpPr>
        <p:spPr>
          <a:xfrm>
            <a:off x="538632" y="4182680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54A17A7-2D62-4716-824A-D11870413B3B}"/>
              </a:ext>
            </a:extLst>
          </p:cNvPr>
          <p:cNvSpPr/>
          <p:nvPr userDrawn="1"/>
        </p:nvSpPr>
        <p:spPr>
          <a:xfrm>
            <a:off x="972083" y="4082225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Freeform: Shape 42">
            <a:extLst>
              <a:ext uri="{FF2B5EF4-FFF2-40B4-BE49-F238E27FC236}">
                <a16:creationId xmlns:a16="http://schemas.microsoft.com/office/drawing/2014/main" id="{8A797C89-7185-4B2B-BAC2-1D3505065FFE}"/>
              </a:ext>
            </a:extLst>
          </p:cNvPr>
          <p:cNvSpPr/>
          <p:nvPr userDrawn="1"/>
        </p:nvSpPr>
        <p:spPr>
          <a:xfrm>
            <a:off x="26898" y="6114481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79190F67-33DC-42E7-9DA8-48FE1245623F}"/>
              </a:ext>
            </a:extLst>
          </p:cNvPr>
          <p:cNvSpPr>
            <a:spLocks/>
          </p:cNvSpPr>
          <p:nvPr userDrawn="1"/>
        </p:nvSpPr>
        <p:spPr bwMode="auto">
          <a:xfrm>
            <a:off x="-28970" y="5739382"/>
            <a:ext cx="145475" cy="310723"/>
          </a:xfrm>
          <a:custGeom>
            <a:avLst/>
            <a:gdLst>
              <a:gd name="connsiteX0" fmla="*/ 55069 w 145475"/>
              <a:gd name="connsiteY0" fmla="*/ 734 h 310723"/>
              <a:gd name="connsiteX1" fmla="*/ 60366 w 145475"/>
              <a:gd name="connsiteY1" fmla="*/ 39508 h 310723"/>
              <a:gd name="connsiteX2" fmla="*/ 33988 w 145475"/>
              <a:gd name="connsiteY2" fmla="*/ 91001 h 310723"/>
              <a:gd name="connsiteX3" fmla="*/ 77047 w 145475"/>
              <a:gd name="connsiteY3" fmla="*/ 69330 h 310723"/>
              <a:gd name="connsiteX4" fmla="*/ 99829 w 145475"/>
              <a:gd name="connsiteY4" fmla="*/ 111684 h 310723"/>
              <a:gd name="connsiteX5" fmla="*/ 57134 w 145475"/>
              <a:gd name="connsiteY5" fmla="*/ 135590 h 310723"/>
              <a:gd name="connsiteX6" fmla="*/ 115643 w 145475"/>
              <a:gd name="connsiteY6" fmla="*/ 141920 h 310723"/>
              <a:gd name="connsiteX7" fmla="*/ 103363 w 145475"/>
              <a:gd name="connsiteY7" fmla="*/ 187268 h 310723"/>
              <a:gd name="connsiteX8" fmla="*/ 74768 w 145475"/>
              <a:gd name="connsiteY8" fmla="*/ 186100 h 310723"/>
              <a:gd name="connsiteX9" fmla="*/ 98342 w 145475"/>
              <a:gd name="connsiteY9" fmla="*/ 200294 h 310723"/>
              <a:gd name="connsiteX10" fmla="*/ 83767 w 145475"/>
              <a:gd name="connsiteY10" fmla="*/ 245005 h 310723"/>
              <a:gd name="connsiteX11" fmla="*/ 31863 w 145475"/>
              <a:gd name="connsiteY11" fmla="*/ 218295 h 310723"/>
              <a:gd name="connsiteX12" fmla="*/ 53946 w 145475"/>
              <a:gd name="connsiteY12" fmla="*/ 262157 h 310723"/>
              <a:gd name="connsiteX13" fmla="*/ 11591 w 145475"/>
              <a:gd name="connsiteY13" fmla="*/ 284590 h 310723"/>
              <a:gd name="connsiteX14" fmla="*/ 0 w 145475"/>
              <a:gd name="connsiteY14" fmla="*/ 263790 h 310723"/>
              <a:gd name="connsiteX15" fmla="*/ 0 w 145475"/>
              <a:gd name="connsiteY15" fmla="*/ 184736 h 310723"/>
              <a:gd name="connsiteX16" fmla="*/ 12028 w 145475"/>
              <a:gd name="connsiteY16" fmla="*/ 155093 h 310723"/>
              <a:gd name="connsiteX17" fmla="*/ 0 w 145475"/>
              <a:gd name="connsiteY17" fmla="*/ 125450 h 310723"/>
              <a:gd name="connsiteX18" fmla="*/ 0 w 145475"/>
              <a:gd name="connsiteY18" fmla="*/ 13239 h 310723"/>
              <a:gd name="connsiteX19" fmla="*/ 2147 w 145475"/>
              <a:gd name="connsiteY19" fmla="*/ 21702 h 310723"/>
              <a:gd name="connsiteX20" fmla="*/ 1000 w 145475"/>
              <a:gd name="connsiteY20" fmla="*/ 49774 h 310723"/>
              <a:gd name="connsiteX21" fmla="*/ 15908 w 145475"/>
              <a:gd name="connsiteY21" fmla="*/ 24933 h 310723"/>
              <a:gd name="connsiteX22" fmla="*/ 55069 w 145475"/>
              <a:gd name="connsiteY22" fmla="*/ 734 h 31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5475" h="310723">
                <a:moveTo>
                  <a:pt x="55069" y="734"/>
                </a:moveTo>
                <a:cubicBezTo>
                  <a:pt x="63859" y="3956"/>
                  <a:pt x="67005" y="17674"/>
                  <a:pt x="60366" y="39508"/>
                </a:cubicBezTo>
                <a:lnTo>
                  <a:pt x="33988" y="91001"/>
                </a:lnTo>
                <a:lnTo>
                  <a:pt x="77047" y="69330"/>
                </a:lnTo>
                <a:cubicBezTo>
                  <a:pt x="128921" y="51147"/>
                  <a:pt x="143787" y="78956"/>
                  <a:pt x="99829" y="111684"/>
                </a:cubicBezTo>
                <a:lnTo>
                  <a:pt x="57134" y="135590"/>
                </a:lnTo>
                <a:lnTo>
                  <a:pt x="115643" y="141920"/>
                </a:lnTo>
                <a:cubicBezTo>
                  <a:pt x="159496" y="154840"/>
                  <a:pt x="154669" y="182731"/>
                  <a:pt x="103363" y="187268"/>
                </a:cubicBezTo>
                <a:lnTo>
                  <a:pt x="74768" y="186100"/>
                </a:lnTo>
                <a:lnTo>
                  <a:pt x="98342" y="200294"/>
                </a:lnTo>
                <a:cubicBezTo>
                  <a:pt x="138638" y="232294"/>
                  <a:pt x="127436" y="258328"/>
                  <a:pt x="83767" y="245005"/>
                </a:cubicBezTo>
                <a:lnTo>
                  <a:pt x="31863" y="218295"/>
                </a:lnTo>
                <a:lnTo>
                  <a:pt x="53946" y="262157"/>
                </a:lnTo>
                <a:cubicBezTo>
                  <a:pt x="72128" y="314003"/>
                  <a:pt x="44319" y="328790"/>
                  <a:pt x="11591" y="284590"/>
                </a:cubicBezTo>
                <a:lnTo>
                  <a:pt x="0" y="263790"/>
                </a:lnTo>
                <a:lnTo>
                  <a:pt x="0" y="184736"/>
                </a:lnTo>
                <a:lnTo>
                  <a:pt x="12028" y="155093"/>
                </a:lnTo>
                <a:lnTo>
                  <a:pt x="0" y="125450"/>
                </a:lnTo>
                <a:lnTo>
                  <a:pt x="0" y="13239"/>
                </a:lnTo>
                <a:lnTo>
                  <a:pt x="2147" y="21702"/>
                </a:lnTo>
                <a:lnTo>
                  <a:pt x="1000" y="49774"/>
                </a:lnTo>
                <a:lnTo>
                  <a:pt x="15908" y="24933"/>
                </a:lnTo>
                <a:cubicBezTo>
                  <a:pt x="31845" y="4785"/>
                  <a:pt x="46279" y="-2488"/>
                  <a:pt x="55069" y="7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11" name="Graphic 5">
            <a:extLst>
              <a:ext uri="{FF2B5EF4-FFF2-40B4-BE49-F238E27FC236}">
                <a16:creationId xmlns:a16="http://schemas.microsoft.com/office/drawing/2014/main" id="{006066F5-347C-4EC4-AF74-E0FA5F421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952" y="5154539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2C3C70B9-706D-44FC-AE7A-A3784AEEF222}"/>
              </a:ext>
            </a:extLst>
          </p:cNvPr>
          <p:cNvSpPr/>
          <p:nvPr userDrawn="1"/>
        </p:nvSpPr>
        <p:spPr>
          <a:xfrm>
            <a:off x="-29753" y="5107769"/>
            <a:ext cx="100315" cy="264925"/>
          </a:xfrm>
          <a:custGeom>
            <a:avLst/>
            <a:gdLst>
              <a:gd name="connsiteX0" fmla="*/ 97970 w 100315"/>
              <a:gd name="connsiteY0" fmla="*/ 0 h 264925"/>
              <a:gd name="connsiteX1" fmla="*/ 6622 w 100315"/>
              <a:gd name="connsiteY1" fmla="*/ 262190 h 264925"/>
              <a:gd name="connsiteX2" fmla="*/ 0 w 100315"/>
              <a:gd name="connsiteY2" fmla="*/ 264925 h 264925"/>
              <a:gd name="connsiteX3" fmla="*/ 0 w 100315"/>
              <a:gd name="connsiteY3" fmla="*/ 81914 h 264925"/>
              <a:gd name="connsiteX4" fmla="*/ 39396 w 100315"/>
              <a:gd name="connsiteY4" fmla="*/ 63456 h 264925"/>
              <a:gd name="connsiteX5" fmla="*/ 97970 w 100315"/>
              <a:gd name="connsiteY5" fmla="*/ 0 h 26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15" h="264925">
                <a:moveTo>
                  <a:pt x="97970" y="0"/>
                </a:moveTo>
                <a:cubicBezTo>
                  <a:pt x="109824" y="83678"/>
                  <a:pt x="76353" y="218957"/>
                  <a:pt x="6622" y="262190"/>
                </a:cubicBezTo>
                <a:lnTo>
                  <a:pt x="0" y="264925"/>
                </a:lnTo>
                <a:lnTo>
                  <a:pt x="0" y="81914"/>
                </a:lnTo>
                <a:lnTo>
                  <a:pt x="39396" y="63456"/>
                </a:lnTo>
                <a:cubicBezTo>
                  <a:pt x="65893" y="50207"/>
                  <a:pt x="86116" y="29288"/>
                  <a:pt x="97970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하트 12">
            <a:extLst>
              <a:ext uri="{FF2B5EF4-FFF2-40B4-BE49-F238E27FC236}">
                <a16:creationId xmlns:a16="http://schemas.microsoft.com/office/drawing/2014/main" id="{15E3E6CF-8927-43AB-9460-1B282431C054}"/>
              </a:ext>
            </a:extLst>
          </p:cNvPr>
          <p:cNvSpPr/>
          <p:nvPr userDrawn="1"/>
        </p:nvSpPr>
        <p:spPr>
          <a:xfrm>
            <a:off x="702894" y="5058137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aphic 47">
            <a:extLst>
              <a:ext uri="{FF2B5EF4-FFF2-40B4-BE49-F238E27FC236}">
                <a16:creationId xmlns:a16="http://schemas.microsoft.com/office/drawing/2014/main" id="{754679BD-0DB1-4CB8-9E58-E9F6C79F5B04}"/>
              </a:ext>
            </a:extLst>
          </p:cNvPr>
          <p:cNvGrpSpPr/>
          <p:nvPr userDrawn="1"/>
        </p:nvGrpSpPr>
        <p:grpSpPr>
          <a:xfrm>
            <a:off x="375655" y="5640475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Freeform: Shape 1145">
              <a:extLst>
                <a:ext uri="{FF2B5EF4-FFF2-40B4-BE49-F238E27FC236}">
                  <a16:creationId xmlns:a16="http://schemas.microsoft.com/office/drawing/2014/main" id="{2AC61CF9-4918-4269-AD57-95F81FBBF536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146">
              <a:extLst>
                <a:ext uri="{FF2B5EF4-FFF2-40B4-BE49-F238E27FC236}">
                  <a16:creationId xmlns:a16="http://schemas.microsoft.com/office/drawing/2014/main" id="{2112C340-B93B-43C2-B4DA-02C5BF588850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147">
              <a:extLst>
                <a:ext uri="{FF2B5EF4-FFF2-40B4-BE49-F238E27FC236}">
                  <a16:creationId xmlns:a16="http://schemas.microsoft.com/office/drawing/2014/main" id="{B6E3568A-FE5D-4DC5-B8FD-BCB2E820808C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6BAC6B05-310A-4A6A-8E64-90CBA1BC0CD6}"/>
              </a:ext>
            </a:extLst>
          </p:cNvPr>
          <p:cNvSpPr/>
          <p:nvPr userDrawn="1"/>
        </p:nvSpPr>
        <p:spPr>
          <a:xfrm>
            <a:off x="533361" y="414600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하트 18">
            <a:extLst>
              <a:ext uri="{FF2B5EF4-FFF2-40B4-BE49-F238E27FC236}">
                <a16:creationId xmlns:a16="http://schemas.microsoft.com/office/drawing/2014/main" id="{17AA9C8C-6C7A-409F-9923-9DC3F14DFF16}"/>
              </a:ext>
            </a:extLst>
          </p:cNvPr>
          <p:cNvSpPr/>
          <p:nvPr userDrawn="1"/>
        </p:nvSpPr>
        <p:spPr>
          <a:xfrm>
            <a:off x="221987" y="68787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914BD235-D4DB-4B52-B992-65D5C419B3B4}"/>
              </a:ext>
            </a:extLst>
          </p:cNvPr>
          <p:cNvSpPr/>
          <p:nvPr userDrawn="1"/>
        </p:nvSpPr>
        <p:spPr>
          <a:xfrm>
            <a:off x="-29753" y="111518"/>
            <a:ext cx="161201" cy="252082"/>
          </a:xfrm>
          <a:custGeom>
            <a:avLst/>
            <a:gdLst>
              <a:gd name="connsiteX0" fmla="*/ 120306 w 161201"/>
              <a:gd name="connsiteY0" fmla="*/ 36702 h 252082"/>
              <a:gd name="connsiteX1" fmla="*/ 121672 w 161201"/>
              <a:gd name="connsiteY1" fmla="*/ 38068 h 252082"/>
              <a:gd name="connsiteX2" fmla="*/ 76866 w 161201"/>
              <a:gd name="connsiteY2" fmla="*/ 103091 h 252082"/>
              <a:gd name="connsiteX3" fmla="*/ 129869 w 161201"/>
              <a:gd name="connsiteY3" fmla="*/ 93802 h 252082"/>
              <a:gd name="connsiteX4" fmla="*/ 85062 w 161201"/>
              <a:gd name="connsiteY4" fmla="*/ 110195 h 252082"/>
              <a:gd name="connsiteX5" fmla="*/ 54189 w 161201"/>
              <a:gd name="connsiteY5" fmla="*/ 138608 h 252082"/>
              <a:gd name="connsiteX6" fmla="*/ 115662 w 161201"/>
              <a:gd name="connsiteY6" fmla="*/ 137242 h 252082"/>
              <a:gd name="connsiteX7" fmla="*/ 66757 w 161201"/>
              <a:gd name="connsiteY7" fmla="*/ 149264 h 252082"/>
              <a:gd name="connsiteX8" fmla="*/ 27415 w 161201"/>
              <a:gd name="connsiteY8" fmla="*/ 174672 h 252082"/>
              <a:gd name="connsiteX9" fmla="*/ 31240 w 161201"/>
              <a:gd name="connsiteY9" fmla="*/ 179590 h 252082"/>
              <a:gd name="connsiteX10" fmla="*/ 64571 w 161201"/>
              <a:gd name="connsiteY10" fmla="*/ 179317 h 252082"/>
              <a:gd name="connsiteX11" fmla="*/ 96810 w 161201"/>
              <a:gd name="connsiteY11" fmla="*/ 174672 h 252082"/>
              <a:gd name="connsiteX12" fmla="*/ 25775 w 161201"/>
              <a:gd name="connsiteY12" fmla="*/ 185327 h 252082"/>
              <a:gd name="connsiteX13" fmla="*/ 4192 w 161201"/>
              <a:gd name="connsiteY13" fmla="*/ 207457 h 252082"/>
              <a:gd name="connsiteX14" fmla="*/ 0 w 161201"/>
              <a:gd name="connsiteY14" fmla="*/ 212538 h 252082"/>
              <a:gd name="connsiteX15" fmla="*/ 0 w 161201"/>
              <a:gd name="connsiteY15" fmla="*/ 139097 h 252082"/>
              <a:gd name="connsiteX16" fmla="*/ 3099 w 161201"/>
              <a:gd name="connsiteY16" fmla="*/ 159099 h 252082"/>
              <a:gd name="connsiteX17" fmla="*/ 9383 w 161201"/>
              <a:gd name="connsiteY17" fmla="*/ 160738 h 252082"/>
              <a:gd name="connsiteX18" fmla="*/ 27415 w 161201"/>
              <a:gd name="connsiteY18" fmla="*/ 124675 h 252082"/>
              <a:gd name="connsiteX19" fmla="*/ 25502 w 161201"/>
              <a:gd name="connsiteY19" fmla="*/ 72219 h 252082"/>
              <a:gd name="connsiteX20" fmla="*/ 30147 w 161201"/>
              <a:gd name="connsiteY20" fmla="*/ 115659 h 252082"/>
              <a:gd name="connsiteX21" fmla="*/ 31513 w 161201"/>
              <a:gd name="connsiteY21" fmla="*/ 121123 h 252082"/>
              <a:gd name="connsiteX22" fmla="*/ 49271 w 161201"/>
              <a:gd name="connsiteY22" fmla="*/ 106097 h 252082"/>
              <a:gd name="connsiteX23" fmla="*/ 58561 w 161201"/>
              <a:gd name="connsiteY23" fmla="*/ 87245 h 252082"/>
              <a:gd name="connsiteX24" fmla="*/ 59380 w 161201"/>
              <a:gd name="connsiteY24" fmla="*/ 44625 h 252082"/>
              <a:gd name="connsiteX25" fmla="*/ 62659 w 161201"/>
              <a:gd name="connsiteY25" fmla="*/ 88338 h 252082"/>
              <a:gd name="connsiteX26" fmla="*/ 120306 w 161201"/>
              <a:gd name="connsiteY26" fmla="*/ 36702 h 252082"/>
              <a:gd name="connsiteX27" fmla="*/ 128263 w 161201"/>
              <a:gd name="connsiteY27" fmla="*/ 296 h 252082"/>
              <a:gd name="connsiteX28" fmla="*/ 160468 w 161201"/>
              <a:gd name="connsiteY28" fmla="*/ 2550 h 252082"/>
              <a:gd name="connsiteX29" fmla="*/ 158009 w 161201"/>
              <a:gd name="connsiteY29" fmla="*/ 70852 h 252082"/>
              <a:gd name="connsiteX30" fmla="*/ 155823 w 161201"/>
              <a:gd name="connsiteY30" fmla="*/ 96261 h 252082"/>
              <a:gd name="connsiteX31" fmla="*/ 126590 w 161201"/>
              <a:gd name="connsiteY31" fmla="*/ 183688 h 252082"/>
              <a:gd name="connsiteX32" fmla="*/ 66518 w 161201"/>
              <a:gd name="connsiteY32" fmla="*/ 240105 h 252082"/>
              <a:gd name="connsiteX33" fmla="*/ 0 w 161201"/>
              <a:gd name="connsiteY33" fmla="*/ 252082 h 252082"/>
              <a:gd name="connsiteX34" fmla="*/ 0 w 161201"/>
              <a:gd name="connsiteY34" fmla="*/ 238763 h 252082"/>
              <a:gd name="connsiteX35" fmla="*/ 36430 w 161201"/>
              <a:gd name="connsiteY35" fmla="*/ 233412 h 252082"/>
              <a:gd name="connsiteX36" fmla="*/ 125497 w 161201"/>
              <a:gd name="connsiteY36" fmla="*/ 151722 h 252082"/>
              <a:gd name="connsiteX37" fmla="*/ 142436 w 161201"/>
              <a:gd name="connsiteY37" fmla="*/ 18123 h 252082"/>
              <a:gd name="connsiteX38" fmla="*/ 64127 w 161201"/>
              <a:gd name="connsiteY38" fmla="*/ 29017 h 252082"/>
              <a:gd name="connsiteX39" fmla="*/ 0 w 161201"/>
              <a:gd name="connsiteY39" fmla="*/ 69035 h 252082"/>
              <a:gd name="connsiteX40" fmla="*/ 0 w 161201"/>
              <a:gd name="connsiteY40" fmla="*/ 47184 h 252082"/>
              <a:gd name="connsiteX41" fmla="*/ 11431 w 161201"/>
              <a:gd name="connsiteY41" fmla="*/ 36667 h 252082"/>
              <a:gd name="connsiteX42" fmla="*/ 96263 w 161201"/>
              <a:gd name="connsiteY42" fmla="*/ 1730 h 252082"/>
              <a:gd name="connsiteX43" fmla="*/ 128263 w 161201"/>
              <a:gd name="connsiteY43" fmla="*/ 296 h 25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1201" h="252082">
                <a:moveTo>
                  <a:pt x="120306" y="36702"/>
                </a:moveTo>
                <a:cubicBezTo>
                  <a:pt x="123038" y="34516"/>
                  <a:pt x="123038" y="36428"/>
                  <a:pt x="121672" y="38068"/>
                </a:cubicBezTo>
                <a:cubicBezTo>
                  <a:pt x="107465" y="58831"/>
                  <a:pt x="91619" y="81508"/>
                  <a:pt x="76866" y="103091"/>
                </a:cubicBezTo>
                <a:cubicBezTo>
                  <a:pt x="96264" y="110195"/>
                  <a:pt x="113476" y="95988"/>
                  <a:pt x="129869" y="93802"/>
                </a:cubicBezTo>
                <a:cubicBezTo>
                  <a:pt x="130142" y="95168"/>
                  <a:pt x="98176" y="110195"/>
                  <a:pt x="85062" y="110195"/>
                </a:cubicBezTo>
                <a:cubicBezTo>
                  <a:pt x="65391" y="110195"/>
                  <a:pt x="66211" y="114293"/>
                  <a:pt x="54189" y="138608"/>
                </a:cubicBezTo>
                <a:cubicBezTo>
                  <a:pt x="73587" y="146805"/>
                  <a:pt x="93805" y="138882"/>
                  <a:pt x="115662" y="137242"/>
                </a:cubicBezTo>
                <a:cubicBezTo>
                  <a:pt x="99269" y="148717"/>
                  <a:pt x="82330" y="151449"/>
                  <a:pt x="66757" y="149264"/>
                </a:cubicBezTo>
                <a:cubicBezTo>
                  <a:pt x="44354" y="146258"/>
                  <a:pt x="42988" y="149537"/>
                  <a:pt x="27415" y="174672"/>
                </a:cubicBezTo>
                <a:cubicBezTo>
                  <a:pt x="24683" y="179590"/>
                  <a:pt x="25229" y="179590"/>
                  <a:pt x="31240" y="179590"/>
                </a:cubicBezTo>
                <a:cubicBezTo>
                  <a:pt x="42441" y="179590"/>
                  <a:pt x="53370" y="180136"/>
                  <a:pt x="64571" y="179317"/>
                </a:cubicBezTo>
                <a:cubicBezTo>
                  <a:pt x="75227" y="178497"/>
                  <a:pt x="85882" y="176311"/>
                  <a:pt x="96810" y="174672"/>
                </a:cubicBezTo>
                <a:cubicBezTo>
                  <a:pt x="97083" y="176311"/>
                  <a:pt x="58288" y="185327"/>
                  <a:pt x="25775" y="185327"/>
                </a:cubicBezTo>
                <a:cubicBezTo>
                  <a:pt x="20311" y="185327"/>
                  <a:pt x="15393" y="188879"/>
                  <a:pt x="4192" y="207457"/>
                </a:cubicBezTo>
                <a:lnTo>
                  <a:pt x="0" y="212538"/>
                </a:lnTo>
                <a:lnTo>
                  <a:pt x="0" y="139097"/>
                </a:lnTo>
                <a:lnTo>
                  <a:pt x="3099" y="159099"/>
                </a:lnTo>
                <a:cubicBezTo>
                  <a:pt x="4738" y="168115"/>
                  <a:pt x="6924" y="165929"/>
                  <a:pt x="9383" y="160738"/>
                </a:cubicBezTo>
                <a:cubicBezTo>
                  <a:pt x="18672" y="145712"/>
                  <a:pt x="29327" y="131505"/>
                  <a:pt x="27415" y="124675"/>
                </a:cubicBezTo>
                <a:cubicBezTo>
                  <a:pt x="23863" y="111014"/>
                  <a:pt x="24136" y="71945"/>
                  <a:pt x="25502" y="72219"/>
                </a:cubicBezTo>
                <a:cubicBezTo>
                  <a:pt x="28781" y="85879"/>
                  <a:pt x="26595" y="98173"/>
                  <a:pt x="30147" y="115659"/>
                </a:cubicBezTo>
                <a:cubicBezTo>
                  <a:pt x="30420" y="117025"/>
                  <a:pt x="30967" y="120030"/>
                  <a:pt x="31513" y="121123"/>
                </a:cubicBezTo>
                <a:cubicBezTo>
                  <a:pt x="34791" y="126041"/>
                  <a:pt x="46813" y="109102"/>
                  <a:pt x="49271" y="106097"/>
                </a:cubicBezTo>
                <a:cubicBezTo>
                  <a:pt x="55009" y="98993"/>
                  <a:pt x="59107" y="94075"/>
                  <a:pt x="58561" y="87245"/>
                </a:cubicBezTo>
                <a:cubicBezTo>
                  <a:pt x="57741" y="74951"/>
                  <a:pt x="58014" y="52548"/>
                  <a:pt x="59380" y="44625"/>
                </a:cubicBezTo>
                <a:cubicBezTo>
                  <a:pt x="60746" y="47630"/>
                  <a:pt x="60473" y="73585"/>
                  <a:pt x="62659" y="88338"/>
                </a:cubicBezTo>
                <a:cubicBezTo>
                  <a:pt x="83423" y="69760"/>
                  <a:pt x="102001" y="53094"/>
                  <a:pt x="120306" y="36702"/>
                </a:cubicBezTo>
                <a:close/>
                <a:moveTo>
                  <a:pt x="128263" y="296"/>
                </a:moveTo>
                <a:cubicBezTo>
                  <a:pt x="138952" y="842"/>
                  <a:pt x="149676" y="2004"/>
                  <a:pt x="160468" y="2550"/>
                </a:cubicBezTo>
                <a:cubicBezTo>
                  <a:pt x="162380" y="2823"/>
                  <a:pt x="160195" y="42985"/>
                  <a:pt x="158009" y="70852"/>
                </a:cubicBezTo>
                <a:cubicBezTo>
                  <a:pt x="157189" y="83693"/>
                  <a:pt x="156096" y="93802"/>
                  <a:pt x="155823" y="96261"/>
                </a:cubicBezTo>
                <a:cubicBezTo>
                  <a:pt x="151178" y="125767"/>
                  <a:pt x="141343" y="157460"/>
                  <a:pt x="126590" y="183688"/>
                </a:cubicBezTo>
                <a:cubicBezTo>
                  <a:pt x="111017" y="210872"/>
                  <a:pt x="90526" y="228972"/>
                  <a:pt x="66518" y="240105"/>
                </a:cubicBezTo>
                <a:lnTo>
                  <a:pt x="0" y="252082"/>
                </a:lnTo>
                <a:lnTo>
                  <a:pt x="0" y="238763"/>
                </a:lnTo>
                <a:lnTo>
                  <a:pt x="36430" y="233412"/>
                </a:lnTo>
                <a:cubicBezTo>
                  <a:pt x="80144" y="221937"/>
                  <a:pt x="108558" y="192977"/>
                  <a:pt x="125497" y="151722"/>
                </a:cubicBezTo>
                <a:cubicBezTo>
                  <a:pt x="140523" y="115385"/>
                  <a:pt x="148993" y="49815"/>
                  <a:pt x="142436" y="18123"/>
                </a:cubicBezTo>
                <a:cubicBezTo>
                  <a:pt x="114842" y="17577"/>
                  <a:pt x="88545" y="20719"/>
                  <a:pt x="64127" y="29017"/>
                </a:cubicBezTo>
                <a:lnTo>
                  <a:pt x="0" y="69035"/>
                </a:lnTo>
                <a:lnTo>
                  <a:pt x="0" y="47184"/>
                </a:lnTo>
                <a:lnTo>
                  <a:pt x="11431" y="36667"/>
                </a:lnTo>
                <a:cubicBezTo>
                  <a:pt x="36840" y="18874"/>
                  <a:pt x="67029" y="7058"/>
                  <a:pt x="96263" y="1730"/>
                </a:cubicBezTo>
                <a:cubicBezTo>
                  <a:pt x="106919" y="-182"/>
                  <a:pt x="117574" y="-250"/>
                  <a:pt x="128263" y="2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Freeform: Shape 264">
            <a:extLst>
              <a:ext uri="{FF2B5EF4-FFF2-40B4-BE49-F238E27FC236}">
                <a16:creationId xmlns:a16="http://schemas.microsoft.com/office/drawing/2014/main" id="{4BEC33D3-9BE7-4B0C-AF08-6414DE4535B1}"/>
              </a:ext>
            </a:extLst>
          </p:cNvPr>
          <p:cNvSpPr/>
          <p:nvPr userDrawn="1"/>
        </p:nvSpPr>
        <p:spPr>
          <a:xfrm>
            <a:off x="877765" y="-3252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pic>
        <p:nvPicPr>
          <p:cNvPr id="22" name="Graphic 5">
            <a:extLst>
              <a:ext uri="{FF2B5EF4-FFF2-40B4-BE49-F238E27FC236}">
                <a16:creationId xmlns:a16="http://schemas.microsoft.com/office/drawing/2014/main" id="{FC42132D-0824-490E-8A39-828AC0C1F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838674">
            <a:off x="374641" y="3249067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하트 22">
            <a:extLst>
              <a:ext uri="{FF2B5EF4-FFF2-40B4-BE49-F238E27FC236}">
                <a16:creationId xmlns:a16="http://schemas.microsoft.com/office/drawing/2014/main" id="{554791A4-E7ED-49EC-8505-87B14BABFC05}"/>
              </a:ext>
            </a:extLst>
          </p:cNvPr>
          <p:cNvSpPr/>
          <p:nvPr userDrawn="1"/>
        </p:nvSpPr>
        <p:spPr>
          <a:xfrm>
            <a:off x="935814" y="3189354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82374B53-1ECE-4359-B690-2AC202AD54CC}"/>
              </a:ext>
            </a:extLst>
          </p:cNvPr>
          <p:cNvSpPr/>
          <p:nvPr userDrawn="1"/>
        </p:nvSpPr>
        <p:spPr>
          <a:xfrm rot="3838674">
            <a:off x="307508" y="2515083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" name="Freeform: Shape 42">
            <a:extLst>
              <a:ext uri="{FF2B5EF4-FFF2-40B4-BE49-F238E27FC236}">
                <a16:creationId xmlns:a16="http://schemas.microsoft.com/office/drawing/2014/main" id="{CEBEC5F3-62F9-420F-9A08-B4CDF5978087}"/>
              </a:ext>
            </a:extLst>
          </p:cNvPr>
          <p:cNvSpPr/>
          <p:nvPr userDrawn="1"/>
        </p:nvSpPr>
        <p:spPr>
          <a:xfrm>
            <a:off x="866450" y="3672882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86844D0A-1352-4323-89E7-2170557A99DC}"/>
              </a:ext>
            </a:extLst>
          </p:cNvPr>
          <p:cNvSpPr/>
          <p:nvPr userDrawn="1"/>
        </p:nvSpPr>
        <p:spPr>
          <a:xfrm rot="3838674">
            <a:off x="889869" y="2366226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7" name="Graphic 47">
            <a:extLst>
              <a:ext uri="{FF2B5EF4-FFF2-40B4-BE49-F238E27FC236}">
                <a16:creationId xmlns:a16="http://schemas.microsoft.com/office/drawing/2014/main" id="{6DB04DC4-D410-42D7-8BE6-EFF4362D0E70}"/>
              </a:ext>
            </a:extLst>
          </p:cNvPr>
          <p:cNvGrpSpPr/>
          <p:nvPr userDrawn="1"/>
        </p:nvGrpSpPr>
        <p:grpSpPr>
          <a:xfrm rot="3838674">
            <a:off x="157107" y="2058563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Freeform: Shape 1145">
              <a:extLst>
                <a:ext uri="{FF2B5EF4-FFF2-40B4-BE49-F238E27FC236}">
                  <a16:creationId xmlns:a16="http://schemas.microsoft.com/office/drawing/2014/main" id="{C405D5DC-28E6-43B4-8030-6A67B470FFED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146">
              <a:extLst>
                <a:ext uri="{FF2B5EF4-FFF2-40B4-BE49-F238E27FC236}">
                  <a16:creationId xmlns:a16="http://schemas.microsoft.com/office/drawing/2014/main" id="{26E0EB39-A2D5-4742-9F53-6A1DA5CCAD40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147">
              <a:extLst>
                <a:ext uri="{FF2B5EF4-FFF2-40B4-BE49-F238E27FC236}">
                  <a16:creationId xmlns:a16="http://schemas.microsoft.com/office/drawing/2014/main" id="{48730678-E3A6-4338-9290-9C60E245EAF3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61">
            <a:extLst>
              <a:ext uri="{FF2B5EF4-FFF2-40B4-BE49-F238E27FC236}">
                <a16:creationId xmlns:a16="http://schemas.microsoft.com/office/drawing/2014/main" id="{23BB202C-D9C5-48EA-8992-D725EEA1A728}"/>
              </a:ext>
            </a:extLst>
          </p:cNvPr>
          <p:cNvSpPr/>
          <p:nvPr userDrawn="1"/>
        </p:nvSpPr>
        <p:spPr>
          <a:xfrm rot="3838674">
            <a:off x="595686" y="2909294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264">
            <a:extLst>
              <a:ext uri="{FF2B5EF4-FFF2-40B4-BE49-F238E27FC236}">
                <a16:creationId xmlns:a16="http://schemas.microsoft.com/office/drawing/2014/main" id="{37430787-0A35-4B43-8EF7-1CC4D661E100}"/>
              </a:ext>
            </a:extLst>
          </p:cNvPr>
          <p:cNvSpPr/>
          <p:nvPr userDrawn="1"/>
        </p:nvSpPr>
        <p:spPr>
          <a:xfrm rot="3838674">
            <a:off x="1351077" y="2818571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02DA7C15-99F6-48B2-AA97-12617FB3DB44}"/>
              </a:ext>
            </a:extLst>
          </p:cNvPr>
          <p:cNvSpPr/>
          <p:nvPr userDrawn="1"/>
        </p:nvSpPr>
        <p:spPr>
          <a:xfrm>
            <a:off x="938412" y="5516898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4" name="Freeform: Shape 17">
            <a:extLst>
              <a:ext uri="{FF2B5EF4-FFF2-40B4-BE49-F238E27FC236}">
                <a16:creationId xmlns:a16="http://schemas.microsoft.com/office/drawing/2014/main" id="{B45A05F9-30C9-4DD8-A28F-A355B2FBA9A3}"/>
              </a:ext>
            </a:extLst>
          </p:cNvPr>
          <p:cNvSpPr/>
          <p:nvPr userDrawn="1"/>
        </p:nvSpPr>
        <p:spPr>
          <a:xfrm>
            <a:off x="33590" y="447944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47">
            <a:extLst>
              <a:ext uri="{FF2B5EF4-FFF2-40B4-BE49-F238E27FC236}">
                <a16:creationId xmlns:a16="http://schemas.microsoft.com/office/drawing/2014/main" id="{8029D96F-5509-4686-9F39-FD4F874F3BD3}"/>
              </a:ext>
            </a:extLst>
          </p:cNvPr>
          <p:cNvGrpSpPr/>
          <p:nvPr userDrawn="1"/>
        </p:nvGrpSpPr>
        <p:grpSpPr>
          <a:xfrm>
            <a:off x="-23756" y="294295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6" name="Freeform: Shape 1145">
              <a:extLst>
                <a:ext uri="{FF2B5EF4-FFF2-40B4-BE49-F238E27FC236}">
                  <a16:creationId xmlns:a16="http://schemas.microsoft.com/office/drawing/2014/main" id="{E6FD082F-4260-4202-A70F-94F346F7E4AA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146">
              <a:extLst>
                <a:ext uri="{FF2B5EF4-FFF2-40B4-BE49-F238E27FC236}">
                  <a16:creationId xmlns:a16="http://schemas.microsoft.com/office/drawing/2014/main" id="{D0E80D89-CA0C-48AF-9552-9E41C1973C55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147">
              <a:extLst>
                <a:ext uri="{FF2B5EF4-FFF2-40B4-BE49-F238E27FC236}">
                  <a16:creationId xmlns:a16="http://schemas.microsoft.com/office/drawing/2014/main" id="{019F8822-4A5B-4876-9CB9-E270C7713283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자유형: 도형 38">
            <a:extLst>
              <a:ext uri="{FF2B5EF4-FFF2-40B4-BE49-F238E27FC236}">
                <a16:creationId xmlns:a16="http://schemas.microsoft.com/office/drawing/2014/main" id="{ED843642-19EC-4B02-B084-416C961888FA}"/>
              </a:ext>
            </a:extLst>
          </p:cNvPr>
          <p:cNvSpPr/>
          <p:nvPr userDrawn="1"/>
        </p:nvSpPr>
        <p:spPr>
          <a:xfrm>
            <a:off x="273198" y="1543632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" name="자유형: 도형 39">
            <a:extLst>
              <a:ext uri="{FF2B5EF4-FFF2-40B4-BE49-F238E27FC236}">
                <a16:creationId xmlns:a16="http://schemas.microsoft.com/office/drawing/2014/main" id="{C5A2035E-B627-4699-BAF9-1BFA1A153ADC}"/>
              </a:ext>
            </a:extLst>
          </p:cNvPr>
          <p:cNvSpPr/>
          <p:nvPr userDrawn="1"/>
        </p:nvSpPr>
        <p:spPr>
          <a:xfrm>
            <a:off x="1355576" y="3481064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" name="Freeform: Shape 361">
            <a:extLst>
              <a:ext uri="{FF2B5EF4-FFF2-40B4-BE49-F238E27FC236}">
                <a16:creationId xmlns:a16="http://schemas.microsoft.com/office/drawing/2014/main" id="{8CA8FC38-3B7A-4996-8592-10387C0B5DB3}"/>
              </a:ext>
            </a:extLst>
          </p:cNvPr>
          <p:cNvSpPr/>
          <p:nvPr userDrawn="1"/>
        </p:nvSpPr>
        <p:spPr>
          <a:xfrm>
            <a:off x="337420" y="1090525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264">
            <a:extLst>
              <a:ext uri="{FF2B5EF4-FFF2-40B4-BE49-F238E27FC236}">
                <a16:creationId xmlns:a16="http://schemas.microsoft.com/office/drawing/2014/main" id="{F68DF182-B096-4400-972F-DB8F92BCAE80}"/>
              </a:ext>
            </a:extLst>
          </p:cNvPr>
          <p:cNvSpPr/>
          <p:nvPr userDrawn="1"/>
        </p:nvSpPr>
        <p:spPr>
          <a:xfrm>
            <a:off x="732609" y="1242241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pic>
        <p:nvPicPr>
          <p:cNvPr id="43" name="Graphic 5">
            <a:extLst>
              <a:ext uri="{FF2B5EF4-FFF2-40B4-BE49-F238E27FC236}">
                <a16:creationId xmlns:a16="http://schemas.microsoft.com/office/drawing/2014/main" id="{3B2E4951-7FE4-4206-9FE7-5F3CD87FF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0595" y="40580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4" name="Freeform: Shape 44">
            <a:extLst>
              <a:ext uri="{FF2B5EF4-FFF2-40B4-BE49-F238E27FC236}">
                <a16:creationId xmlns:a16="http://schemas.microsoft.com/office/drawing/2014/main" id="{346E6AF5-C386-4C7C-B784-00393D2D74A2}"/>
              </a:ext>
            </a:extLst>
          </p:cNvPr>
          <p:cNvSpPr/>
          <p:nvPr userDrawn="1"/>
        </p:nvSpPr>
        <p:spPr>
          <a:xfrm>
            <a:off x="1207707" y="251560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F703B810-C03F-4242-8684-A6F94386ED9F}"/>
              </a:ext>
            </a:extLst>
          </p:cNvPr>
          <p:cNvSpPr/>
          <p:nvPr userDrawn="1"/>
        </p:nvSpPr>
        <p:spPr>
          <a:xfrm>
            <a:off x="1131302" y="1201504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E0455A92-1297-4AD3-A55B-A98EA7FA612C}"/>
              </a:ext>
            </a:extLst>
          </p:cNvPr>
          <p:cNvSpPr>
            <a:spLocks/>
          </p:cNvSpPr>
          <p:nvPr userDrawn="1"/>
        </p:nvSpPr>
        <p:spPr bwMode="auto">
          <a:xfrm>
            <a:off x="329424" y="6441075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47" name="자유형: 도형 46">
            <a:extLst>
              <a:ext uri="{FF2B5EF4-FFF2-40B4-BE49-F238E27FC236}">
                <a16:creationId xmlns:a16="http://schemas.microsoft.com/office/drawing/2014/main" id="{B1DD88D8-63F9-4979-B66A-DF1987AD1127}"/>
              </a:ext>
            </a:extLst>
          </p:cNvPr>
          <p:cNvSpPr/>
          <p:nvPr userDrawn="1"/>
        </p:nvSpPr>
        <p:spPr>
          <a:xfrm>
            <a:off x="1037845" y="6465458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8" name="Graphic 47">
            <a:extLst>
              <a:ext uri="{FF2B5EF4-FFF2-40B4-BE49-F238E27FC236}">
                <a16:creationId xmlns:a16="http://schemas.microsoft.com/office/drawing/2014/main" id="{0B018809-B908-42FF-A2C6-C30FA63B2E83}"/>
              </a:ext>
            </a:extLst>
          </p:cNvPr>
          <p:cNvGrpSpPr/>
          <p:nvPr userDrawn="1"/>
        </p:nvGrpSpPr>
        <p:grpSpPr>
          <a:xfrm>
            <a:off x="719526" y="611810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9" name="Freeform: Shape 1145">
              <a:extLst>
                <a:ext uri="{FF2B5EF4-FFF2-40B4-BE49-F238E27FC236}">
                  <a16:creationId xmlns:a16="http://schemas.microsoft.com/office/drawing/2014/main" id="{26D4FC42-B606-499A-B3C2-C44487E34A30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146">
              <a:extLst>
                <a:ext uri="{FF2B5EF4-FFF2-40B4-BE49-F238E27FC236}">
                  <a16:creationId xmlns:a16="http://schemas.microsoft.com/office/drawing/2014/main" id="{BA2CE08B-AB62-4544-8E35-727F09BC66CF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147">
              <a:extLst>
                <a:ext uri="{FF2B5EF4-FFF2-40B4-BE49-F238E27FC236}">
                  <a16:creationId xmlns:a16="http://schemas.microsoft.com/office/drawing/2014/main" id="{8E7D68A6-5BD3-4426-9692-DA76205B52D7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535EBFF9-B216-4FD5-AAED-59729BAC661E}"/>
              </a:ext>
            </a:extLst>
          </p:cNvPr>
          <p:cNvSpPr/>
          <p:nvPr userDrawn="1"/>
        </p:nvSpPr>
        <p:spPr>
          <a:xfrm>
            <a:off x="-29753" y="903740"/>
            <a:ext cx="206293" cy="383308"/>
          </a:xfrm>
          <a:custGeom>
            <a:avLst/>
            <a:gdLst>
              <a:gd name="connsiteX0" fmla="*/ 105750 w 206293"/>
              <a:gd name="connsiteY0" fmla="*/ 189508 h 383308"/>
              <a:gd name="connsiteX1" fmla="*/ 168476 w 206293"/>
              <a:gd name="connsiteY1" fmla="*/ 192357 h 383308"/>
              <a:gd name="connsiteX2" fmla="*/ 196825 w 206293"/>
              <a:gd name="connsiteY2" fmla="*/ 242867 h 383308"/>
              <a:gd name="connsiteX3" fmla="*/ 38422 w 206293"/>
              <a:gd name="connsiteY3" fmla="*/ 339337 h 383308"/>
              <a:gd name="connsiteX4" fmla="*/ 10866 w 206293"/>
              <a:gd name="connsiteY4" fmla="*/ 359752 h 383308"/>
              <a:gd name="connsiteX5" fmla="*/ 1101 w 206293"/>
              <a:gd name="connsiteY5" fmla="*/ 382838 h 383308"/>
              <a:gd name="connsiteX6" fmla="*/ 0 w 206293"/>
              <a:gd name="connsiteY6" fmla="*/ 383308 h 383308"/>
              <a:gd name="connsiteX7" fmla="*/ 0 w 206293"/>
              <a:gd name="connsiteY7" fmla="*/ 304799 h 383308"/>
              <a:gd name="connsiteX8" fmla="*/ 7323 w 206293"/>
              <a:gd name="connsiteY8" fmla="*/ 306492 h 383308"/>
              <a:gd name="connsiteX9" fmla="*/ 79993 w 206293"/>
              <a:gd name="connsiteY9" fmla="*/ 308872 h 383308"/>
              <a:gd name="connsiteX10" fmla="*/ 166943 w 206293"/>
              <a:gd name="connsiteY10" fmla="*/ 245088 h 383308"/>
              <a:gd name="connsiteX11" fmla="*/ 154937 w 206293"/>
              <a:gd name="connsiteY11" fmla="*/ 216052 h 383308"/>
              <a:gd name="connsiteX12" fmla="*/ 99615 w 206293"/>
              <a:gd name="connsiteY12" fmla="*/ 211668 h 383308"/>
              <a:gd name="connsiteX13" fmla="*/ 46514 w 206293"/>
              <a:gd name="connsiteY13" fmla="*/ 222398 h 383308"/>
              <a:gd name="connsiteX14" fmla="*/ 14458 w 206293"/>
              <a:gd name="connsiteY14" fmla="*/ 235360 h 383308"/>
              <a:gd name="connsiteX15" fmla="*/ 0 w 206293"/>
              <a:gd name="connsiteY15" fmla="*/ 244642 h 383308"/>
              <a:gd name="connsiteX16" fmla="*/ 0 w 206293"/>
              <a:gd name="connsiteY16" fmla="*/ 218616 h 383308"/>
              <a:gd name="connsiteX17" fmla="*/ 19348 w 206293"/>
              <a:gd name="connsiteY17" fmla="*/ 208436 h 383308"/>
              <a:gd name="connsiteX18" fmla="*/ 44292 w 206293"/>
              <a:gd name="connsiteY18" fmla="*/ 199550 h 383308"/>
              <a:gd name="connsiteX19" fmla="*/ 105750 w 206293"/>
              <a:gd name="connsiteY19" fmla="*/ 189508 h 383308"/>
              <a:gd name="connsiteX20" fmla="*/ 91522 w 206293"/>
              <a:gd name="connsiteY20" fmla="*/ 110696 h 383308"/>
              <a:gd name="connsiteX21" fmla="*/ 96282 w 206293"/>
              <a:gd name="connsiteY21" fmla="*/ 124606 h 383308"/>
              <a:gd name="connsiteX22" fmla="*/ 70895 w 206293"/>
              <a:gd name="connsiteY22" fmla="*/ 165542 h 383308"/>
              <a:gd name="connsiteX23" fmla="*/ 16472 w 206293"/>
              <a:gd name="connsiteY23" fmla="*/ 193574 h 383308"/>
              <a:gd name="connsiteX24" fmla="*/ 80627 w 206293"/>
              <a:gd name="connsiteY24" fmla="*/ 115721 h 383308"/>
              <a:gd name="connsiteX25" fmla="*/ 91522 w 206293"/>
              <a:gd name="connsiteY25" fmla="*/ 110696 h 383308"/>
              <a:gd name="connsiteX26" fmla="*/ 98979 w 206293"/>
              <a:gd name="connsiteY26" fmla="*/ 71135 h 383308"/>
              <a:gd name="connsiteX27" fmla="*/ 115427 w 206293"/>
              <a:gd name="connsiteY27" fmla="*/ 87584 h 383308"/>
              <a:gd name="connsiteX28" fmla="*/ 98979 w 206293"/>
              <a:gd name="connsiteY28" fmla="*/ 104032 h 383308"/>
              <a:gd name="connsiteX29" fmla="*/ 82530 w 206293"/>
              <a:gd name="connsiteY29" fmla="*/ 87584 h 383308"/>
              <a:gd name="connsiteX30" fmla="*/ 98979 w 206293"/>
              <a:gd name="connsiteY30" fmla="*/ 71135 h 383308"/>
              <a:gd name="connsiteX31" fmla="*/ 2192 w 206293"/>
              <a:gd name="connsiteY31" fmla="*/ 43527 h 383308"/>
              <a:gd name="connsiteX32" fmla="*/ 21328 w 206293"/>
              <a:gd name="connsiteY32" fmla="*/ 161279 h 383308"/>
              <a:gd name="connsiteX33" fmla="*/ 0 w 206293"/>
              <a:gd name="connsiteY33" fmla="*/ 195043 h 383308"/>
              <a:gd name="connsiteX34" fmla="*/ 0 w 206293"/>
              <a:gd name="connsiteY34" fmla="*/ 192798 h 383308"/>
              <a:gd name="connsiteX35" fmla="*/ 8558 w 206293"/>
              <a:gd name="connsiteY35" fmla="*/ 157307 h 383308"/>
              <a:gd name="connsiteX36" fmla="*/ 2192 w 206293"/>
              <a:gd name="connsiteY36" fmla="*/ 43527 h 383308"/>
              <a:gd name="connsiteX37" fmla="*/ 0 w 206293"/>
              <a:gd name="connsiteY37" fmla="*/ 0 h 383308"/>
              <a:gd name="connsiteX38" fmla="*/ 6486 w 206293"/>
              <a:gd name="connsiteY38" fmla="*/ 2686 h 383308"/>
              <a:gd name="connsiteX39" fmla="*/ 11923 w 206293"/>
              <a:gd name="connsiteY39" fmla="*/ 15813 h 383308"/>
              <a:gd name="connsiteX40" fmla="*/ 6486 w 206293"/>
              <a:gd name="connsiteY40" fmla="*/ 28940 h 383308"/>
              <a:gd name="connsiteX41" fmla="*/ 0 w 206293"/>
              <a:gd name="connsiteY41" fmla="*/ 31627 h 38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06293" h="383308">
                <a:moveTo>
                  <a:pt x="105750" y="189508"/>
                </a:moveTo>
                <a:cubicBezTo>
                  <a:pt x="126443" y="188364"/>
                  <a:pt x="147347" y="189369"/>
                  <a:pt x="168476" y="192357"/>
                </a:cubicBezTo>
                <a:cubicBezTo>
                  <a:pt x="209624" y="198175"/>
                  <a:pt x="214014" y="205209"/>
                  <a:pt x="196825" y="242867"/>
                </a:cubicBezTo>
                <a:cubicBezTo>
                  <a:pt x="168159" y="305963"/>
                  <a:pt x="108341" y="343092"/>
                  <a:pt x="38422" y="339337"/>
                </a:cubicBezTo>
                <a:cubicBezTo>
                  <a:pt x="21550" y="338438"/>
                  <a:pt x="11078" y="336586"/>
                  <a:pt x="10866" y="359752"/>
                </a:cubicBezTo>
                <a:cubicBezTo>
                  <a:pt x="10787" y="369193"/>
                  <a:pt x="7190" y="377060"/>
                  <a:pt x="1101" y="382838"/>
                </a:cubicBezTo>
                <a:lnTo>
                  <a:pt x="0" y="383308"/>
                </a:lnTo>
                <a:lnTo>
                  <a:pt x="0" y="304799"/>
                </a:lnTo>
                <a:lnTo>
                  <a:pt x="7323" y="306492"/>
                </a:lnTo>
                <a:cubicBezTo>
                  <a:pt x="31282" y="313527"/>
                  <a:pt x="55240" y="315748"/>
                  <a:pt x="79993" y="308872"/>
                </a:cubicBezTo>
                <a:cubicBezTo>
                  <a:pt x="117280" y="298559"/>
                  <a:pt x="146210" y="277985"/>
                  <a:pt x="166943" y="245088"/>
                </a:cubicBezTo>
                <a:cubicBezTo>
                  <a:pt x="177468" y="228428"/>
                  <a:pt x="178049" y="219489"/>
                  <a:pt x="154937" y="216052"/>
                </a:cubicBezTo>
                <a:cubicBezTo>
                  <a:pt x="134866" y="213090"/>
                  <a:pt x="117055" y="211120"/>
                  <a:pt x="99615" y="211668"/>
                </a:cubicBezTo>
                <a:cubicBezTo>
                  <a:pt x="82174" y="212217"/>
                  <a:pt x="65105" y="215285"/>
                  <a:pt x="46514" y="222398"/>
                </a:cubicBezTo>
                <a:cubicBezTo>
                  <a:pt x="34640" y="226947"/>
                  <a:pt x="24026" y="230854"/>
                  <a:pt x="14458" y="235360"/>
                </a:cubicBezTo>
                <a:lnTo>
                  <a:pt x="0" y="244642"/>
                </a:lnTo>
                <a:lnTo>
                  <a:pt x="0" y="218616"/>
                </a:lnTo>
                <a:lnTo>
                  <a:pt x="19348" y="208436"/>
                </a:lnTo>
                <a:cubicBezTo>
                  <a:pt x="28611" y="204443"/>
                  <a:pt x="37205" y="201507"/>
                  <a:pt x="44292" y="199550"/>
                </a:cubicBezTo>
                <a:cubicBezTo>
                  <a:pt x="64575" y="193944"/>
                  <a:pt x="85057" y="190652"/>
                  <a:pt x="105750" y="189508"/>
                </a:cubicBezTo>
                <a:close/>
                <a:moveTo>
                  <a:pt x="91522" y="110696"/>
                </a:moveTo>
                <a:cubicBezTo>
                  <a:pt x="96546" y="112442"/>
                  <a:pt x="97128" y="116937"/>
                  <a:pt x="96282" y="124606"/>
                </a:cubicBezTo>
                <a:cubicBezTo>
                  <a:pt x="91734" y="143382"/>
                  <a:pt x="83324" y="151157"/>
                  <a:pt x="70895" y="165542"/>
                </a:cubicBezTo>
                <a:cubicBezTo>
                  <a:pt x="62486" y="175221"/>
                  <a:pt x="41013" y="190506"/>
                  <a:pt x="16472" y="193574"/>
                </a:cubicBezTo>
                <a:cubicBezTo>
                  <a:pt x="42123" y="170408"/>
                  <a:pt x="65765" y="146397"/>
                  <a:pt x="80627" y="115721"/>
                </a:cubicBezTo>
                <a:cubicBezTo>
                  <a:pt x="82372" y="112124"/>
                  <a:pt x="86550" y="108951"/>
                  <a:pt x="91522" y="110696"/>
                </a:cubicBezTo>
                <a:close/>
                <a:moveTo>
                  <a:pt x="98979" y="71135"/>
                </a:moveTo>
                <a:cubicBezTo>
                  <a:pt x="108063" y="71135"/>
                  <a:pt x="115427" y="78499"/>
                  <a:pt x="115427" y="87584"/>
                </a:cubicBezTo>
                <a:cubicBezTo>
                  <a:pt x="115427" y="96668"/>
                  <a:pt x="108063" y="104032"/>
                  <a:pt x="98979" y="104032"/>
                </a:cubicBezTo>
                <a:cubicBezTo>
                  <a:pt x="89894" y="104032"/>
                  <a:pt x="82530" y="96668"/>
                  <a:pt x="82530" y="87584"/>
                </a:cubicBezTo>
                <a:cubicBezTo>
                  <a:pt x="82530" y="78499"/>
                  <a:pt x="89894" y="71135"/>
                  <a:pt x="98979" y="71135"/>
                </a:cubicBezTo>
                <a:close/>
                <a:moveTo>
                  <a:pt x="2192" y="43527"/>
                </a:moveTo>
                <a:cubicBezTo>
                  <a:pt x="34639" y="58918"/>
                  <a:pt x="37545" y="118369"/>
                  <a:pt x="21328" y="161279"/>
                </a:cubicBezTo>
                <a:lnTo>
                  <a:pt x="0" y="195043"/>
                </a:lnTo>
                <a:lnTo>
                  <a:pt x="0" y="192798"/>
                </a:lnTo>
                <a:lnTo>
                  <a:pt x="8558" y="157307"/>
                </a:lnTo>
                <a:cubicBezTo>
                  <a:pt x="17741" y="118637"/>
                  <a:pt x="23533" y="81171"/>
                  <a:pt x="2192" y="43527"/>
                </a:cubicBezTo>
                <a:close/>
                <a:moveTo>
                  <a:pt x="0" y="0"/>
                </a:moveTo>
                <a:lnTo>
                  <a:pt x="6486" y="2686"/>
                </a:lnTo>
                <a:cubicBezTo>
                  <a:pt x="9845" y="6046"/>
                  <a:pt x="11923" y="10687"/>
                  <a:pt x="11923" y="15813"/>
                </a:cubicBezTo>
                <a:cubicBezTo>
                  <a:pt x="11923" y="20940"/>
                  <a:pt x="9845" y="25581"/>
                  <a:pt x="6486" y="28940"/>
                </a:cubicBezTo>
                <a:lnTo>
                  <a:pt x="0" y="31627"/>
                </a:ln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9F1F0641-1D16-42F2-8071-91D1737A4ABD}"/>
              </a:ext>
            </a:extLst>
          </p:cNvPr>
          <p:cNvSpPr>
            <a:spLocks/>
          </p:cNvSpPr>
          <p:nvPr userDrawn="1"/>
        </p:nvSpPr>
        <p:spPr bwMode="auto">
          <a:xfrm>
            <a:off x="-29754" y="1431674"/>
            <a:ext cx="249642" cy="351006"/>
          </a:xfrm>
          <a:custGeom>
            <a:avLst/>
            <a:gdLst>
              <a:gd name="connsiteX0" fmla="*/ 73243 w 249642"/>
              <a:gd name="connsiteY0" fmla="*/ 131656 h 351006"/>
              <a:gd name="connsiteX1" fmla="*/ 30291 w 249642"/>
              <a:gd name="connsiteY1" fmla="*/ 175503 h 351006"/>
              <a:gd name="connsiteX2" fmla="*/ 73243 w 249642"/>
              <a:gd name="connsiteY2" fmla="*/ 219350 h 351006"/>
              <a:gd name="connsiteX3" fmla="*/ 116195 w 249642"/>
              <a:gd name="connsiteY3" fmla="*/ 175503 h 351006"/>
              <a:gd name="connsiteX4" fmla="*/ 73243 w 249642"/>
              <a:gd name="connsiteY4" fmla="*/ 131656 h 351006"/>
              <a:gd name="connsiteX5" fmla="*/ 84940 w 249642"/>
              <a:gd name="connsiteY5" fmla="*/ 19 h 351006"/>
              <a:gd name="connsiteX6" fmla="*/ 106314 w 249642"/>
              <a:gd name="connsiteY6" fmla="*/ 42112 h 351006"/>
              <a:gd name="connsiteX7" fmla="*/ 105167 w 249642"/>
              <a:gd name="connsiteY7" fmla="*/ 70184 h 351006"/>
              <a:gd name="connsiteX8" fmla="*/ 120075 w 249642"/>
              <a:gd name="connsiteY8" fmla="*/ 45343 h 351006"/>
              <a:gd name="connsiteX9" fmla="*/ 164533 w 249642"/>
              <a:gd name="connsiteY9" fmla="*/ 59918 h 351006"/>
              <a:gd name="connsiteX10" fmla="*/ 138155 w 249642"/>
              <a:gd name="connsiteY10" fmla="*/ 111411 h 351006"/>
              <a:gd name="connsiteX11" fmla="*/ 181214 w 249642"/>
              <a:gd name="connsiteY11" fmla="*/ 89740 h 351006"/>
              <a:gd name="connsiteX12" fmla="*/ 203996 w 249642"/>
              <a:gd name="connsiteY12" fmla="*/ 132094 h 351006"/>
              <a:gd name="connsiteX13" fmla="*/ 161301 w 249642"/>
              <a:gd name="connsiteY13" fmla="*/ 156000 h 351006"/>
              <a:gd name="connsiteX14" fmla="*/ 219810 w 249642"/>
              <a:gd name="connsiteY14" fmla="*/ 162330 h 351006"/>
              <a:gd name="connsiteX15" fmla="*/ 207530 w 249642"/>
              <a:gd name="connsiteY15" fmla="*/ 207678 h 351006"/>
              <a:gd name="connsiteX16" fmla="*/ 178935 w 249642"/>
              <a:gd name="connsiteY16" fmla="*/ 206510 h 351006"/>
              <a:gd name="connsiteX17" fmla="*/ 202509 w 249642"/>
              <a:gd name="connsiteY17" fmla="*/ 220704 h 351006"/>
              <a:gd name="connsiteX18" fmla="*/ 187934 w 249642"/>
              <a:gd name="connsiteY18" fmla="*/ 265415 h 351006"/>
              <a:gd name="connsiteX19" fmla="*/ 136030 w 249642"/>
              <a:gd name="connsiteY19" fmla="*/ 238704 h 351006"/>
              <a:gd name="connsiteX20" fmla="*/ 158113 w 249642"/>
              <a:gd name="connsiteY20" fmla="*/ 282567 h 351006"/>
              <a:gd name="connsiteX21" fmla="*/ 115758 w 249642"/>
              <a:gd name="connsiteY21" fmla="*/ 305000 h 351006"/>
              <a:gd name="connsiteX22" fmla="*/ 93402 w 249642"/>
              <a:gd name="connsiteY22" fmla="*/ 264883 h 351006"/>
              <a:gd name="connsiteX23" fmla="*/ 87312 w 249642"/>
              <a:gd name="connsiteY23" fmla="*/ 321175 h 351006"/>
              <a:gd name="connsiteX24" fmla="*/ 41965 w 249642"/>
              <a:gd name="connsiteY24" fmla="*/ 308894 h 351006"/>
              <a:gd name="connsiteX25" fmla="*/ 43285 w 249642"/>
              <a:gd name="connsiteY25" fmla="*/ 276574 h 351006"/>
              <a:gd name="connsiteX26" fmla="*/ 27149 w 249642"/>
              <a:gd name="connsiteY26" fmla="*/ 303499 h 351006"/>
              <a:gd name="connsiteX27" fmla="*/ 4789 w 249642"/>
              <a:gd name="connsiteY27" fmla="*/ 324477 h 351006"/>
              <a:gd name="connsiteX28" fmla="*/ 0 w 249642"/>
              <a:gd name="connsiteY28" fmla="*/ 325430 h 351006"/>
              <a:gd name="connsiteX29" fmla="*/ 0 w 249642"/>
              <a:gd name="connsiteY29" fmla="*/ 254683 h 351006"/>
              <a:gd name="connsiteX30" fmla="*/ 9146 w 249642"/>
              <a:gd name="connsiteY30" fmla="*/ 236831 h 351006"/>
              <a:gd name="connsiteX31" fmla="*/ 0 w 249642"/>
              <a:gd name="connsiteY31" fmla="*/ 241478 h 351006"/>
              <a:gd name="connsiteX32" fmla="*/ 0 w 249642"/>
              <a:gd name="connsiteY32" fmla="*/ 104285 h 351006"/>
              <a:gd name="connsiteX33" fmla="*/ 10661 w 249642"/>
              <a:gd name="connsiteY33" fmla="*/ 109721 h 351006"/>
              <a:gd name="connsiteX34" fmla="*/ 0 w 249642"/>
              <a:gd name="connsiteY34" fmla="*/ 88658 h 351006"/>
              <a:gd name="connsiteX35" fmla="*/ 0 w 249642"/>
              <a:gd name="connsiteY35" fmla="*/ 20505 h 351006"/>
              <a:gd name="connsiteX36" fmla="*/ 8168 w 249642"/>
              <a:gd name="connsiteY36" fmla="*/ 21576 h 351006"/>
              <a:gd name="connsiteX37" fmla="*/ 31103 w 249642"/>
              <a:gd name="connsiteY37" fmla="*/ 43856 h 351006"/>
              <a:gd name="connsiteX38" fmla="*/ 54671 w 249642"/>
              <a:gd name="connsiteY38" fmla="*/ 86163 h 351006"/>
              <a:gd name="connsiteX39" fmla="*/ 56688 w 249642"/>
              <a:gd name="connsiteY39" fmla="*/ 49974 h 351006"/>
              <a:gd name="connsiteX40" fmla="*/ 84940 w 249642"/>
              <a:gd name="connsiteY40" fmla="*/ 19 h 35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49642" h="351006">
                <a:moveTo>
                  <a:pt x="73243" y="131656"/>
                </a:moveTo>
                <a:cubicBezTo>
                  <a:pt x="49521" y="131656"/>
                  <a:pt x="30291" y="151287"/>
                  <a:pt x="30291" y="175503"/>
                </a:cubicBezTo>
                <a:cubicBezTo>
                  <a:pt x="30291" y="199720"/>
                  <a:pt x="49521" y="219350"/>
                  <a:pt x="73243" y="219350"/>
                </a:cubicBezTo>
                <a:cubicBezTo>
                  <a:pt x="96964" y="219350"/>
                  <a:pt x="116195" y="199720"/>
                  <a:pt x="116195" y="175503"/>
                </a:cubicBezTo>
                <a:cubicBezTo>
                  <a:pt x="116195" y="151287"/>
                  <a:pt x="96964" y="131656"/>
                  <a:pt x="73243" y="131656"/>
                </a:cubicBezTo>
                <a:close/>
                <a:moveTo>
                  <a:pt x="84940" y="19"/>
                </a:moveTo>
                <a:cubicBezTo>
                  <a:pt x="94832" y="608"/>
                  <a:pt x="103894" y="14749"/>
                  <a:pt x="106314" y="42112"/>
                </a:cubicBezTo>
                <a:lnTo>
                  <a:pt x="105167" y="70184"/>
                </a:lnTo>
                <a:lnTo>
                  <a:pt x="120075" y="45343"/>
                </a:lnTo>
                <a:cubicBezTo>
                  <a:pt x="151950" y="5047"/>
                  <a:pt x="177811" y="16250"/>
                  <a:pt x="164533" y="59918"/>
                </a:cubicBezTo>
                <a:lnTo>
                  <a:pt x="138155" y="111411"/>
                </a:lnTo>
                <a:lnTo>
                  <a:pt x="181214" y="89740"/>
                </a:lnTo>
                <a:cubicBezTo>
                  <a:pt x="233088" y="71557"/>
                  <a:pt x="247954" y="99366"/>
                  <a:pt x="203996" y="132094"/>
                </a:cubicBezTo>
                <a:lnTo>
                  <a:pt x="161301" y="156000"/>
                </a:lnTo>
                <a:lnTo>
                  <a:pt x="219810" y="162330"/>
                </a:lnTo>
                <a:cubicBezTo>
                  <a:pt x="263663" y="175250"/>
                  <a:pt x="258836" y="203141"/>
                  <a:pt x="207530" y="207678"/>
                </a:cubicBezTo>
                <a:lnTo>
                  <a:pt x="178935" y="206510"/>
                </a:lnTo>
                <a:lnTo>
                  <a:pt x="202509" y="220704"/>
                </a:lnTo>
                <a:cubicBezTo>
                  <a:pt x="242805" y="252704"/>
                  <a:pt x="231603" y="278738"/>
                  <a:pt x="187934" y="265415"/>
                </a:cubicBezTo>
                <a:lnTo>
                  <a:pt x="136030" y="238704"/>
                </a:lnTo>
                <a:lnTo>
                  <a:pt x="158113" y="282567"/>
                </a:lnTo>
                <a:cubicBezTo>
                  <a:pt x="176295" y="334413"/>
                  <a:pt x="148486" y="349200"/>
                  <a:pt x="115758" y="305000"/>
                </a:cubicBezTo>
                <a:lnTo>
                  <a:pt x="93402" y="264883"/>
                </a:lnTo>
                <a:lnTo>
                  <a:pt x="87312" y="321175"/>
                </a:lnTo>
                <a:cubicBezTo>
                  <a:pt x="74394" y="365027"/>
                  <a:pt x="46501" y="360200"/>
                  <a:pt x="41965" y="308894"/>
                </a:cubicBezTo>
                <a:lnTo>
                  <a:pt x="43285" y="276574"/>
                </a:lnTo>
                <a:lnTo>
                  <a:pt x="27149" y="303499"/>
                </a:lnTo>
                <a:cubicBezTo>
                  <a:pt x="19149" y="313623"/>
                  <a:pt x="11522" y="320517"/>
                  <a:pt x="4789" y="324477"/>
                </a:cubicBezTo>
                <a:lnTo>
                  <a:pt x="0" y="325430"/>
                </a:lnTo>
                <a:lnTo>
                  <a:pt x="0" y="254683"/>
                </a:lnTo>
                <a:lnTo>
                  <a:pt x="9146" y="236831"/>
                </a:lnTo>
                <a:lnTo>
                  <a:pt x="0" y="241478"/>
                </a:lnTo>
                <a:lnTo>
                  <a:pt x="0" y="104285"/>
                </a:lnTo>
                <a:lnTo>
                  <a:pt x="10661" y="109721"/>
                </a:lnTo>
                <a:lnTo>
                  <a:pt x="0" y="88658"/>
                </a:lnTo>
                <a:lnTo>
                  <a:pt x="0" y="20505"/>
                </a:lnTo>
                <a:lnTo>
                  <a:pt x="8168" y="21576"/>
                </a:lnTo>
                <a:cubicBezTo>
                  <a:pt x="15086" y="25553"/>
                  <a:pt x="22948" y="32867"/>
                  <a:pt x="31103" y="43856"/>
                </a:cubicBezTo>
                <a:lnTo>
                  <a:pt x="54671" y="86163"/>
                </a:lnTo>
                <a:lnTo>
                  <a:pt x="56688" y="49974"/>
                </a:lnTo>
                <a:cubicBezTo>
                  <a:pt x="61635" y="15851"/>
                  <a:pt x="73812" y="-643"/>
                  <a:pt x="84940" y="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54" name="자유형: 도형 53">
            <a:extLst>
              <a:ext uri="{FF2B5EF4-FFF2-40B4-BE49-F238E27FC236}">
                <a16:creationId xmlns:a16="http://schemas.microsoft.com/office/drawing/2014/main" id="{8D271E73-04DC-469B-9E28-C9DC96E5B5E5}"/>
              </a:ext>
            </a:extLst>
          </p:cNvPr>
          <p:cNvSpPr/>
          <p:nvPr userDrawn="1"/>
        </p:nvSpPr>
        <p:spPr>
          <a:xfrm>
            <a:off x="-29754" y="1953058"/>
            <a:ext cx="152562" cy="316966"/>
          </a:xfrm>
          <a:custGeom>
            <a:avLst/>
            <a:gdLst>
              <a:gd name="connsiteX0" fmla="*/ 72170 w 152562"/>
              <a:gd name="connsiteY0" fmla="*/ 123132 h 316966"/>
              <a:gd name="connsiteX1" fmla="*/ 17893 w 152562"/>
              <a:gd name="connsiteY1" fmla="*/ 141728 h 316966"/>
              <a:gd name="connsiteX2" fmla="*/ 2878 w 152562"/>
              <a:gd name="connsiteY2" fmla="*/ 165823 h 316966"/>
              <a:gd name="connsiteX3" fmla="*/ 28789 w 152562"/>
              <a:gd name="connsiteY3" fmla="*/ 172243 h 316966"/>
              <a:gd name="connsiteX4" fmla="*/ 74830 w 152562"/>
              <a:gd name="connsiteY4" fmla="*/ 159351 h 316966"/>
              <a:gd name="connsiteX5" fmla="*/ 83450 w 152562"/>
              <a:gd name="connsiteY5" fmla="*/ 155028 h 316966"/>
              <a:gd name="connsiteX6" fmla="*/ 105268 w 152562"/>
              <a:gd name="connsiteY6" fmla="*/ 133210 h 316966"/>
              <a:gd name="connsiteX7" fmla="*/ 72170 w 152562"/>
              <a:gd name="connsiteY7" fmla="*/ 123132 h 316966"/>
              <a:gd name="connsiteX8" fmla="*/ 0 w 152562"/>
              <a:gd name="connsiteY8" fmla="*/ 0 h 316966"/>
              <a:gd name="connsiteX9" fmla="*/ 9535 w 152562"/>
              <a:gd name="connsiteY9" fmla="*/ 11189 h 316966"/>
              <a:gd name="connsiteX10" fmla="*/ 20579 w 152562"/>
              <a:gd name="connsiteY10" fmla="*/ 31894 h 316966"/>
              <a:gd name="connsiteX11" fmla="*/ 26666 w 152562"/>
              <a:gd name="connsiteY11" fmla="*/ 81619 h 316966"/>
              <a:gd name="connsiteX12" fmla="*/ 29019 w 152562"/>
              <a:gd name="connsiteY12" fmla="*/ 100623 h 316966"/>
              <a:gd name="connsiteX13" fmla="*/ 126678 w 152562"/>
              <a:gd name="connsiteY13" fmla="*/ 102260 h 316966"/>
              <a:gd name="connsiteX14" fmla="*/ 138904 w 152562"/>
              <a:gd name="connsiteY14" fmla="*/ 147227 h 316966"/>
              <a:gd name="connsiteX15" fmla="*/ 112456 w 152562"/>
              <a:gd name="connsiteY15" fmla="*/ 171066 h 316966"/>
              <a:gd name="connsiteX16" fmla="*/ 63780 w 152562"/>
              <a:gd name="connsiteY16" fmla="*/ 193626 h 316966"/>
              <a:gd name="connsiteX17" fmla="*/ 101202 w 152562"/>
              <a:gd name="connsiteY17" fmla="*/ 231124 h 316966"/>
              <a:gd name="connsiteX18" fmla="*/ 113965 w 152562"/>
              <a:gd name="connsiteY18" fmla="*/ 272126 h 316966"/>
              <a:gd name="connsiteX19" fmla="*/ 73270 w 152562"/>
              <a:gd name="connsiteY19" fmla="*/ 286552 h 316966"/>
              <a:gd name="connsiteX20" fmla="*/ 3927 w 152562"/>
              <a:gd name="connsiteY20" fmla="*/ 269696 h 316966"/>
              <a:gd name="connsiteX21" fmla="*/ 3521 w 152562"/>
              <a:gd name="connsiteY21" fmla="*/ 305292 h 316966"/>
              <a:gd name="connsiteX22" fmla="*/ 0 w 152562"/>
              <a:gd name="connsiteY22" fmla="*/ 316966 h 316966"/>
              <a:gd name="connsiteX23" fmla="*/ 0 w 152562"/>
              <a:gd name="connsiteY23" fmla="*/ 231433 h 316966"/>
              <a:gd name="connsiteX24" fmla="*/ 3172 w 152562"/>
              <a:gd name="connsiteY24" fmla="*/ 237289 h 316966"/>
              <a:gd name="connsiteX25" fmla="*/ 16793 w 152562"/>
              <a:gd name="connsiteY25" fmla="*/ 248799 h 316966"/>
              <a:gd name="connsiteX26" fmla="*/ 76007 w 152562"/>
              <a:gd name="connsiteY26" fmla="*/ 254068 h 316966"/>
              <a:gd name="connsiteX27" fmla="*/ 27842 w 152562"/>
              <a:gd name="connsiteY27" fmla="*/ 209408 h 316966"/>
              <a:gd name="connsiteX28" fmla="*/ 11057 w 152562"/>
              <a:gd name="connsiteY28" fmla="*/ 209296 h 316966"/>
              <a:gd name="connsiteX29" fmla="*/ 0 w 152562"/>
              <a:gd name="connsiteY29" fmla="*/ 218911 h 316966"/>
              <a:gd name="connsiteX30" fmla="*/ 0 w 152562"/>
              <a:gd name="connsiteY30" fmla="*/ 80750 h 316966"/>
              <a:gd name="connsiteX31" fmla="*/ 1394 w 152562"/>
              <a:gd name="connsiteY31" fmla="*/ 73536 h 316966"/>
              <a:gd name="connsiteX32" fmla="*/ 0 w 152562"/>
              <a:gd name="connsiteY32" fmla="*/ 64790 h 31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2562" h="316966">
                <a:moveTo>
                  <a:pt x="72170" y="123132"/>
                </a:moveTo>
                <a:cubicBezTo>
                  <a:pt x="52781" y="123695"/>
                  <a:pt x="33648" y="129731"/>
                  <a:pt x="17893" y="141728"/>
                </a:cubicBezTo>
                <a:cubicBezTo>
                  <a:pt x="11626" y="146587"/>
                  <a:pt x="-1010" y="155975"/>
                  <a:pt x="2878" y="165823"/>
                </a:cubicBezTo>
                <a:cubicBezTo>
                  <a:pt x="6613" y="175184"/>
                  <a:pt x="20322" y="173521"/>
                  <a:pt x="28789" y="172243"/>
                </a:cubicBezTo>
                <a:cubicBezTo>
                  <a:pt x="46669" y="169557"/>
                  <a:pt x="59023" y="168227"/>
                  <a:pt x="74830" y="159351"/>
                </a:cubicBezTo>
                <a:lnTo>
                  <a:pt x="83450" y="155028"/>
                </a:lnTo>
                <a:cubicBezTo>
                  <a:pt x="90638" y="150962"/>
                  <a:pt x="107187" y="138965"/>
                  <a:pt x="105268" y="133210"/>
                </a:cubicBezTo>
                <a:cubicBezTo>
                  <a:pt x="103197" y="127020"/>
                  <a:pt x="82581" y="122212"/>
                  <a:pt x="72170" y="123132"/>
                </a:cubicBezTo>
                <a:close/>
                <a:moveTo>
                  <a:pt x="0" y="0"/>
                </a:moveTo>
                <a:lnTo>
                  <a:pt x="9535" y="11189"/>
                </a:lnTo>
                <a:cubicBezTo>
                  <a:pt x="13640" y="17807"/>
                  <a:pt x="17049" y="24899"/>
                  <a:pt x="20579" y="31894"/>
                </a:cubicBezTo>
                <a:cubicBezTo>
                  <a:pt x="20579" y="31894"/>
                  <a:pt x="31449" y="62128"/>
                  <a:pt x="26666" y="81619"/>
                </a:cubicBezTo>
                <a:cubicBezTo>
                  <a:pt x="20860" y="105176"/>
                  <a:pt x="23647" y="100061"/>
                  <a:pt x="29019" y="100623"/>
                </a:cubicBezTo>
                <a:cubicBezTo>
                  <a:pt x="30272" y="100751"/>
                  <a:pt x="76007" y="86274"/>
                  <a:pt x="126678" y="102260"/>
                </a:cubicBezTo>
                <a:cubicBezTo>
                  <a:pt x="157270" y="111904"/>
                  <a:pt x="159955" y="123976"/>
                  <a:pt x="138904" y="147227"/>
                </a:cubicBezTo>
                <a:cubicBezTo>
                  <a:pt x="132152" y="154696"/>
                  <a:pt x="112482" y="171092"/>
                  <a:pt x="112456" y="171066"/>
                </a:cubicBezTo>
                <a:cubicBezTo>
                  <a:pt x="84115" y="194598"/>
                  <a:pt x="64983" y="186183"/>
                  <a:pt x="63780" y="193626"/>
                </a:cubicBezTo>
                <a:cubicBezTo>
                  <a:pt x="62629" y="200916"/>
                  <a:pt x="87057" y="208973"/>
                  <a:pt x="101202" y="231124"/>
                </a:cubicBezTo>
                <a:cubicBezTo>
                  <a:pt x="108517" y="242583"/>
                  <a:pt x="116753" y="262790"/>
                  <a:pt x="113965" y="272126"/>
                </a:cubicBezTo>
                <a:cubicBezTo>
                  <a:pt x="111765" y="279493"/>
                  <a:pt x="88489" y="285708"/>
                  <a:pt x="73270" y="286552"/>
                </a:cubicBezTo>
                <a:cubicBezTo>
                  <a:pt x="49303" y="287883"/>
                  <a:pt x="28252" y="277498"/>
                  <a:pt x="3927" y="269696"/>
                </a:cubicBezTo>
                <a:cubicBezTo>
                  <a:pt x="5218" y="282255"/>
                  <a:pt x="5206" y="293855"/>
                  <a:pt x="3521" y="305292"/>
                </a:cubicBezTo>
                <a:lnTo>
                  <a:pt x="0" y="316966"/>
                </a:lnTo>
                <a:lnTo>
                  <a:pt x="0" y="231433"/>
                </a:lnTo>
                <a:lnTo>
                  <a:pt x="3172" y="237289"/>
                </a:lnTo>
                <a:cubicBezTo>
                  <a:pt x="7501" y="242616"/>
                  <a:pt x="13506" y="246855"/>
                  <a:pt x="16793" y="248799"/>
                </a:cubicBezTo>
                <a:cubicBezTo>
                  <a:pt x="34979" y="259644"/>
                  <a:pt x="74344" y="262944"/>
                  <a:pt x="76007" y="254068"/>
                </a:cubicBezTo>
                <a:cubicBezTo>
                  <a:pt x="78923" y="245448"/>
                  <a:pt x="53805" y="214038"/>
                  <a:pt x="27842" y="209408"/>
                </a:cubicBezTo>
                <a:cubicBezTo>
                  <a:pt x="21282" y="208231"/>
                  <a:pt x="15725" y="207924"/>
                  <a:pt x="11057" y="209296"/>
                </a:cubicBezTo>
                <a:lnTo>
                  <a:pt x="0" y="218911"/>
                </a:lnTo>
                <a:lnTo>
                  <a:pt x="0" y="80750"/>
                </a:lnTo>
                <a:lnTo>
                  <a:pt x="1394" y="73536"/>
                </a:lnTo>
                <a:lnTo>
                  <a:pt x="0" y="64790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71E6D64D-9C1D-4791-ADAE-BC6D8E6DC9B9}"/>
              </a:ext>
            </a:extLst>
          </p:cNvPr>
          <p:cNvSpPr/>
          <p:nvPr userDrawn="1"/>
        </p:nvSpPr>
        <p:spPr>
          <a:xfrm>
            <a:off x="1250071" y="651741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6" name="자유형: 도형 55">
            <a:extLst>
              <a:ext uri="{FF2B5EF4-FFF2-40B4-BE49-F238E27FC236}">
                <a16:creationId xmlns:a16="http://schemas.microsoft.com/office/drawing/2014/main" id="{A18B068D-5017-4200-9E54-F3C3D5CD2ED2}"/>
              </a:ext>
            </a:extLst>
          </p:cNvPr>
          <p:cNvSpPr/>
          <p:nvPr userDrawn="1"/>
        </p:nvSpPr>
        <p:spPr>
          <a:xfrm>
            <a:off x="2055320" y="405122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7" name="자유형: 도형 56">
            <a:extLst>
              <a:ext uri="{FF2B5EF4-FFF2-40B4-BE49-F238E27FC236}">
                <a16:creationId xmlns:a16="http://schemas.microsoft.com/office/drawing/2014/main" id="{C857FA1E-9AAB-480A-BDD6-AA7C51B8EF14}"/>
              </a:ext>
            </a:extLst>
          </p:cNvPr>
          <p:cNvSpPr/>
          <p:nvPr userDrawn="1"/>
        </p:nvSpPr>
        <p:spPr>
          <a:xfrm flipH="1">
            <a:off x="761042" y="794705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8" name="Freeform: Shape 17">
            <a:extLst>
              <a:ext uri="{FF2B5EF4-FFF2-40B4-BE49-F238E27FC236}">
                <a16:creationId xmlns:a16="http://schemas.microsoft.com/office/drawing/2014/main" id="{B0F172C9-09BE-4DA0-8A89-92BDE8DE10FB}"/>
              </a:ext>
            </a:extLst>
          </p:cNvPr>
          <p:cNvSpPr/>
          <p:nvPr userDrawn="1"/>
        </p:nvSpPr>
        <p:spPr>
          <a:xfrm>
            <a:off x="2223785" y="5274509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자유형: 도형 58">
            <a:extLst>
              <a:ext uri="{FF2B5EF4-FFF2-40B4-BE49-F238E27FC236}">
                <a16:creationId xmlns:a16="http://schemas.microsoft.com/office/drawing/2014/main" id="{655FDE2E-C954-4E9B-8E82-BB9C9D55A034}"/>
              </a:ext>
            </a:extLst>
          </p:cNvPr>
          <p:cNvSpPr/>
          <p:nvPr userDrawn="1"/>
        </p:nvSpPr>
        <p:spPr>
          <a:xfrm>
            <a:off x="1524612" y="2291806"/>
            <a:ext cx="275411" cy="282067"/>
          </a:xfrm>
          <a:custGeom>
            <a:avLst/>
            <a:gdLst>
              <a:gd name="connsiteX0" fmla="*/ 188867 w 275411"/>
              <a:gd name="connsiteY0" fmla="*/ 102816 h 282067"/>
              <a:gd name="connsiteX1" fmla="*/ 188867 w 275411"/>
              <a:gd name="connsiteY1" fmla="*/ 282067 h 282067"/>
              <a:gd name="connsiteX2" fmla="*/ 188867 w 275411"/>
              <a:gd name="connsiteY2" fmla="*/ 102816 h 282067"/>
              <a:gd name="connsiteX3" fmla="*/ 194785 w 275411"/>
              <a:gd name="connsiteY3" fmla="*/ 96899 h 282067"/>
              <a:gd name="connsiteX4" fmla="*/ 275411 w 275411"/>
              <a:gd name="connsiteY4" fmla="*/ 178511 h 282067"/>
              <a:gd name="connsiteX5" fmla="*/ 194785 w 275411"/>
              <a:gd name="connsiteY5" fmla="*/ 96899 h 282067"/>
              <a:gd name="connsiteX6" fmla="*/ 180731 w 275411"/>
              <a:gd name="connsiteY6" fmla="*/ 96652 h 282067"/>
              <a:gd name="connsiteX7" fmla="*/ 100598 w 275411"/>
              <a:gd name="connsiteY7" fmla="*/ 178511 h 282067"/>
              <a:gd name="connsiteX8" fmla="*/ 180731 w 275411"/>
              <a:gd name="connsiteY8" fmla="*/ 96652 h 282067"/>
              <a:gd name="connsiteX9" fmla="*/ 207362 w 275411"/>
              <a:gd name="connsiteY9" fmla="*/ 86851 h 282067"/>
              <a:gd name="connsiteX10" fmla="*/ 215322 w 275411"/>
              <a:gd name="connsiteY10" fmla="*/ 94856 h 282067"/>
              <a:gd name="connsiteX11" fmla="*/ 201688 w 275411"/>
              <a:gd name="connsiteY11" fmla="*/ 89256 h 282067"/>
              <a:gd name="connsiteX12" fmla="*/ 197029 w 275411"/>
              <a:gd name="connsiteY12" fmla="*/ 76460 h 282067"/>
              <a:gd name="connsiteX13" fmla="*/ 200153 w 275411"/>
              <a:gd name="connsiteY13" fmla="*/ 79601 h 282067"/>
              <a:gd name="connsiteX14" fmla="*/ 194785 w 275411"/>
              <a:gd name="connsiteY14" fmla="*/ 81859 h 282067"/>
              <a:gd name="connsiteX15" fmla="*/ 85157 w 275411"/>
              <a:gd name="connsiteY15" fmla="*/ 66510 h 282067"/>
              <a:gd name="connsiteX16" fmla="*/ 174567 w 275411"/>
              <a:gd name="connsiteY16" fmla="*/ 89009 h 282067"/>
              <a:gd name="connsiteX17" fmla="*/ 0 w 275411"/>
              <a:gd name="connsiteY17" fmla="*/ 88762 h 282067"/>
              <a:gd name="connsiteX18" fmla="*/ 85157 w 275411"/>
              <a:gd name="connsiteY18" fmla="*/ 66510 h 282067"/>
              <a:gd name="connsiteX19" fmla="*/ 182775 w 275411"/>
              <a:gd name="connsiteY19" fmla="*/ 62125 h 282067"/>
              <a:gd name="connsiteX20" fmla="*/ 189928 w 275411"/>
              <a:gd name="connsiteY20" fmla="*/ 69318 h 282067"/>
              <a:gd name="connsiteX21" fmla="*/ 187881 w 275411"/>
              <a:gd name="connsiteY21" fmla="*/ 74462 h 282067"/>
              <a:gd name="connsiteX22" fmla="*/ 100598 w 275411"/>
              <a:gd name="connsiteY22" fmla="*/ 0 h 282067"/>
              <a:gd name="connsiteX23" fmla="*/ 125847 w 275411"/>
              <a:gd name="connsiteY23" fmla="*/ 9739 h 282067"/>
              <a:gd name="connsiteX24" fmla="*/ 149703 w 275411"/>
              <a:gd name="connsiteY24" fmla="*/ 28866 h 282067"/>
              <a:gd name="connsiteX25" fmla="*/ 150588 w 275411"/>
              <a:gd name="connsiteY25" fmla="*/ 29756 h 282067"/>
              <a:gd name="connsiteX26" fmla="*/ 169874 w 275411"/>
              <a:gd name="connsiteY26" fmla="*/ 54645 h 282067"/>
              <a:gd name="connsiteX27" fmla="*/ 180977 w 275411"/>
              <a:gd name="connsiteY27" fmla="*/ 81859 h 282067"/>
              <a:gd name="connsiteX28" fmla="*/ 100598 w 275411"/>
              <a:gd name="connsiteY28" fmla="*/ 0 h 28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5411" h="282067">
                <a:moveTo>
                  <a:pt x="188867" y="102816"/>
                </a:moveTo>
                <a:cubicBezTo>
                  <a:pt x="217222" y="162731"/>
                  <a:pt x="217468" y="221906"/>
                  <a:pt x="188867" y="282067"/>
                </a:cubicBezTo>
                <a:cubicBezTo>
                  <a:pt x="159033" y="244589"/>
                  <a:pt x="159033" y="141280"/>
                  <a:pt x="188867" y="102816"/>
                </a:cubicBezTo>
                <a:close/>
                <a:moveTo>
                  <a:pt x="194785" y="96899"/>
                </a:moveTo>
                <a:cubicBezTo>
                  <a:pt x="223386" y="97639"/>
                  <a:pt x="267028" y="141280"/>
                  <a:pt x="275411" y="178511"/>
                </a:cubicBezTo>
                <a:cubicBezTo>
                  <a:pt x="240646" y="171114"/>
                  <a:pt x="202675" y="132404"/>
                  <a:pt x="194785" y="96899"/>
                </a:cubicBezTo>
                <a:close/>
                <a:moveTo>
                  <a:pt x="180731" y="96652"/>
                </a:moveTo>
                <a:cubicBezTo>
                  <a:pt x="174567" y="130925"/>
                  <a:pt x="133144" y="173333"/>
                  <a:pt x="100598" y="178511"/>
                </a:cubicBezTo>
                <a:cubicBezTo>
                  <a:pt x="106762" y="143992"/>
                  <a:pt x="147691" y="102323"/>
                  <a:pt x="180731" y="96652"/>
                </a:cubicBezTo>
                <a:close/>
                <a:moveTo>
                  <a:pt x="207362" y="86851"/>
                </a:moveTo>
                <a:lnTo>
                  <a:pt x="215322" y="94856"/>
                </a:lnTo>
                <a:lnTo>
                  <a:pt x="201688" y="89256"/>
                </a:lnTo>
                <a:close/>
                <a:moveTo>
                  <a:pt x="197029" y="76460"/>
                </a:moveTo>
                <a:lnTo>
                  <a:pt x="200153" y="79601"/>
                </a:lnTo>
                <a:lnTo>
                  <a:pt x="194785" y="81859"/>
                </a:lnTo>
                <a:close/>
                <a:moveTo>
                  <a:pt x="85157" y="66510"/>
                </a:moveTo>
                <a:cubicBezTo>
                  <a:pt x="116625" y="66510"/>
                  <a:pt x="148801" y="73969"/>
                  <a:pt x="174567" y="89009"/>
                </a:cubicBezTo>
                <a:cubicBezTo>
                  <a:pt x="124761" y="120322"/>
                  <a:pt x="45368" y="118843"/>
                  <a:pt x="0" y="88762"/>
                </a:cubicBezTo>
                <a:cubicBezTo>
                  <a:pt x="22930" y="73969"/>
                  <a:pt x="53689" y="66510"/>
                  <a:pt x="85157" y="66510"/>
                </a:cubicBezTo>
                <a:close/>
                <a:moveTo>
                  <a:pt x="182775" y="62125"/>
                </a:moveTo>
                <a:lnTo>
                  <a:pt x="189928" y="69318"/>
                </a:lnTo>
                <a:lnTo>
                  <a:pt x="187881" y="74462"/>
                </a:lnTo>
                <a:close/>
                <a:moveTo>
                  <a:pt x="100598" y="0"/>
                </a:moveTo>
                <a:cubicBezTo>
                  <a:pt x="108734" y="1171"/>
                  <a:pt x="117364" y="4639"/>
                  <a:pt x="125847" y="9739"/>
                </a:cubicBezTo>
                <a:lnTo>
                  <a:pt x="149703" y="28866"/>
                </a:lnTo>
                <a:lnTo>
                  <a:pt x="150588" y="29756"/>
                </a:lnTo>
                <a:lnTo>
                  <a:pt x="169874" y="54645"/>
                </a:lnTo>
                <a:cubicBezTo>
                  <a:pt x="175214" y="63629"/>
                  <a:pt x="179128" y="72921"/>
                  <a:pt x="180977" y="81859"/>
                </a:cubicBezTo>
                <a:cubicBezTo>
                  <a:pt x="148678" y="77174"/>
                  <a:pt x="107255" y="35012"/>
                  <a:pt x="10059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0" name="자유형: 도형 59">
            <a:extLst>
              <a:ext uri="{FF2B5EF4-FFF2-40B4-BE49-F238E27FC236}">
                <a16:creationId xmlns:a16="http://schemas.microsoft.com/office/drawing/2014/main" id="{68F88C2C-42A0-4146-98AA-CD1736C3C601}"/>
              </a:ext>
            </a:extLst>
          </p:cNvPr>
          <p:cNvSpPr/>
          <p:nvPr userDrawn="1"/>
        </p:nvSpPr>
        <p:spPr>
          <a:xfrm>
            <a:off x="1540446" y="6543158"/>
            <a:ext cx="337073" cy="301341"/>
          </a:xfrm>
          <a:custGeom>
            <a:avLst/>
            <a:gdLst>
              <a:gd name="connsiteX0" fmla="*/ 194806 w 337073"/>
              <a:gd name="connsiteY0" fmla="*/ 157216 h 301341"/>
              <a:gd name="connsiteX1" fmla="*/ 181634 w 337073"/>
              <a:gd name="connsiteY1" fmla="*/ 162620 h 301341"/>
              <a:gd name="connsiteX2" fmla="*/ 133682 w 337073"/>
              <a:gd name="connsiteY2" fmla="*/ 221019 h 301341"/>
              <a:gd name="connsiteX3" fmla="*/ 156606 w 337073"/>
              <a:gd name="connsiteY3" fmla="*/ 276428 h 301341"/>
              <a:gd name="connsiteX4" fmla="*/ 215485 w 337073"/>
              <a:gd name="connsiteY4" fmla="*/ 255017 h 301341"/>
              <a:gd name="connsiteX5" fmla="*/ 225250 w 337073"/>
              <a:gd name="connsiteY5" fmla="*/ 213839 h 301341"/>
              <a:gd name="connsiteX6" fmla="*/ 205168 w 337073"/>
              <a:gd name="connsiteY6" fmla="*/ 168618 h 301341"/>
              <a:gd name="connsiteX7" fmla="*/ 194806 w 337073"/>
              <a:gd name="connsiteY7" fmla="*/ 157216 h 301341"/>
              <a:gd name="connsiteX8" fmla="*/ 56584 w 337073"/>
              <a:gd name="connsiteY8" fmla="*/ 87719 h 301341"/>
              <a:gd name="connsiteX9" fmla="*/ 24875 w 337073"/>
              <a:gd name="connsiteY9" fmla="*/ 106989 h 301341"/>
              <a:gd name="connsiteX10" fmla="*/ 32571 w 337073"/>
              <a:gd name="connsiteY10" fmla="*/ 142777 h 301341"/>
              <a:gd name="connsiteX11" fmla="*/ 60424 w 337073"/>
              <a:gd name="connsiteY11" fmla="*/ 157931 h 301341"/>
              <a:gd name="connsiteX12" fmla="*/ 179143 w 337073"/>
              <a:gd name="connsiteY12" fmla="*/ 136761 h 301341"/>
              <a:gd name="connsiteX13" fmla="*/ 56584 w 337073"/>
              <a:gd name="connsiteY13" fmla="*/ 87719 h 301341"/>
              <a:gd name="connsiteX14" fmla="*/ 175486 w 337073"/>
              <a:gd name="connsiteY14" fmla="*/ 0 h 301341"/>
              <a:gd name="connsiteX15" fmla="*/ 189759 w 337073"/>
              <a:gd name="connsiteY15" fmla="*/ 18281 h 301341"/>
              <a:gd name="connsiteX16" fmla="*/ 186156 w 337073"/>
              <a:gd name="connsiteY16" fmla="*/ 23007 h 301341"/>
              <a:gd name="connsiteX17" fmla="*/ 176651 w 337073"/>
              <a:gd name="connsiteY17" fmla="*/ 64389 h 301341"/>
              <a:gd name="connsiteX18" fmla="*/ 189313 w 337073"/>
              <a:gd name="connsiteY18" fmla="*/ 113190 h 301341"/>
              <a:gd name="connsiteX19" fmla="*/ 202362 w 337073"/>
              <a:gd name="connsiteY19" fmla="*/ 119539 h 301341"/>
              <a:gd name="connsiteX20" fmla="*/ 238151 w 337073"/>
              <a:gd name="connsiteY20" fmla="*/ 88201 h 301341"/>
              <a:gd name="connsiteX21" fmla="*/ 243170 w 337073"/>
              <a:gd name="connsiteY21" fmla="*/ 80435 h 301341"/>
              <a:gd name="connsiteX22" fmla="*/ 268913 w 337073"/>
              <a:gd name="connsiteY22" fmla="*/ 109568 h 301341"/>
              <a:gd name="connsiteX23" fmla="*/ 250322 w 337073"/>
              <a:gd name="connsiteY23" fmla="*/ 118684 h 301341"/>
              <a:gd name="connsiteX24" fmla="*/ 222721 w 337073"/>
              <a:gd name="connsiteY24" fmla="*/ 141652 h 301341"/>
              <a:gd name="connsiteX25" fmla="*/ 302679 w 337073"/>
              <a:gd name="connsiteY25" fmla="*/ 176241 h 301341"/>
              <a:gd name="connsiteX26" fmla="*/ 321451 w 337073"/>
              <a:gd name="connsiteY26" fmla="*/ 169432 h 301341"/>
              <a:gd name="connsiteX27" fmla="*/ 337073 w 337073"/>
              <a:gd name="connsiteY27" fmla="*/ 187448 h 301341"/>
              <a:gd name="connsiteX28" fmla="*/ 324731 w 337073"/>
              <a:gd name="connsiteY28" fmla="*/ 194735 h 301341"/>
              <a:gd name="connsiteX29" fmla="*/ 293598 w 337073"/>
              <a:gd name="connsiteY29" fmla="*/ 203170 h 301341"/>
              <a:gd name="connsiteX30" fmla="*/ 281268 w 337073"/>
              <a:gd name="connsiteY30" fmla="*/ 200273 h 301341"/>
              <a:gd name="connsiteX31" fmla="*/ 297953 w 337073"/>
              <a:gd name="connsiteY31" fmla="*/ 235286 h 301341"/>
              <a:gd name="connsiteX32" fmla="*/ 270341 w 337073"/>
              <a:gd name="connsiteY32" fmla="*/ 224563 h 301341"/>
              <a:gd name="connsiteX33" fmla="*/ 243670 w 337073"/>
              <a:gd name="connsiteY33" fmla="*/ 197966 h 301341"/>
              <a:gd name="connsiteX34" fmla="*/ 228830 w 337073"/>
              <a:gd name="connsiteY34" fmla="*/ 273918 h 301341"/>
              <a:gd name="connsiteX35" fmla="*/ 165004 w 337073"/>
              <a:gd name="connsiteY35" fmla="*/ 300848 h 301341"/>
              <a:gd name="connsiteX36" fmla="*/ 114707 w 337073"/>
              <a:gd name="connsiteY36" fmla="*/ 203262 h 301341"/>
              <a:gd name="connsiteX37" fmla="*/ 49054 w 337073"/>
              <a:gd name="connsiteY37" fmla="*/ 250440 h 301341"/>
              <a:gd name="connsiteX38" fmla="*/ 28658 w 337073"/>
              <a:gd name="connsiteY38" fmla="*/ 249167 h 301341"/>
              <a:gd name="connsiteX39" fmla="*/ 94626 w 337073"/>
              <a:gd name="connsiteY39" fmla="*/ 187648 h 301341"/>
              <a:gd name="connsiteX40" fmla="*/ 73510 w 337073"/>
              <a:gd name="connsiteY40" fmla="*/ 184307 h 301341"/>
              <a:gd name="connsiteX41" fmla="*/ 5347 w 337073"/>
              <a:gd name="connsiteY41" fmla="*/ 140581 h 301341"/>
              <a:gd name="connsiteX42" fmla="*/ 51915 w 337073"/>
              <a:gd name="connsiteY42" fmla="*/ 65662 h 301341"/>
              <a:gd name="connsiteX43" fmla="*/ 139404 w 337073"/>
              <a:gd name="connsiteY43" fmla="*/ 84285 h 301341"/>
              <a:gd name="connsiteX44" fmla="*/ 106273 w 337073"/>
              <a:gd name="connsiteY44" fmla="*/ 37441 h 301341"/>
              <a:gd name="connsiteX45" fmla="*/ 104999 w 337073"/>
              <a:gd name="connsiteY45" fmla="*/ 11508 h 301341"/>
              <a:gd name="connsiteX46" fmla="*/ 128827 w 337073"/>
              <a:gd name="connsiteY46" fmla="*/ 20201 h 301341"/>
              <a:gd name="connsiteX47" fmla="*/ 158101 w 337073"/>
              <a:gd name="connsiteY47" fmla="*/ 61565 h 301341"/>
              <a:gd name="connsiteX48" fmla="*/ 161922 w 337073"/>
              <a:gd name="connsiteY48" fmla="*/ 22243 h 30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37073" h="301341">
                <a:moveTo>
                  <a:pt x="194806" y="157216"/>
                </a:moveTo>
                <a:cubicBezTo>
                  <a:pt x="191698" y="156491"/>
                  <a:pt x="188122" y="158568"/>
                  <a:pt x="181634" y="162620"/>
                </a:cubicBezTo>
                <a:cubicBezTo>
                  <a:pt x="158969" y="176721"/>
                  <a:pt x="140862" y="195123"/>
                  <a:pt x="133682" y="221019"/>
                </a:cubicBezTo>
                <a:cubicBezTo>
                  <a:pt x="126631" y="246343"/>
                  <a:pt x="136229" y="268197"/>
                  <a:pt x="156606" y="276428"/>
                </a:cubicBezTo>
                <a:cubicBezTo>
                  <a:pt x="177426" y="284789"/>
                  <a:pt x="202731" y="275727"/>
                  <a:pt x="215485" y="255017"/>
                </a:cubicBezTo>
                <a:cubicBezTo>
                  <a:pt x="222130" y="244183"/>
                  <a:pt x="226726" y="226759"/>
                  <a:pt x="225250" y="213839"/>
                </a:cubicBezTo>
                <a:cubicBezTo>
                  <a:pt x="222721" y="195843"/>
                  <a:pt x="214747" y="183458"/>
                  <a:pt x="205168" y="168618"/>
                </a:cubicBezTo>
                <a:cubicBezTo>
                  <a:pt x="200553" y="161466"/>
                  <a:pt x="197914" y="157940"/>
                  <a:pt x="194806" y="157216"/>
                </a:cubicBezTo>
                <a:close/>
                <a:moveTo>
                  <a:pt x="56584" y="87719"/>
                </a:moveTo>
                <a:cubicBezTo>
                  <a:pt x="42169" y="87442"/>
                  <a:pt x="30947" y="93994"/>
                  <a:pt x="24875" y="106989"/>
                </a:cubicBezTo>
                <a:cubicBezTo>
                  <a:pt x="18802" y="119946"/>
                  <a:pt x="24561" y="132848"/>
                  <a:pt x="32571" y="142777"/>
                </a:cubicBezTo>
                <a:cubicBezTo>
                  <a:pt x="39622" y="151490"/>
                  <a:pt x="49202" y="155292"/>
                  <a:pt x="60424" y="157931"/>
                </a:cubicBezTo>
                <a:cubicBezTo>
                  <a:pt x="101344" y="167584"/>
                  <a:pt x="137097" y="150825"/>
                  <a:pt x="179143" y="136761"/>
                </a:cubicBezTo>
                <a:cubicBezTo>
                  <a:pt x="138850" y="108483"/>
                  <a:pt x="101492" y="88476"/>
                  <a:pt x="56584" y="87719"/>
                </a:cubicBezTo>
                <a:close/>
                <a:moveTo>
                  <a:pt x="175486" y="0"/>
                </a:moveTo>
                <a:lnTo>
                  <a:pt x="189759" y="18281"/>
                </a:lnTo>
                <a:lnTo>
                  <a:pt x="186156" y="23007"/>
                </a:lnTo>
                <a:cubicBezTo>
                  <a:pt x="179715" y="35281"/>
                  <a:pt x="175950" y="48681"/>
                  <a:pt x="176651" y="64389"/>
                </a:cubicBezTo>
                <a:cubicBezTo>
                  <a:pt x="177500" y="80908"/>
                  <a:pt x="183019" y="98258"/>
                  <a:pt x="189313" y="113190"/>
                </a:cubicBezTo>
                <a:cubicBezTo>
                  <a:pt x="191546" y="118487"/>
                  <a:pt x="195441" y="124560"/>
                  <a:pt x="202362" y="119539"/>
                </a:cubicBezTo>
                <a:cubicBezTo>
                  <a:pt x="215439" y="110024"/>
                  <a:pt x="228156" y="100117"/>
                  <a:pt x="238151" y="88201"/>
                </a:cubicBezTo>
                <a:lnTo>
                  <a:pt x="243170" y="80435"/>
                </a:lnTo>
                <a:lnTo>
                  <a:pt x="268913" y="109568"/>
                </a:lnTo>
                <a:lnTo>
                  <a:pt x="250322" y="118684"/>
                </a:lnTo>
                <a:cubicBezTo>
                  <a:pt x="240888" y="125206"/>
                  <a:pt x="232171" y="132949"/>
                  <a:pt x="222721" y="141652"/>
                </a:cubicBezTo>
                <a:cubicBezTo>
                  <a:pt x="246309" y="162158"/>
                  <a:pt x="268938" y="180800"/>
                  <a:pt x="302679" y="176241"/>
                </a:cubicBezTo>
                <a:lnTo>
                  <a:pt x="321451" y="169432"/>
                </a:lnTo>
                <a:lnTo>
                  <a:pt x="337073" y="187448"/>
                </a:lnTo>
                <a:lnTo>
                  <a:pt x="324731" y="194735"/>
                </a:lnTo>
                <a:cubicBezTo>
                  <a:pt x="315724" y="198398"/>
                  <a:pt x="305341" y="201214"/>
                  <a:pt x="293598" y="203170"/>
                </a:cubicBezTo>
                <a:cubicBezTo>
                  <a:pt x="286122" y="203503"/>
                  <a:pt x="280382" y="199516"/>
                  <a:pt x="281268" y="200273"/>
                </a:cubicBezTo>
                <a:cubicBezTo>
                  <a:pt x="292804" y="210184"/>
                  <a:pt x="307570" y="226334"/>
                  <a:pt x="297953" y="235286"/>
                </a:cubicBezTo>
                <a:cubicBezTo>
                  <a:pt x="287783" y="244737"/>
                  <a:pt x="277983" y="232518"/>
                  <a:pt x="270341" y="224563"/>
                </a:cubicBezTo>
                <a:cubicBezTo>
                  <a:pt x="263844" y="217752"/>
                  <a:pt x="253379" y="208283"/>
                  <a:pt x="243670" y="197966"/>
                </a:cubicBezTo>
                <a:cubicBezTo>
                  <a:pt x="249909" y="229805"/>
                  <a:pt x="245516" y="254058"/>
                  <a:pt x="228830" y="273918"/>
                </a:cubicBezTo>
                <a:cubicBezTo>
                  <a:pt x="212181" y="293778"/>
                  <a:pt x="190457" y="303745"/>
                  <a:pt x="165004" y="300848"/>
                </a:cubicBezTo>
                <a:cubicBezTo>
                  <a:pt x="125062" y="296270"/>
                  <a:pt x="99480" y="267864"/>
                  <a:pt x="114707" y="203262"/>
                </a:cubicBezTo>
                <a:cubicBezTo>
                  <a:pt x="94312" y="217051"/>
                  <a:pt x="70779" y="240160"/>
                  <a:pt x="49054" y="250440"/>
                </a:cubicBezTo>
                <a:cubicBezTo>
                  <a:pt x="40490" y="254261"/>
                  <a:pt x="32590" y="257011"/>
                  <a:pt x="28658" y="249167"/>
                </a:cubicBezTo>
                <a:cubicBezTo>
                  <a:pt x="24284" y="238554"/>
                  <a:pt x="70003" y="205755"/>
                  <a:pt x="94626" y="187648"/>
                </a:cubicBezTo>
                <a:cubicBezTo>
                  <a:pt x="86578" y="186190"/>
                  <a:pt x="80099" y="184916"/>
                  <a:pt x="73510" y="184307"/>
                </a:cubicBezTo>
                <a:cubicBezTo>
                  <a:pt x="43147" y="181575"/>
                  <a:pt x="18433" y="169799"/>
                  <a:pt x="5347" y="140581"/>
                </a:cubicBezTo>
                <a:cubicBezTo>
                  <a:pt x="-10933" y="104294"/>
                  <a:pt x="11493" y="69040"/>
                  <a:pt x="51915" y="65662"/>
                </a:cubicBezTo>
                <a:cubicBezTo>
                  <a:pt x="80893" y="63244"/>
                  <a:pt x="107491" y="72768"/>
                  <a:pt x="139404" y="84285"/>
                </a:cubicBezTo>
                <a:cubicBezTo>
                  <a:pt x="126114" y="65570"/>
                  <a:pt x="115889" y="51671"/>
                  <a:pt x="106273" y="37441"/>
                </a:cubicBezTo>
                <a:cubicBezTo>
                  <a:pt x="100735" y="29208"/>
                  <a:pt x="96434" y="18503"/>
                  <a:pt x="104999" y="11508"/>
                </a:cubicBezTo>
                <a:cubicBezTo>
                  <a:pt x="114744" y="3589"/>
                  <a:pt x="122367" y="13575"/>
                  <a:pt x="128827" y="20201"/>
                </a:cubicBezTo>
                <a:cubicBezTo>
                  <a:pt x="137207" y="28858"/>
                  <a:pt x="149592" y="51856"/>
                  <a:pt x="158101" y="61565"/>
                </a:cubicBezTo>
                <a:cubicBezTo>
                  <a:pt x="156426" y="46683"/>
                  <a:pt x="158066" y="33526"/>
                  <a:pt x="161922" y="222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1" name="자유형: 도형 60">
            <a:extLst>
              <a:ext uri="{FF2B5EF4-FFF2-40B4-BE49-F238E27FC236}">
                <a16:creationId xmlns:a16="http://schemas.microsoft.com/office/drawing/2014/main" id="{69C904D7-ECB9-4D70-9252-45B0D43A2607}"/>
              </a:ext>
            </a:extLst>
          </p:cNvPr>
          <p:cNvSpPr/>
          <p:nvPr userDrawn="1"/>
        </p:nvSpPr>
        <p:spPr>
          <a:xfrm>
            <a:off x="2161847" y="3823875"/>
            <a:ext cx="234803" cy="302038"/>
          </a:xfrm>
          <a:custGeom>
            <a:avLst/>
            <a:gdLst>
              <a:gd name="connsiteX0" fmla="*/ 159198 w 234803"/>
              <a:gd name="connsiteY0" fmla="*/ 173748 h 302038"/>
              <a:gd name="connsiteX1" fmla="*/ 143698 w 234803"/>
              <a:gd name="connsiteY1" fmla="*/ 189991 h 302038"/>
              <a:gd name="connsiteX2" fmla="*/ 164800 w 234803"/>
              <a:gd name="connsiteY2" fmla="*/ 264705 h 302038"/>
              <a:gd name="connsiteX3" fmla="*/ 174673 w 234803"/>
              <a:gd name="connsiteY3" fmla="*/ 188021 h 302038"/>
              <a:gd name="connsiteX4" fmla="*/ 159198 w 234803"/>
              <a:gd name="connsiteY4" fmla="*/ 173748 h 302038"/>
              <a:gd name="connsiteX5" fmla="*/ 103485 w 234803"/>
              <a:gd name="connsiteY5" fmla="*/ 144662 h 302038"/>
              <a:gd name="connsiteX6" fmla="*/ 85660 w 234803"/>
              <a:gd name="connsiteY6" fmla="*/ 148195 h 302038"/>
              <a:gd name="connsiteX7" fmla="*/ 35092 w 234803"/>
              <a:gd name="connsiteY7" fmla="*/ 198252 h 302038"/>
              <a:gd name="connsiteX8" fmla="*/ 112108 w 234803"/>
              <a:gd name="connsiteY8" fmla="*/ 178353 h 302038"/>
              <a:gd name="connsiteX9" fmla="*/ 119219 w 234803"/>
              <a:gd name="connsiteY9" fmla="*/ 151316 h 302038"/>
              <a:gd name="connsiteX10" fmla="*/ 103485 w 234803"/>
              <a:gd name="connsiteY10" fmla="*/ 144662 h 302038"/>
              <a:gd name="connsiteX11" fmla="*/ 53661 w 234803"/>
              <a:gd name="connsiteY11" fmla="*/ 34628 h 302038"/>
              <a:gd name="connsiteX12" fmla="*/ 34503 w 234803"/>
              <a:gd name="connsiteY12" fmla="*/ 49361 h 302038"/>
              <a:gd name="connsiteX13" fmla="*/ 85890 w 234803"/>
              <a:gd name="connsiteY13" fmla="*/ 110083 h 302038"/>
              <a:gd name="connsiteX14" fmla="*/ 112210 w 234803"/>
              <a:gd name="connsiteY14" fmla="*/ 105761 h 302038"/>
              <a:gd name="connsiteX15" fmla="*/ 108706 w 234803"/>
              <a:gd name="connsiteY15" fmla="*/ 78929 h 302038"/>
              <a:gd name="connsiteX16" fmla="*/ 53661 w 234803"/>
              <a:gd name="connsiteY16" fmla="*/ 34628 h 302038"/>
              <a:gd name="connsiteX17" fmla="*/ 29844 w 234803"/>
              <a:gd name="connsiteY17" fmla="*/ 73 h 302038"/>
              <a:gd name="connsiteX18" fmla="*/ 58342 w 234803"/>
              <a:gd name="connsiteY18" fmla="*/ 5520 h 302038"/>
              <a:gd name="connsiteX19" fmla="*/ 87729 w 234803"/>
              <a:gd name="connsiteY19" fmla="*/ 18894 h 302038"/>
              <a:gd name="connsiteX20" fmla="*/ 104077 w 234803"/>
              <a:gd name="connsiteY20" fmla="*/ 31096 h 302038"/>
              <a:gd name="connsiteX21" fmla="*/ 136198 w 234803"/>
              <a:gd name="connsiteY21" fmla="*/ 76378 h 302038"/>
              <a:gd name="connsiteX22" fmla="*/ 234803 w 234803"/>
              <a:gd name="connsiteY22" fmla="*/ 214176 h 302038"/>
              <a:gd name="connsiteX23" fmla="*/ 206595 w 234803"/>
              <a:gd name="connsiteY23" fmla="*/ 204570 h 302038"/>
              <a:gd name="connsiteX24" fmla="*/ 195750 w 234803"/>
              <a:gd name="connsiteY24" fmla="*/ 274783 h 302038"/>
              <a:gd name="connsiteX25" fmla="*/ 167307 w 234803"/>
              <a:gd name="connsiteY25" fmla="*/ 301998 h 302038"/>
              <a:gd name="connsiteX26" fmla="*/ 130755 w 234803"/>
              <a:gd name="connsiteY26" fmla="*/ 271918 h 302038"/>
              <a:gd name="connsiteX27" fmla="*/ 90827 w 234803"/>
              <a:gd name="connsiteY27" fmla="*/ 222756 h 302038"/>
              <a:gd name="connsiteX28" fmla="*/ 1891 w 234803"/>
              <a:gd name="connsiteY28" fmla="*/ 215646 h 302038"/>
              <a:gd name="connsiteX29" fmla="*/ 22840 w 234803"/>
              <a:gd name="connsiteY29" fmla="*/ 153362 h 302038"/>
              <a:gd name="connsiteX30" fmla="*/ 57191 w 234803"/>
              <a:gd name="connsiteY30" fmla="*/ 133232 h 302038"/>
              <a:gd name="connsiteX31" fmla="*/ 4014 w 234803"/>
              <a:gd name="connsiteY31" fmla="*/ 46649 h 302038"/>
              <a:gd name="connsiteX32" fmla="*/ 29844 w 234803"/>
              <a:gd name="connsiteY32" fmla="*/ 73 h 3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4803" h="302038">
                <a:moveTo>
                  <a:pt x="159198" y="173748"/>
                </a:moveTo>
                <a:cubicBezTo>
                  <a:pt x="148737" y="173799"/>
                  <a:pt x="144286" y="183263"/>
                  <a:pt x="143698" y="189991"/>
                </a:cubicBezTo>
                <a:cubicBezTo>
                  <a:pt x="140347" y="228282"/>
                  <a:pt x="150655" y="261866"/>
                  <a:pt x="164800" y="264705"/>
                </a:cubicBezTo>
                <a:cubicBezTo>
                  <a:pt x="171271" y="264705"/>
                  <a:pt x="187590" y="226593"/>
                  <a:pt x="174673" y="188021"/>
                </a:cubicBezTo>
                <a:cubicBezTo>
                  <a:pt x="172857" y="182573"/>
                  <a:pt x="167051" y="173697"/>
                  <a:pt x="159198" y="173748"/>
                </a:cubicBezTo>
                <a:close/>
                <a:moveTo>
                  <a:pt x="103485" y="144662"/>
                </a:moveTo>
                <a:cubicBezTo>
                  <a:pt x="97087" y="144544"/>
                  <a:pt x="90341" y="146124"/>
                  <a:pt x="85660" y="148195"/>
                </a:cubicBezTo>
                <a:cubicBezTo>
                  <a:pt x="63509" y="158043"/>
                  <a:pt x="30743" y="187510"/>
                  <a:pt x="35092" y="198252"/>
                </a:cubicBezTo>
                <a:cubicBezTo>
                  <a:pt x="39849" y="208842"/>
                  <a:pt x="92285" y="200938"/>
                  <a:pt x="112108" y="178353"/>
                </a:cubicBezTo>
                <a:cubicBezTo>
                  <a:pt x="118503" y="171114"/>
                  <a:pt x="125972" y="161036"/>
                  <a:pt x="119219" y="151316"/>
                </a:cubicBezTo>
                <a:cubicBezTo>
                  <a:pt x="115932" y="146597"/>
                  <a:pt x="109883" y="144781"/>
                  <a:pt x="103485" y="144662"/>
                </a:cubicBezTo>
                <a:close/>
                <a:moveTo>
                  <a:pt x="53661" y="34628"/>
                </a:moveTo>
                <a:cubicBezTo>
                  <a:pt x="38749" y="29230"/>
                  <a:pt x="33045" y="35779"/>
                  <a:pt x="34503" y="49361"/>
                </a:cubicBezTo>
                <a:cubicBezTo>
                  <a:pt x="35526" y="77344"/>
                  <a:pt x="59749" y="105275"/>
                  <a:pt x="85890" y="110083"/>
                </a:cubicBezTo>
                <a:cubicBezTo>
                  <a:pt x="94229" y="111619"/>
                  <a:pt x="106788" y="114330"/>
                  <a:pt x="112210" y="105761"/>
                </a:cubicBezTo>
                <a:cubicBezTo>
                  <a:pt x="117377" y="97601"/>
                  <a:pt x="114845" y="88419"/>
                  <a:pt x="108706" y="78929"/>
                </a:cubicBezTo>
                <a:cubicBezTo>
                  <a:pt x="95150" y="57930"/>
                  <a:pt x="76963" y="43094"/>
                  <a:pt x="53661" y="34628"/>
                </a:cubicBezTo>
                <a:close/>
                <a:moveTo>
                  <a:pt x="29844" y="73"/>
                </a:moveTo>
                <a:cubicBezTo>
                  <a:pt x="37263" y="458"/>
                  <a:pt x="46621" y="2380"/>
                  <a:pt x="58342" y="5520"/>
                </a:cubicBezTo>
                <a:cubicBezTo>
                  <a:pt x="69495" y="8512"/>
                  <a:pt x="78850" y="13168"/>
                  <a:pt x="87729" y="18894"/>
                </a:cubicBezTo>
                <a:lnTo>
                  <a:pt x="104077" y="31096"/>
                </a:lnTo>
                <a:lnTo>
                  <a:pt x="136198" y="76378"/>
                </a:lnTo>
                <a:lnTo>
                  <a:pt x="234803" y="214176"/>
                </a:lnTo>
                <a:lnTo>
                  <a:pt x="206595" y="204570"/>
                </a:lnTo>
                <a:cubicBezTo>
                  <a:pt x="209178" y="229688"/>
                  <a:pt x="206544" y="250969"/>
                  <a:pt x="195750" y="274783"/>
                </a:cubicBezTo>
                <a:cubicBezTo>
                  <a:pt x="190506" y="286370"/>
                  <a:pt x="180863" y="300847"/>
                  <a:pt x="167307" y="301998"/>
                </a:cubicBezTo>
                <a:cubicBezTo>
                  <a:pt x="151908" y="303277"/>
                  <a:pt x="131855" y="273606"/>
                  <a:pt x="130755" y="271918"/>
                </a:cubicBezTo>
                <a:cubicBezTo>
                  <a:pt x="110446" y="240994"/>
                  <a:pt x="138505" y="181524"/>
                  <a:pt x="90827" y="222756"/>
                </a:cubicBezTo>
                <a:cubicBezTo>
                  <a:pt x="69469" y="241198"/>
                  <a:pt x="9027" y="226695"/>
                  <a:pt x="1891" y="215646"/>
                </a:cubicBezTo>
                <a:cubicBezTo>
                  <a:pt x="-5298" y="204519"/>
                  <a:pt x="9385" y="170219"/>
                  <a:pt x="22840" y="153362"/>
                </a:cubicBezTo>
                <a:cubicBezTo>
                  <a:pt x="30257" y="144103"/>
                  <a:pt x="39466" y="138783"/>
                  <a:pt x="57191" y="133232"/>
                </a:cubicBezTo>
                <a:cubicBezTo>
                  <a:pt x="24706" y="112667"/>
                  <a:pt x="5369" y="85094"/>
                  <a:pt x="4014" y="46649"/>
                </a:cubicBezTo>
                <a:cubicBezTo>
                  <a:pt x="2786" y="11581"/>
                  <a:pt x="7587" y="-1085"/>
                  <a:pt x="29844" y="7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2" name="자유형: 도형 61">
            <a:extLst>
              <a:ext uri="{FF2B5EF4-FFF2-40B4-BE49-F238E27FC236}">
                <a16:creationId xmlns:a16="http://schemas.microsoft.com/office/drawing/2014/main" id="{2C989A14-5A7C-425A-AC61-54EFB51EE566}"/>
              </a:ext>
            </a:extLst>
          </p:cNvPr>
          <p:cNvSpPr/>
          <p:nvPr userDrawn="1"/>
        </p:nvSpPr>
        <p:spPr>
          <a:xfrm>
            <a:off x="636145" y="2174085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3" name="자유형: 도형 62">
            <a:extLst>
              <a:ext uri="{FF2B5EF4-FFF2-40B4-BE49-F238E27FC236}">
                <a16:creationId xmlns:a16="http://schemas.microsoft.com/office/drawing/2014/main" id="{A3C4B9EB-1F3E-4C11-B062-A9D19058E5A9}"/>
              </a:ext>
            </a:extLst>
          </p:cNvPr>
          <p:cNvSpPr>
            <a:spLocks/>
          </p:cNvSpPr>
          <p:nvPr userDrawn="1"/>
        </p:nvSpPr>
        <p:spPr bwMode="auto">
          <a:xfrm>
            <a:off x="2092077" y="4834494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64" name="Graphic 5">
            <a:extLst>
              <a:ext uri="{FF2B5EF4-FFF2-40B4-BE49-F238E27FC236}">
                <a16:creationId xmlns:a16="http://schemas.microsoft.com/office/drawing/2014/main" id="{CA27F25E-6593-4F97-89B1-F82B6A16C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2282" y="3139712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5" name="Freeform: Shape 17">
            <a:extLst>
              <a:ext uri="{FF2B5EF4-FFF2-40B4-BE49-F238E27FC236}">
                <a16:creationId xmlns:a16="http://schemas.microsoft.com/office/drawing/2014/main" id="{2AB77898-0997-44A1-81AF-5AB949E11B8C}"/>
              </a:ext>
            </a:extLst>
          </p:cNvPr>
          <p:cNvSpPr/>
          <p:nvPr userDrawn="1"/>
        </p:nvSpPr>
        <p:spPr>
          <a:xfrm>
            <a:off x="2184834" y="4209978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66" name="Graphic 47">
            <a:extLst>
              <a:ext uri="{FF2B5EF4-FFF2-40B4-BE49-F238E27FC236}">
                <a16:creationId xmlns:a16="http://schemas.microsoft.com/office/drawing/2014/main" id="{6DBEDDC6-0020-4391-B15B-19592179CE4F}"/>
              </a:ext>
            </a:extLst>
          </p:cNvPr>
          <p:cNvGrpSpPr/>
          <p:nvPr userDrawn="1"/>
        </p:nvGrpSpPr>
        <p:grpSpPr>
          <a:xfrm>
            <a:off x="1646914" y="2691817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7" name="Freeform: Shape 1145">
              <a:extLst>
                <a:ext uri="{FF2B5EF4-FFF2-40B4-BE49-F238E27FC236}">
                  <a16:creationId xmlns:a16="http://schemas.microsoft.com/office/drawing/2014/main" id="{C06E6722-0BDC-4240-80EC-AE1256EF1B6C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146">
              <a:extLst>
                <a:ext uri="{FF2B5EF4-FFF2-40B4-BE49-F238E27FC236}">
                  <a16:creationId xmlns:a16="http://schemas.microsoft.com/office/drawing/2014/main" id="{37D80DB8-B546-4DED-A4AF-DE24E927C7C1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147">
              <a:extLst>
                <a:ext uri="{FF2B5EF4-FFF2-40B4-BE49-F238E27FC236}">
                  <a16:creationId xmlns:a16="http://schemas.microsoft.com/office/drawing/2014/main" id="{CB676C04-573B-4E00-9916-C552B422FA34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Freeform: Shape 264">
            <a:extLst>
              <a:ext uri="{FF2B5EF4-FFF2-40B4-BE49-F238E27FC236}">
                <a16:creationId xmlns:a16="http://schemas.microsoft.com/office/drawing/2014/main" id="{E8AF59FD-E10F-4C17-BDEF-25629FF88F96}"/>
              </a:ext>
            </a:extLst>
          </p:cNvPr>
          <p:cNvSpPr/>
          <p:nvPr userDrawn="1"/>
        </p:nvSpPr>
        <p:spPr>
          <a:xfrm>
            <a:off x="1780564" y="5017481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자유형: 도형 70">
            <a:extLst>
              <a:ext uri="{FF2B5EF4-FFF2-40B4-BE49-F238E27FC236}">
                <a16:creationId xmlns:a16="http://schemas.microsoft.com/office/drawing/2014/main" id="{F0DB25F4-5FEF-46A6-9B16-34200171425C}"/>
              </a:ext>
            </a:extLst>
          </p:cNvPr>
          <p:cNvSpPr/>
          <p:nvPr userDrawn="1"/>
        </p:nvSpPr>
        <p:spPr>
          <a:xfrm>
            <a:off x="1047605" y="6397915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0ED6E3CA-4725-4451-95AC-ACCE76180C1C}"/>
              </a:ext>
            </a:extLst>
          </p:cNvPr>
          <p:cNvSpPr/>
          <p:nvPr userDrawn="1"/>
        </p:nvSpPr>
        <p:spPr>
          <a:xfrm>
            <a:off x="2459617" y="4560120"/>
            <a:ext cx="170427" cy="343683"/>
          </a:xfrm>
          <a:custGeom>
            <a:avLst/>
            <a:gdLst>
              <a:gd name="connsiteX0" fmla="*/ 77762 w 170427"/>
              <a:gd name="connsiteY0" fmla="*/ 173817 h 343683"/>
              <a:gd name="connsiteX1" fmla="*/ 34386 w 170427"/>
              <a:gd name="connsiteY1" fmla="*/ 211431 h 343683"/>
              <a:gd name="connsiteX2" fmla="*/ 69649 w 170427"/>
              <a:gd name="connsiteY2" fmla="*/ 250370 h 343683"/>
              <a:gd name="connsiteX3" fmla="*/ 121998 w 170427"/>
              <a:gd name="connsiteY3" fmla="*/ 211828 h 343683"/>
              <a:gd name="connsiteX4" fmla="*/ 77762 w 170427"/>
              <a:gd name="connsiteY4" fmla="*/ 173817 h 343683"/>
              <a:gd name="connsiteX5" fmla="*/ 101540 w 170427"/>
              <a:gd name="connsiteY5" fmla="*/ 88 h 343683"/>
              <a:gd name="connsiteX6" fmla="*/ 139889 w 170427"/>
              <a:gd name="connsiteY6" fmla="*/ 16286 h 343683"/>
              <a:gd name="connsiteX7" fmla="*/ 147668 w 170427"/>
              <a:gd name="connsiteY7" fmla="*/ 65810 h 343683"/>
              <a:gd name="connsiteX8" fmla="*/ 138243 w 170427"/>
              <a:gd name="connsiteY8" fmla="*/ 55946 h 343683"/>
              <a:gd name="connsiteX9" fmla="*/ 86569 w 170427"/>
              <a:gd name="connsiteY9" fmla="*/ 38691 h 343683"/>
              <a:gd name="connsiteX10" fmla="*/ 50048 w 170427"/>
              <a:gd name="connsiteY10" fmla="*/ 79318 h 343683"/>
              <a:gd name="connsiteX11" fmla="*/ 114349 w 170427"/>
              <a:gd name="connsiteY11" fmla="*/ 132395 h 343683"/>
              <a:gd name="connsiteX12" fmla="*/ 148110 w 170427"/>
              <a:gd name="connsiteY12" fmla="*/ 119474 h 343683"/>
              <a:gd name="connsiteX13" fmla="*/ 154494 w 170427"/>
              <a:gd name="connsiteY13" fmla="*/ 109264 h 343683"/>
              <a:gd name="connsiteX14" fmla="*/ 160247 w 170427"/>
              <a:gd name="connsiteY14" fmla="*/ 145889 h 343683"/>
              <a:gd name="connsiteX15" fmla="*/ 159984 w 170427"/>
              <a:gd name="connsiteY15" fmla="*/ 146049 h 343683"/>
              <a:gd name="connsiteX16" fmla="*/ 153387 w 170427"/>
              <a:gd name="connsiteY16" fmla="*/ 183187 h 343683"/>
              <a:gd name="connsiteX17" fmla="*/ 160274 w 170427"/>
              <a:gd name="connsiteY17" fmla="*/ 193944 h 343683"/>
              <a:gd name="connsiteX18" fmla="*/ 163731 w 170427"/>
              <a:gd name="connsiteY18" fmla="*/ 196606 h 343683"/>
              <a:gd name="connsiteX19" fmla="*/ 166126 w 170427"/>
              <a:gd name="connsiteY19" fmla="*/ 239335 h 343683"/>
              <a:gd name="connsiteX20" fmla="*/ 159413 w 170427"/>
              <a:gd name="connsiteY20" fmla="*/ 241417 h 343683"/>
              <a:gd name="connsiteX21" fmla="*/ 143520 w 170427"/>
              <a:gd name="connsiteY21" fmla="*/ 275136 h 343683"/>
              <a:gd name="connsiteX22" fmla="*/ 153664 w 170427"/>
              <a:gd name="connsiteY22" fmla="*/ 297693 h 343683"/>
              <a:gd name="connsiteX23" fmla="*/ 169728 w 170427"/>
              <a:gd name="connsiteY23" fmla="*/ 303595 h 343683"/>
              <a:gd name="connsiteX24" fmla="*/ 170427 w 170427"/>
              <a:gd name="connsiteY24" fmla="*/ 316077 h 343683"/>
              <a:gd name="connsiteX25" fmla="*/ 168740 w 170427"/>
              <a:gd name="connsiteY25" fmla="*/ 343093 h 343683"/>
              <a:gd name="connsiteX26" fmla="*/ 164970 w 170427"/>
              <a:gd name="connsiteY26" fmla="*/ 343683 h 343683"/>
              <a:gd name="connsiteX27" fmla="*/ 110132 w 170427"/>
              <a:gd name="connsiteY27" fmla="*/ 274737 h 343683"/>
              <a:gd name="connsiteX28" fmla="*/ 49419 w 170427"/>
              <a:gd name="connsiteY28" fmla="*/ 281295 h 343683"/>
              <a:gd name="connsiteX29" fmla="*/ 25248 w 170427"/>
              <a:gd name="connsiteY29" fmla="*/ 159446 h 343683"/>
              <a:gd name="connsiteX30" fmla="*/ 36969 w 170427"/>
              <a:gd name="connsiteY30" fmla="*/ 127826 h 343683"/>
              <a:gd name="connsiteX31" fmla="*/ 40346 w 170427"/>
              <a:gd name="connsiteY31" fmla="*/ 20413 h 343683"/>
              <a:gd name="connsiteX32" fmla="*/ 101540 w 170427"/>
              <a:gd name="connsiteY32" fmla="*/ 88 h 34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0427" h="343683">
                <a:moveTo>
                  <a:pt x="77762" y="173817"/>
                </a:moveTo>
                <a:cubicBezTo>
                  <a:pt x="52101" y="174513"/>
                  <a:pt x="36042" y="188154"/>
                  <a:pt x="34386" y="211431"/>
                </a:cubicBezTo>
                <a:cubicBezTo>
                  <a:pt x="32897" y="233086"/>
                  <a:pt x="46605" y="250038"/>
                  <a:pt x="69649" y="250370"/>
                </a:cubicBezTo>
                <a:cubicBezTo>
                  <a:pt x="95244" y="250667"/>
                  <a:pt x="118455" y="235999"/>
                  <a:pt x="121998" y="211828"/>
                </a:cubicBezTo>
                <a:cubicBezTo>
                  <a:pt x="126236" y="183353"/>
                  <a:pt x="98556" y="179115"/>
                  <a:pt x="77762" y="173817"/>
                </a:cubicBezTo>
                <a:close/>
                <a:moveTo>
                  <a:pt x="101540" y="88"/>
                </a:moveTo>
                <a:lnTo>
                  <a:pt x="139889" y="16286"/>
                </a:lnTo>
                <a:lnTo>
                  <a:pt x="147668" y="65810"/>
                </a:lnTo>
                <a:lnTo>
                  <a:pt x="138243" y="55946"/>
                </a:lnTo>
                <a:cubicBezTo>
                  <a:pt x="124879" y="45793"/>
                  <a:pt x="106635" y="38459"/>
                  <a:pt x="86569" y="38691"/>
                </a:cubicBezTo>
                <a:cubicBezTo>
                  <a:pt x="70444" y="39188"/>
                  <a:pt x="51803" y="51009"/>
                  <a:pt x="50048" y="79318"/>
                </a:cubicBezTo>
                <a:cubicBezTo>
                  <a:pt x="48690" y="100609"/>
                  <a:pt x="91768" y="127461"/>
                  <a:pt x="114349" y="132395"/>
                </a:cubicBezTo>
                <a:cubicBezTo>
                  <a:pt x="128107" y="135392"/>
                  <a:pt x="139878" y="128803"/>
                  <a:pt x="148110" y="119474"/>
                </a:cubicBezTo>
                <a:lnTo>
                  <a:pt x="154494" y="109264"/>
                </a:lnTo>
                <a:lnTo>
                  <a:pt x="160247" y="145889"/>
                </a:lnTo>
                <a:lnTo>
                  <a:pt x="159984" y="146049"/>
                </a:lnTo>
                <a:cubicBezTo>
                  <a:pt x="152443" y="157063"/>
                  <a:pt x="149149" y="171002"/>
                  <a:pt x="153387" y="183187"/>
                </a:cubicBezTo>
                <a:cubicBezTo>
                  <a:pt x="154927" y="187525"/>
                  <a:pt x="157120" y="190819"/>
                  <a:pt x="160274" y="193944"/>
                </a:cubicBezTo>
                <a:lnTo>
                  <a:pt x="163731" y="196606"/>
                </a:lnTo>
                <a:lnTo>
                  <a:pt x="166126" y="239335"/>
                </a:lnTo>
                <a:lnTo>
                  <a:pt x="159413" y="241417"/>
                </a:lnTo>
                <a:cubicBezTo>
                  <a:pt x="150639" y="249542"/>
                  <a:pt x="145258" y="261412"/>
                  <a:pt x="143520" y="275136"/>
                </a:cubicBezTo>
                <a:cubicBezTo>
                  <a:pt x="142427" y="283779"/>
                  <a:pt x="146715" y="291816"/>
                  <a:pt x="153664" y="297693"/>
                </a:cubicBezTo>
                <a:lnTo>
                  <a:pt x="169728" y="303595"/>
                </a:lnTo>
                <a:lnTo>
                  <a:pt x="170427" y="316077"/>
                </a:lnTo>
                <a:lnTo>
                  <a:pt x="168740" y="343093"/>
                </a:lnTo>
                <a:lnTo>
                  <a:pt x="164970" y="343683"/>
                </a:lnTo>
                <a:cubicBezTo>
                  <a:pt x="128111" y="333087"/>
                  <a:pt x="128412" y="297719"/>
                  <a:pt x="110132" y="274737"/>
                </a:cubicBezTo>
                <a:cubicBezTo>
                  <a:pt x="89894" y="276924"/>
                  <a:pt x="84276" y="288674"/>
                  <a:pt x="49419" y="281295"/>
                </a:cubicBezTo>
                <a:cubicBezTo>
                  <a:pt x="-2975" y="270204"/>
                  <a:pt x="-17962" y="199676"/>
                  <a:pt x="25248" y="159446"/>
                </a:cubicBezTo>
                <a:cubicBezTo>
                  <a:pt x="34055" y="151235"/>
                  <a:pt x="52862" y="149513"/>
                  <a:pt x="36969" y="127826"/>
                </a:cubicBezTo>
                <a:cubicBezTo>
                  <a:pt x="4785" y="83888"/>
                  <a:pt x="7765" y="46902"/>
                  <a:pt x="40346" y="20413"/>
                </a:cubicBezTo>
                <a:cubicBezTo>
                  <a:pt x="58226" y="5861"/>
                  <a:pt x="79914" y="-860"/>
                  <a:pt x="101540" y="88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3" name="하트 72">
            <a:extLst>
              <a:ext uri="{FF2B5EF4-FFF2-40B4-BE49-F238E27FC236}">
                <a16:creationId xmlns:a16="http://schemas.microsoft.com/office/drawing/2014/main" id="{E8078C5C-0F8A-400C-856D-282F5FD52697}"/>
              </a:ext>
            </a:extLst>
          </p:cNvPr>
          <p:cNvSpPr/>
          <p:nvPr userDrawn="1"/>
        </p:nvSpPr>
        <p:spPr>
          <a:xfrm>
            <a:off x="1665354" y="3831528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Freeform: Shape 264">
            <a:extLst>
              <a:ext uri="{FF2B5EF4-FFF2-40B4-BE49-F238E27FC236}">
                <a16:creationId xmlns:a16="http://schemas.microsoft.com/office/drawing/2014/main" id="{2EF30D1F-BBC8-40F5-A68C-9F0234B2AC93}"/>
              </a:ext>
            </a:extLst>
          </p:cNvPr>
          <p:cNvSpPr/>
          <p:nvPr userDrawn="1"/>
        </p:nvSpPr>
        <p:spPr>
          <a:xfrm>
            <a:off x="901601" y="4492955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자유형: 도형 74">
            <a:extLst>
              <a:ext uri="{FF2B5EF4-FFF2-40B4-BE49-F238E27FC236}">
                <a16:creationId xmlns:a16="http://schemas.microsoft.com/office/drawing/2014/main" id="{8AF34D91-766F-49B7-A2A4-30C73D337A6A}"/>
              </a:ext>
            </a:extLst>
          </p:cNvPr>
          <p:cNvSpPr/>
          <p:nvPr userDrawn="1"/>
        </p:nvSpPr>
        <p:spPr>
          <a:xfrm rot="768186">
            <a:off x="1224808" y="5911021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6" name="자유형: 도형 75">
            <a:extLst>
              <a:ext uri="{FF2B5EF4-FFF2-40B4-BE49-F238E27FC236}">
                <a16:creationId xmlns:a16="http://schemas.microsoft.com/office/drawing/2014/main" id="{7C3FAB44-6DA5-4876-839E-75A7F9DA1690}"/>
              </a:ext>
            </a:extLst>
          </p:cNvPr>
          <p:cNvSpPr/>
          <p:nvPr userDrawn="1"/>
        </p:nvSpPr>
        <p:spPr>
          <a:xfrm>
            <a:off x="1243841" y="4757170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자유형: 도형 76">
            <a:extLst>
              <a:ext uri="{FF2B5EF4-FFF2-40B4-BE49-F238E27FC236}">
                <a16:creationId xmlns:a16="http://schemas.microsoft.com/office/drawing/2014/main" id="{DC4E069C-DFD4-40FC-BB8C-DBB9288C415E}"/>
              </a:ext>
            </a:extLst>
          </p:cNvPr>
          <p:cNvSpPr/>
          <p:nvPr userDrawn="1"/>
        </p:nvSpPr>
        <p:spPr>
          <a:xfrm>
            <a:off x="1443544" y="4202460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8" name="자유형: 도형 77">
            <a:extLst>
              <a:ext uri="{FF2B5EF4-FFF2-40B4-BE49-F238E27FC236}">
                <a16:creationId xmlns:a16="http://schemas.microsoft.com/office/drawing/2014/main" id="{6B103ED6-2A64-4DCB-A417-4D5FE303C292}"/>
              </a:ext>
            </a:extLst>
          </p:cNvPr>
          <p:cNvSpPr/>
          <p:nvPr userDrawn="1"/>
        </p:nvSpPr>
        <p:spPr>
          <a:xfrm>
            <a:off x="1832816" y="4560716"/>
            <a:ext cx="217274" cy="344059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9" name="자유형: 도형 78">
            <a:extLst>
              <a:ext uri="{FF2B5EF4-FFF2-40B4-BE49-F238E27FC236}">
                <a16:creationId xmlns:a16="http://schemas.microsoft.com/office/drawing/2014/main" id="{2FAA22FA-9FE9-44FF-A7AD-2D44BD3E12C1}"/>
              </a:ext>
            </a:extLst>
          </p:cNvPr>
          <p:cNvSpPr/>
          <p:nvPr userDrawn="1"/>
        </p:nvSpPr>
        <p:spPr>
          <a:xfrm>
            <a:off x="2058586" y="2826693"/>
            <a:ext cx="234803" cy="302038"/>
          </a:xfrm>
          <a:custGeom>
            <a:avLst/>
            <a:gdLst>
              <a:gd name="connsiteX0" fmla="*/ 159198 w 234803"/>
              <a:gd name="connsiteY0" fmla="*/ 173748 h 302038"/>
              <a:gd name="connsiteX1" fmla="*/ 143698 w 234803"/>
              <a:gd name="connsiteY1" fmla="*/ 189991 h 302038"/>
              <a:gd name="connsiteX2" fmla="*/ 164800 w 234803"/>
              <a:gd name="connsiteY2" fmla="*/ 264705 h 302038"/>
              <a:gd name="connsiteX3" fmla="*/ 174673 w 234803"/>
              <a:gd name="connsiteY3" fmla="*/ 188021 h 302038"/>
              <a:gd name="connsiteX4" fmla="*/ 159198 w 234803"/>
              <a:gd name="connsiteY4" fmla="*/ 173748 h 302038"/>
              <a:gd name="connsiteX5" fmla="*/ 103485 w 234803"/>
              <a:gd name="connsiteY5" fmla="*/ 144662 h 302038"/>
              <a:gd name="connsiteX6" fmla="*/ 85660 w 234803"/>
              <a:gd name="connsiteY6" fmla="*/ 148195 h 302038"/>
              <a:gd name="connsiteX7" fmla="*/ 35092 w 234803"/>
              <a:gd name="connsiteY7" fmla="*/ 198252 h 302038"/>
              <a:gd name="connsiteX8" fmla="*/ 112108 w 234803"/>
              <a:gd name="connsiteY8" fmla="*/ 178353 h 302038"/>
              <a:gd name="connsiteX9" fmla="*/ 119219 w 234803"/>
              <a:gd name="connsiteY9" fmla="*/ 151316 h 302038"/>
              <a:gd name="connsiteX10" fmla="*/ 103485 w 234803"/>
              <a:gd name="connsiteY10" fmla="*/ 144662 h 302038"/>
              <a:gd name="connsiteX11" fmla="*/ 53661 w 234803"/>
              <a:gd name="connsiteY11" fmla="*/ 34628 h 302038"/>
              <a:gd name="connsiteX12" fmla="*/ 34503 w 234803"/>
              <a:gd name="connsiteY12" fmla="*/ 49361 h 302038"/>
              <a:gd name="connsiteX13" fmla="*/ 85890 w 234803"/>
              <a:gd name="connsiteY13" fmla="*/ 110083 h 302038"/>
              <a:gd name="connsiteX14" fmla="*/ 112210 w 234803"/>
              <a:gd name="connsiteY14" fmla="*/ 105761 h 302038"/>
              <a:gd name="connsiteX15" fmla="*/ 108706 w 234803"/>
              <a:gd name="connsiteY15" fmla="*/ 78929 h 302038"/>
              <a:gd name="connsiteX16" fmla="*/ 53661 w 234803"/>
              <a:gd name="connsiteY16" fmla="*/ 34628 h 302038"/>
              <a:gd name="connsiteX17" fmla="*/ 29844 w 234803"/>
              <a:gd name="connsiteY17" fmla="*/ 73 h 302038"/>
              <a:gd name="connsiteX18" fmla="*/ 58342 w 234803"/>
              <a:gd name="connsiteY18" fmla="*/ 5520 h 302038"/>
              <a:gd name="connsiteX19" fmla="*/ 87729 w 234803"/>
              <a:gd name="connsiteY19" fmla="*/ 18894 h 302038"/>
              <a:gd name="connsiteX20" fmla="*/ 104077 w 234803"/>
              <a:gd name="connsiteY20" fmla="*/ 31096 h 302038"/>
              <a:gd name="connsiteX21" fmla="*/ 136198 w 234803"/>
              <a:gd name="connsiteY21" fmla="*/ 76378 h 302038"/>
              <a:gd name="connsiteX22" fmla="*/ 234803 w 234803"/>
              <a:gd name="connsiteY22" fmla="*/ 214176 h 302038"/>
              <a:gd name="connsiteX23" fmla="*/ 206595 w 234803"/>
              <a:gd name="connsiteY23" fmla="*/ 204570 h 302038"/>
              <a:gd name="connsiteX24" fmla="*/ 195750 w 234803"/>
              <a:gd name="connsiteY24" fmla="*/ 274783 h 302038"/>
              <a:gd name="connsiteX25" fmla="*/ 167307 w 234803"/>
              <a:gd name="connsiteY25" fmla="*/ 301998 h 302038"/>
              <a:gd name="connsiteX26" fmla="*/ 130755 w 234803"/>
              <a:gd name="connsiteY26" fmla="*/ 271918 h 302038"/>
              <a:gd name="connsiteX27" fmla="*/ 90827 w 234803"/>
              <a:gd name="connsiteY27" fmla="*/ 222756 h 302038"/>
              <a:gd name="connsiteX28" fmla="*/ 1891 w 234803"/>
              <a:gd name="connsiteY28" fmla="*/ 215646 h 302038"/>
              <a:gd name="connsiteX29" fmla="*/ 22840 w 234803"/>
              <a:gd name="connsiteY29" fmla="*/ 153362 h 302038"/>
              <a:gd name="connsiteX30" fmla="*/ 57191 w 234803"/>
              <a:gd name="connsiteY30" fmla="*/ 133232 h 302038"/>
              <a:gd name="connsiteX31" fmla="*/ 4014 w 234803"/>
              <a:gd name="connsiteY31" fmla="*/ 46649 h 302038"/>
              <a:gd name="connsiteX32" fmla="*/ 29844 w 234803"/>
              <a:gd name="connsiteY32" fmla="*/ 73 h 3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4803" h="302038">
                <a:moveTo>
                  <a:pt x="159198" y="173748"/>
                </a:moveTo>
                <a:cubicBezTo>
                  <a:pt x="148737" y="173799"/>
                  <a:pt x="144286" y="183263"/>
                  <a:pt x="143698" y="189991"/>
                </a:cubicBezTo>
                <a:cubicBezTo>
                  <a:pt x="140347" y="228282"/>
                  <a:pt x="150655" y="261866"/>
                  <a:pt x="164800" y="264705"/>
                </a:cubicBezTo>
                <a:cubicBezTo>
                  <a:pt x="171271" y="264705"/>
                  <a:pt x="187590" y="226593"/>
                  <a:pt x="174673" y="188021"/>
                </a:cubicBezTo>
                <a:cubicBezTo>
                  <a:pt x="172857" y="182573"/>
                  <a:pt x="167051" y="173697"/>
                  <a:pt x="159198" y="173748"/>
                </a:cubicBezTo>
                <a:close/>
                <a:moveTo>
                  <a:pt x="103485" y="144662"/>
                </a:moveTo>
                <a:cubicBezTo>
                  <a:pt x="97087" y="144544"/>
                  <a:pt x="90341" y="146124"/>
                  <a:pt x="85660" y="148195"/>
                </a:cubicBezTo>
                <a:cubicBezTo>
                  <a:pt x="63509" y="158043"/>
                  <a:pt x="30743" y="187510"/>
                  <a:pt x="35092" y="198252"/>
                </a:cubicBezTo>
                <a:cubicBezTo>
                  <a:pt x="39849" y="208842"/>
                  <a:pt x="92285" y="200938"/>
                  <a:pt x="112108" y="178353"/>
                </a:cubicBezTo>
                <a:cubicBezTo>
                  <a:pt x="118503" y="171114"/>
                  <a:pt x="125972" y="161036"/>
                  <a:pt x="119219" y="151316"/>
                </a:cubicBezTo>
                <a:cubicBezTo>
                  <a:pt x="115932" y="146597"/>
                  <a:pt x="109883" y="144781"/>
                  <a:pt x="103485" y="144662"/>
                </a:cubicBezTo>
                <a:close/>
                <a:moveTo>
                  <a:pt x="53661" y="34628"/>
                </a:moveTo>
                <a:cubicBezTo>
                  <a:pt x="38749" y="29230"/>
                  <a:pt x="33045" y="35779"/>
                  <a:pt x="34503" y="49361"/>
                </a:cubicBezTo>
                <a:cubicBezTo>
                  <a:pt x="35526" y="77344"/>
                  <a:pt x="59749" y="105275"/>
                  <a:pt x="85890" y="110083"/>
                </a:cubicBezTo>
                <a:cubicBezTo>
                  <a:pt x="94229" y="111619"/>
                  <a:pt x="106788" y="114330"/>
                  <a:pt x="112210" y="105761"/>
                </a:cubicBezTo>
                <a:cubicBezTo>
                  <a:pt x="117377" y="97601"/>
                  <a:pt x="114845" y="88419"/>
                  <a:pt x="108706" y="78929"/>
                </a:cubicBezTo>
                <a:cubicBezTo>
                  <a:pt x="95150" y="57930"/>
                  <a:pt x="76963" y="43094"/>
                  <a:pt x="53661" y="34628"/>
                </a:cubicBezTo>
                <a:close/>
                <a:moveTo>
                  <a:pt x="29844" y="73"/>
                </a:moveTo>
                <a:cubicBezTo>
                  <a:pt x="37263" y="458"/>
                  <a:pt x="46621" y="2380"/>
                  <a:pt x="58342" y="5520"/>
                </a:cubicBezTo>
                <a:cubicBezTo>
                  <a:pt x="69495" y="8512"/>
                  <a:pt x="78850" y="13168"/>
                  <a:pt x="87729" y="18894"/>
                </a:cubicBezTo>
                <a:lnTo>
                  <a:pt x="104077" y="31096"/>
                </a:lnTo>
                <a:lnTo>
                  <a:pt x="136198" y="76378"/>
                </a:lnTo>
                <a:lnTo>
                  <a:pt x="234803" y="214176"/>
                </a:lnTo>
                <a:lnTo>
                  <a:pt x="206595" y="204570"/>
                </a:lnTo>
                <a:cubicBezTo>
                  <a:pt x="209178" y="229688"/>
                  <a:pt x="206544" y="250969"/>
                  <a:pt x="195750" y="274783"/>
                </a:cubicBezTo>
                <a:cubicBezTo>
                  <a:pt x="190506" y="286370"/>
                  <a:pt x="180863" y="300847"/>
                  <a:pt x="167307" y="301998"/>
                </a:cubicBezTo>
                <a:cubicBezTo>
                  <a:pt x="151908" y="303277"/>
                  <a:pt x="131855" y="273606"/>
                  <a:pt x="130755" y="271918"/>
                </a:cubicBezTo>
                <a:cubicBezTo>
                  <a:pt x="110446" y="240994"/>
                  <a:pt x="138505" y="181524"/>
                  <a:pt x="90827" y="222756"/>
                </a:cubicBezTo>
                <a:cubicBezTo>
                  <a:pt x="69469" y="241198"/>
                  <a:pt x="9027" y="226695"/>
                  <a:pt x="1891" y="215646"/>
                </a:cubicBezTo>
                <a:cubicBezTo>
                  <a:pt x="-5298" y="204519"/>
                  <a:pt x="9385" y="170219"/>
                  <a:pt x="22840" y="153362"/>
                </a:cubicBezTo>
                <a:cubicBezTo>
                  <a:pt x="30257" y="144103"/>
                  <a:pt x="39466" y="138783"/>
                  <a:pt x="57191" y="133232"/>
                </a:cubicBezTo>
                <a:cubicBezTo>
                  <a:pt x="24706" y="112667"/>
                  <a:pt x="5369" y="85094"/>
                  <a:pt x="4014" y="46649"/>
                </a:cubicBezTo>
                <a:cubicBezTo>
                  <a:pt x="2786" y="11581"/>
                  <a:pt x="7587" y="-1085"/>
                  <a:pt x="29844" y="7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0" name="자유형: 도형 79">
            <a:extLst>
              <a:ext uri="{FF2B5EF4-FFF2-40B4-BE49-F238E27FC236}">
                <a16:creationId xmlns:a16="http://schemas.microsoft.com/office/drawing/2014/main" id="{9364CB3F-1222-4FCA-8F41-4CE7BB075130}"/>
              </a:ext>
            </a:extLst>
          </p:cNvPr>
          <p:cNvSpPr/>
          <p:nvPr userDrawn="1"/>
        </p:nvSpPr>
        <p:spPr>
          <a:xfrm rot="5400000">
            <a:off x="1404835" y="-53978"/>
            <a:ext cx="132982" cy="256531"/>
          </a:xfrm>
          <a:custGeom>
            <a:avLst/>
            <a:gdLst>
              <a:gd name="connsiteX0" fmla="*/ 0 w 132982"/>
              <a:gd name="connsiteY0" fmla="*/ 0 h 256531"/>
              <a:gd name="connsiteX1" fmla="*/ 999 w 132982"/>
              <a:gd name="connsiteY1" fmla="*/ 1872 h 256531"/>
              <a:gd name="connsiteX2" fmla="*/ 7086 w 132982"/>
              <a:gd name="connsiteY2" fmla="*/ 51597 h 256531"/>
              <a:gd name="connsiteX3" fmla="*/ 9439 w 132982"/>
              <a:gd name="connsiteY3" fmla="*/ 70601 h 256531"/>
              <a:gd name="connsiteX4" fmla="*/ 107098 w 132982"/>
              <a:gd name="connsiteY4" fmla="*/ 72238 h 256531"/>
              <a:gd name="connsiteX5" fmla="*/ 119324 w 132982"/>
              <a:gd name="connsiteY5" fmla="*/ 117205 h 256531"/>
              <a:gd name="connsiteX6" fmla="*/ 92876 w 132982"/>
              <a:gd name="connsiteY6" fmla="*/ 141044 h 256531"/>
              <a:gd name="connsiteX7" fmla="*/ 44200 w 132982"/>
              <a:gd name="connsiteY7" fmla="*/ 163604 h 256531"/>
              <a:gd name="connsiteX8" fmla="*/ 81622 w 132982"/>
              <a:gd name="connsiteY8" fmla="*/ 201102 h 256531"/>
              <a:gd name="connsiteX9" fmla="*/ 94385 w 132982"/>
              <a:gd name="connsiteY9" fmla="*/ 242104 h 256531"/>
              <a:gd name="connsiteX10" fmla="*/ 53690 w 132982"/>
              <a:gd name="connsiteY10" fmla="*/ 256531 h 256531"/>
              <a:gd name="connsiteX11" fmla="*/ 0 w 132982"/>
              <a:gd name="connsiteY11" fmla="*/ 243479 h 256531"/>
              <a:gd name="connsiteX12" fmla="*/ 0 w 132982"/>
              <a:gd name="connsiteY12" fmla="*/ 219887 h 256531"/>
              <a:gd name="connsiteX13" fmla="*/ 13903 w 132982"/>
              <a:gd name="connsiteY13" fmla="*/ 225423 h 256531"/>
              <a:gd name="connsiteX14" fmla="*/ 56427 w 132982"/>
              <a:gd name="connsiteY14" fmla="*/ 224046 h 256531"/>
              <a:gd name="connsiteX15" fmla="*/ 8262 w 132982"/>
              <a:gd name="connsiteY15" fmla="*/ 179386 h 256531"/>
              <a:gd name="connsiteX16" fmla="*/ 0 w 132982"/>
              <a:gd name="connsiteY16" fmla="*/ 182268 h 256531"/>
              <a:gd name="connsiteX17" fmla="*/ 0 w 132982"/>
              <a:gd name="connsiteY17" fmla="*/ 142708 h 256531"/>
              <a:gd name="connsiteX18" fmla="*/ 9209 w 132982"/>
              <a:gd name="connsiteY18" fmla="*/ 142221 h 256531"/>
              <a:gd name="connsiteX19" fmla="*/ 55250 w 132982"/>
              <a:gd name="connsiteY19" fmla="*/ 129329 h 256531"/>
              <a:gd name="connsiteX20" fmla="*/ 63870 w 132982"/>
              <a:gd name="connsiteY20" fmla="*/ 125006 h 256531"/>
              <a:gd name="connsiteX21" fmla="*/ 85688 w 132982"/>
              <a:gd name="connsiteY21" fmla="*/ 103188 h 256531"/>
              <a:gd name="connsiteX22" fmla="*/ 52590 w 132982"/>
              <a:gd name="connsiteY22" fmla="*/ 93110 h 256531"/>
              <a:gd name="connsiteX23" fmla="*/ 0 w 132982"/>
              <a:gd name="connsiteY23" fmla="*/ 111128 h 25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2982" h="256531">
                <a:moveTo>
                  <a:pt x="0" y="0"/>
                </a:moveTo>
                <a:lnTo>
                  <a:pt x="999" y="1872"/>
                </a:lnTo>
                <a:cubicBezTo>
                  <a:pt x="999" y="1872"/>
                  <a:pt x="11869" y="32106"/>
                  <a:pt x="7086" y="51597"/>
                </a:cubicBezTo>
                <a:cubicBezTo>
                  <a:pt x="1280" y="75154"/>
                  <a:pt x="4067" y="70039"/>
                  <a:pt x="9439" y="70601"/>
                </a:cubicBezTo>
                <a:cubicBezTo>
                  <a:pt x="10692" y="70729"/>
                  <a:pt x="56427" y="56252"/>
                  <a:pt x="107098" y="72238"/>
                </a:cubicBezTo>
                <a:cubicBezTo>
                  <a:pt x="137690" y="81882"/>
                  <a:pt x="140375" y="93954"/>
                  <a:pt x="119324" y="117205"/>
                </a:cubicBezTo>
                <a:cubicBezTo>
                  <a:pt x="112572" y="124674"/>
                  <a:pt x="92901" y="141070"/>
                  <a:pt x="92876" y="141044"/>
                </a:cubicBezTo>
                <a:cubicBezTo>
                  <a:pt x="64535" y="164576"/>
                  <a:pt x="45403" y="156161"/>
                  <a:pt x="44200" y="163604"/>
                </a:cubicBezTo>
                <a:cubicBezTo>
                  <a:pt x="43049" y="170894"/>
                  <a:pt x="67477" y="178951"/>
                  <a:pt x="81622" y="201102"/>
                </a:cubicBezTo>
                <a:cubicBezTo>
                  <a:pt x="88937" y="212561"/>
                  <a:pt x="97173" y="232768"/>
                  <a:pt x="94385" y="242104"/>
                </a:cubicBezTo>
                <a:cubicBezTo>
                  <a:pt x="92185" y="249471"/>
                  <a:pt x="68909" y="255686"/>
                  <a:pt x="53690" y="256531"/>
                </a:cubicBezTo>
                <a:lnTo>
                  <a:pt x="0" y="243479"/>
                </a:lnTo>
                <a:lnTo>
                  <a:pt x="0" y="219887"/>
                </a:lnTo>
                <a:lnTo>
                  <a:pt x="13903" y="225423"/>
                </a:lnTo>
                <a:cubicBezTo>
                  <a:pt x="32725" y="230511"/>
                  <a:pt x="55180" y="230703"/>
                  <a:pt x="56427" y="224046"/>
                </a:cubicBezTo>
                <a:cubicBezTo>
                  <a:pt x="59343" y="215426"/>
                  <a:pt x="34225" y="184016"/>
                  <a:pt x="8262" y="179386"/>
                </a:cubicBezTo>
                <a:lnTo>
                  <a:pt x="0" y="182268"/>
                </a:lnTo>
                <a:lnTo>
                  <a:pt x="0" y="142708"/>
                </a:lnTo>
                <a:lnTo>
                  <a:pt x="9209" y="142221"/>
                </a:lnTo>
                <a:cubicBezTo>
                  <a:pt x="27089" y="139535"/>
                  <a:pt x="39443" y="138205"/>
                  <a:pt x="55250" y="129329"/>
                </a:cubicBezTo>
                <a:lnTo>
                  <a:pt x="63870" y="125006"/>
                </a:lnTo>
                <a:cubicBezTo>
                  <a:pt x="71058" y="120940"/>
                  <a:pt x="87607" y="108944"/>
                  <a:pt x="85688" y="103188"/>
                </a:cubicBezTo>
                <a:cubicBezTo>
                  <a:pt x="83617" y="96998"/>
                  <a:pt x="63001" y="92190"/>
                  <a:pt x="52590" y="93110"/>
                </a:cubicBezTo>
                <a:lnTo>
                  <a:pt x="0" y="111128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자유형: 도형 80">
            <a:extLst>
              <a:ext uri="{FF2B5EF4-FFF2-40B4-BE49-F238E27FC236}">
                <a16:creationId xmlns:a16="http://schemas.microsoft.com/office/drawing/2014/main" id="{2E006EAD-1DA0-4BE8-8631-6EDBFE982997}"/>
              </a:ext>
            </a:extLst>
          </p:cNvPr>
          <p:cNvSpPr/>
          <p:nvPr userDrawn="1"/>
        </p:nvSpPr>
        <p:spPr>
          <a:xfrm rot="301580" flipH="1">
            <a:off x="-164331" y="2489577"/>
            <a:ext cx="2723806" cy="3343561"/>
          </a:xfrm>
          <a:custGeom>
            <a:avLst/>
            <a:gdLst>
              <a:gd name="connsiteX0" fmla="*/ 2575248 w 2723806"/>
              <a:gd name="connsiteY0" fmla="*/ 367 h 3343561"/>
              <a:gd name="connsiteX1" fmla="*/ 2393543 w 2723806"/>
              <a:gd name="connsiteY1" fmla="*/ 43512 h 3343561"/>
              <a:gd name="connsiteX2" fmla="*/ 2092267 w 2723806"/>
              <a:gd name="connsiteY2" fmla="*/ 234141 h 3343561"/>
              <a:gd name="connsiteX3" fmla="*/ 2032280 w 2723806"/>
              <a:gd name="connsiteY3" fmla="*/ 454428 h 3343561"/>
              <a:gd name="connsiteX4" fmla="*/ 2196338 w 2723806"/>
              <a:gd name="connsiteY4" fmla="*/ 872658 h 3343561"/>
              <a:gd name="connsiteX5" fmla="*/ 2261559 w 2723806"/>
              <a:gd name="connsiteY5" fmla="*/ 1334233 h 3343561"/>
              <a:gd name="connsiteX6" fmla="*/ 2280883 w 2723806"/>
              <a:gd name="connsiteY6" fmla="*/ 1533653 h 3343561"/>
              <a:gd name="connsiteX7" fmla="*/ 2296987 w 2723806"/>
              <a:gd name="connsiteY7" fmla="*/ 1658725 h 3343561"/>
              <a:gd name="connsiteX8" fmla="*/ 2324498 w 2723806"/>
              <a:gd name="connsiteY8" fmla="*/ 1907999 h 3343561"/>
              <a:gd name="connsiteX9" fmla="*/ 2302757 w 2723806"/>
              <a:gd name="connsiteY9" fmla="*/ 1954902 h 3343561"/>
              <a:gd name="connsiteX10" fmla="*/ 1715639 w 2723806"/>
              <a:gd name="connsiteY10" fmla="*/ 2408829 h 3343561"/>
              <a:gd name="connsiteX11" fmla="*/ 1414498 w 2723806"/>
              <a:gd name="connsiteY11" fmla="*/ 2591003 h 3343561"/>
              <a:gd name="connsiteX12" fmla="*/ 1105572 w 2723806"/>
              <a:gd name="connsiteY12" fmla="*/ 2737817 h 3343561"/>
              <a:gd name="connsiteX13" fmla="*/ 1001233 w 2723806"/>
              <a:gd name="connsiteY13" fmla="*/ 2747144 h 3343561"/>
              <a:gd name="connsiteX14" fmla="*/ 926686 w 2723806"/>
              <a:gd name="connsiteY14" fmla="*/ 2714466 h 3343561"/>
              <a:gd name="connsiteX15" fmla="*/ 781684 w 2723806"/>
              <a:gd name="connsiteY15" fmla="*/ 2665416 h 3343561"/>
              <a:gd name="connsiteX16" fmla="*/ 303803 w 2723806"/>
              <a:gd name="connsiteY16" fmla="*/ 2692323 h 3343561"/>
              <a:gd name="connsiteX17" fmla="*/ 194162 w 2723806"/>
              <a:gd name="connsiteY17" fmla="*/ 2719364 h 3343561"/>
              <a:gd name="connsiteX18" fmla="*/ 178394 w 2723806"/>
              <a:gd name="connsiteY18" fmla="*/ 2779485 h 3343561"/>
              <a:gd name="connsiteX19" fmla="*/ 264751 w 2723806"/>
              <a:gd name="connsiteY19" fmla="*/ 2851818 h 3343561"/>
              <a:gd name="connsiteX20" fmla="*/ 317357 w 2723806"/>
              <a:gd name="connsiteY20" fmla="*/ 2858193 h 3343561"/>
              <a:gd name="connsiteX21" fmla="*/ 379692 w 2723806"/>
              <a:gd name="connsiteY21" fmla="*/ 2839807 h 3343561"/>
              <a:gd name="connsiteX22" fmla="*/ 370365 w 2723806"/>
              <a:gd name="connsiteY22" fmla="*/ 2849537 h 3343561"/>
              <a:gd name="connsiteX23" fmla="*/ 266160 w 2723806"/>
              <a:gd name="connsiteY23" fmla="*/ 2868056 h 3343561"/>
              <a:gd name="connsiteX24" fmla="*/ 91501 w 2723806"/>
              <a:gd name="connsiteY24" fmla="*/ 2834641 h 3343561"/>
              <a:gd name="connsiteX25" fmla="*/ 24670 w 2723806"/>
              <a:gd name="connsiteY25" fmla="*/ 2895902 h 3343561"/>
              <a:gd name="connsiteX26" fmla="*/ 5613 w 2723806"/>
              <a:gd name="connsiteY26" fmla="*/ 2969510 h 3343561"/>
              <a:gd name="connsiteX27" fmla="*/ 12928 w 2723806"/>
              <a:gd name="connsiteY27" fmla="*/ 3009099 h 3343561"/>
              <a:gd name="connsiteX28" fmla="*/ 77477 w 2723806"/>
              <a:gd name="connsiteY28" fmla="*/ 3056807 h 3343561"/>
              <a:gd name="connsiteX29" fmla="*/ 56609 w 2723806"/>
              <a:gd name="connsiteY29" fmla="*/ 3070495 h 3343561"/>
              <a:gd name="connsiteX30" fmla="*/ 54462 w 2723806"/>
              <a:gd name="connsiteY30" fmla="*/ 3137929 h 3343561"/>
              <a:gd name="connsiteX31" fmla="*/ 203892 w 2723806"/>
              <a:gd name="connsiteY31" fmla="*/ 3202076 h 3343561"/>
              <a:gd name="connsiteX32" fmla="*/ 215299 w 2723806"/>
              <a:gd name="connsiteY32" fmla="*/ 3211202 h 3343561"/>
              <a:gd name="connsiteX33" fmla="*/ 262805 w 2723806"/>
              <a:gd name="connsiteY33" fmla="*/ 3284877 h 3343561"/>
              <a:gd name="connsiteX34" fmla="*/ 520869 w 2723806"/>
              <a:gd name="connsiteY34" fmla="*/ 3343119 h 3343561"/>
              <a:gd name="connsiteX35" fmla="*/ 738137 w 2723806"/>
              <a:gd name="connsiteY35" fmla="*/ 3308496 h 3343561"/>
              <a:gd name="connsiteX36" fmla="*/ 1055314 w 2723806"/>
              <a:gd name="connsiteY36" fmla="*/ 3179866 h 3343561"/>
              <a:gd name="connsiteX37" fmla="*/ 1180052 w 2723806"/>
              <a:gd name="connsiteY37" fmla="*/ 3110084 h 3343561"/>
              <a:gd name="connsiteX38" fmla="*/ 1329751 w 2723806"/>
              <a:gd name="connsiteY38" fmla="*/ 3072575 h 3343561"/>
              <a:gd name="connsiteX39" fmla="*/ 1646258 w 2723806"/>
              <a:gd name="connsiteY39" fmla="*/ 2985077 h 3343561"/>
              <a:gd name="connsiteX40" fmla="*/ 2289472 w 2723806"/>
              <a:gd name="connsiteY40" fmla="*/ 2678971 h 3343561"/>
              <a:gd name="connsiteX41" fmla="*/ 2504215 w 2723806"/>
              <a:gd name="connsiteY41" fmla="*/ 2558016 h 3343561"/>
              <a:gd name="connsiteX42" fmla="*/ 2723806 w 2723806"/>
              <a:gd name="connsiteY42" fmla="*/ 61290 h 3343561"/>
              <a:gd name="connsiteX43" fmla="*/ 2684318 w 2723806"/>
              <a:gd name="connsiteY43" fmla="*/ 28339 h 3343561"/>
              <a:gd name="connsiteX44" fmla="*/ 2575248 w 2723806"/>
              <a:gd name="connsiteY44" fmla="*/ 367 h 334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723806" h="3343561">
                <a:moveTo>
                  <a:pt x="2575248" y="367"/>
                </a:moveTo>
                <a:cubicBezTo>
                  <a:pt x="2511906" y="4527"/>
                  <a:pt x="2451651" y="19692"/>
                  <a:pt x="2393543" y="43512"/>
                </a:cubicBezTo>
                <a:cubicBezTo>
                  <a:pt x="2281957" y="89274"/>
                  <a:pt x="2177953" y="147449"/>
                  <a:pt x="2092267" y="234141"/>
                </a:cubicBezTo>
                <a:cubicBezTo>
                  <a:pt x="2030938" y="296141"/>
                  <a:pt x="2003428" y="369145"/>
                  <a:pt x="2032280" y="454428"/>
                </a:cubicBezTo>
                <a:cubicBezTo>
                  <a:pt x="2080793" y="597819"/>
                  <a:pt x="2159232" y="724570"/>
                  <a:pt x="2196338" y="872658"/>
                </a:cubicBezTo>
                <a:cubicBezTo>
                  <a:pt x="2234182" y="1023765"/>
                  <a:pt x="2248072" y="1179435"/>
                  <a:pt x="2261559" y="1334233"/>
                </a:cubicBezTo>
                <a:cubicBezTo>
                  <a:pt x="2267061" y="1400864"/>
                  <a:pt x="2273301" y="1467292"/>
                  <a:pt x="2280883" y="1533653"/>
                </a:cubicBezTo>
                <a:cubicBezTo>
                  <a:pt x="2285647" y="1575389"/>
                  <a:pt x="2290881" y="1617057"/>
                  <a:pt x="2296987" y="1658725"/>
                </a:cubicBezTo>
                <a:cubicBezTo>
                  <a:pt x="2308797" y="1741526"/>
                  <a:pt x="2327988" y="1823857"/>
                  <a:pt x="2324498" y="1907999"/>
                </a:cubicBezTo>
                <a:cubicBezTo>
                  <a:pt x="2323760" y="1927056"/>
                  <a:pt x="2317788" y="1941885"/>
                  <a:pt x="2302757" y="1954902"/>
                </a:cubicBezTo>
                <a:cubicBezTo>
                  <a:pt x="2115685" y="2116948"/>
                  <a:pt x="1922841" y="2272416"/>
                  <a:pt x="1715639" y="2408829"/>
                </a:cubicBezTo>
                <a:cubicBezTo>
                  <a:pt x="1617607" y="2473378"/>
                  <a:pt x="1517159" y="2534171"/>
                  <a:pt x="1414498" y="2591003"/>
                </a:cubicBezTo>
                <a:cubicBezTo>
                  <a:pt x="1316868" y="2645085"/>
                  <a:pt x="1213602" y="2707287"/>
                  <a:pt x="1105572" y="2737817"/>
                </a:cubicBezTo>
                <a:cubicBezTo>
                  <a:pt x="1071486" y="2747412"/>
                  <a:pt x="1037131" y="2754860"/>
                  <a:pt x="1001233" y="2747144"/>
                </a:cubicBezTo>
                <a:cubicBezTo>
                  <a:pt x="974058" y="2741306"/>
                  <a:pt x="950506" y="2727618"/>
                  <a:pt x="926686" y="2714466"/>
                </a:cubicBezTo>
                <a:cubicBezTo>
                  <a:pt x="881259" y="2689371"/>
                  <a:pt x="833887" y="2671522"/>
                  <a:pt x="781684" y="2665416"/>
                </a:cubicBezTo>
                <a:cubicBezTo>
                  <a:pt x="717135" y="2657901"/>
                  <a:pt x="398278" y="2678166"/>
                  <a:pt x="303803" y="2692323"/>
                </a:cubicBezTo>
                <a:cubicBezTo>
                  <a:pt x="266429" y="2697959"/>
                  <a:pt x="228920" y="2703663"/>
                  <a:pt x="194162" y="2719364"/>
                </a:cubicBezTo>
                <a:cubicBezTo>
                  <a:pt x="162761" y="2733522"/>
                  <a:pt x="157929" y="2751773"/>
                  <a:pt x="178394" y="2779485"/>
                </a:cubicBezTo>
                <a:cubicBezTo>
                  <a:pt x="201207" y="2810418"/>
                  <a:pt x="231403" y="2833500"/>
                  <a:pt x="264751" y="2851818"/>
                </a:cubicBezTo>
                <a:cubicBezTo>
                  <a:pt x="280721" y="2860608"/>
                  <a:pt x="298971" y="2861078"/>
                  <a:pt x="317357" y="2858193"/>
                </a:cubicBezTo>
                <a:cubicBezTo>
                  <a:pt x="337487" y="2855106"/>
                  <a:pt x="356006" y="2846719"/>
                  <a:pt x="379692" y="2839807"/>
                </a:cubicBezTo>
                <a:cubicBezTo>
                  <a:pt x="374459" y="2845376"/>
                  <a:pt x="372781" y="2848195"/>
                  <a:pt x="370365" y="2849537"/>
                </a:cubicBezTo>
                <a:cubicBezTo>
                  <a:pt x="337755" y="2867385"/>
                  <a:pt x="304340" y="2880469"/>
                  <a:pt x="266160" y="2868056"/>
                </a:cubicBezTo>
                <a:cubicBezTo>
                  <a:pt x="253277" y="2863830"/>
                  <a:pt x="137598" y="2835312"/>
                  <a:pt x="91501" y="2834641"/>
                </a:cubicBezTo>
                <a:cubicBezTo>
                  <a:pt x="46880" y="2833970"/>
                  <a:pt x="27086" y="2851617"/>
                  <a:pt x="24670" y="2895902"/>
                </a:cubicBezTo>
                <a:cubicBezTo>
                  <a:pt x="23194" y="2922071"/>
                  <a:pt x="21919" y="2946898"/>
                  <a:pt x="5613" y="2969510"/>
                </a:cubicBezTo>
                <a:cubicBezTo>
                  <a:pt x="-4116" y="2982931"/>
                  <a:pt x="-895" y="2997961"/>
                  <a:pt x="12928" y="3009099"/>
                </a:cubicBezTo>
                <a:cubicBezTo>
                  <a:pt x="23060" y="3017285"/>
                  <a:pt x="65198" y="3048553"/>
                  <a:pt x="77477" y="3056807"/>
                </a:cubicBezTo>
                <a:cubicBezTo>
                  <a:pt x="68889" y="3062443"/>
                  <a:pt x="62313" y="3065932"/>
                  <a:pt x="56609" y="3070495"/>
                </a:cubicBezTo>
                <a:cubicBezTo>
                  <a:pt x="30910" y="3091027"/>
                  <a:pt x="30037" y="3116122"/>
                  <a:pt x="54462" y="3137929"/>
                </a:cubicBezTo>
                <a:cubicBezTo>
                  <a:pt x="63654" y="3146116"/>
                  <a:pt x="161083" y="3196172"/>
                  <a:pt x="203892" y="3202076"/>
                </a:cubicBezTo>
                <a:cubicBezTo>
                  <a:pt x="208924" y="3202747"/>
                  <a:pt x="216305" y="3199593"/>
                  <a:pt x="215299" y="3211202"/>
                </a:cubicBezTo>
                <a:cubicBezTo>
                  <a:pt x="212011" y="3249314"/>
                  <a:pt x="224223" y="3270652"/>
                  <a:pt x="262805" y="3284877"/>
                </a:cubicBezTo>
                <a:cubicBezTo>
                  <a:pt x="346075" y="3315675"/>
                  <a:pt x="431627" y="3339228"/>
                  <a:pt x="520869" y="3343119"/>
                </a:cubicBezTo>
                <a:cubicBezTo>
                  <a:pt x="595283" y="3346339"/>
                  <a:pt x="667750" y="3331713"/>
                  <a:pt x="738137" y="3308496"/>
                </a:cubicBezTo>
                <a:cubicBezTo>
                  <a:pt x="844489" y="3265955"/>
                  <a:pt x="951781" y="3229923"/>
                  <a:pt x="1055314" y="3179866"/>
                </a:cubicBezTo>
                <a:cubicBezTo>
                  <a:pt x="1097990" y="3159200"/>
                  <a:pt x="1136840" y="3129072"/>
                  <a:pt x="1180052" y="3110084"/>
                </a:cubicBezTo>
                <a:cubicBezTo>
                  <a:pt x="1225814" y="3089954"/>
                  <a:pt x="1280769" y="3083982"/>
                  <a:pt x="1329751" y="3072575"/>
                </a:cubicBezTo>
                <a:cubicBezTo>
                  <a:pt x="1436372" y="3047681"/>
                  <a:pt x="1542523" y="3020304"/>
                  <a:pt x="1646258" y="2985077"/>
                </a:cubicBezTo>
                <a:cubicBezTo>
                  <a:pt x="1871779" y="2908384"/>
                  <a:pt x="2082537" y="2795589"/>
                  <a:pt x="2289472" y="2678971"/>
                </a:cubicBezTo>
                <a:lnTo>
                  <a:pt x="2504215" y="2558016"/>
                </a:lnTo>
                <a:lnTo>
                  <a:pt x="2723806" y="61290"/>
                </a:lnTo>
                <a:lnTo>
                  <a:pt x="2684318" y="28339"/>
                </a:lnTo>
                <a:cubicBezTo>
                  <a:pt x="2651640" y="8386"/>
                  <a:pt x="2613092" y="-2149"/>
                  <a:pt x="2575248" y="367"/>
                </a:cubicBezTo>
                <a:close/>
              </a:path>
            </a:pathLst>
          </a:custGeom>
          <a:solidFill>
            <a:schemeClr val="bg1"/>
          </a:solidFill>
          <a:ln w="6645" cap="flat">
            <a:noFill/>
            <a:prstDash val="solid"/>
            <a:miter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275B2A7E-AF70-4A86-B827-5AD341F743C6}"/>
              </a:ext>
            </a:extLst>
          </p:cNvPr>
          <p:cNvGrpSpPr/>
          <p:nvPr userDrawn="1"/>
        </p:nvGrpSpPr>
        <p:grpSpPr>
          <a:xfrm>
            <a:off x="643666" y="545338"/>
            <a:ext cx="1770934" cy="5649548"/>
            <a:chOff x="4106394" y="557653"/>
            <a:chExt cx="1770934" cy="5649548"/>
          </a:xfrm>
        </p:grpSpPr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E4C7835A-0A18-4B60-8DD7-147EE4BDFB15}"/>
                </a:ext>
              </a:extLst>
            </p:cNvPr>
            <p:cNvSpPr/>
            <p:nvPr/>
          </p:nvSpPr>
          <p:spPr>
            <a:xfrm flipH="1">
              <a:off x="5225886" y="5981866"/>
              <a:ext cx="257686" cy="225335"/>
            </a:xfrm>
            <a:custGeom>
              <a:avLst/>
              <a:gdLst>
                <a:gd name="connsiteX0" fmla="*/ 42552 w 230163"/>
                <a:gd name="connsiteY0" fmla="*/ 127 h 201267"/>
                <a:gd name="connsiteX1" fmla="*/ 2275 w 230163"/>
                <a:gd name="connsiteY1" fmla="*/ 24672 h 201267"/>
                <a:gd name="connsiteX2" fmla="*/ 0 w 230163"/>
                <a:gd name="connsiteY2" fmla="*/ 27715 h 201267"/>
                <a:gd name="connsiteX3" fmla="*/ 11794 w 230163"/>
                <a:gd name="connsiteY3" fmla="*/ 45177 h 201267"/>
                <a:gd name="connsiteX4" fmla="*/ 73588 w 230163"/>
                <a:gd name="connsiteY4" fmla="*/ 109518 h 201267"/>
                <a:gd name="connsiteX5" fmla="*/ 147997 w 230163"/>
                <a:gd name="connsiteY5" fmla="*/ 166337 h 201267"/>
                <a:gd name="connsiteX6" fmla="*/ 186994 w 230163"/>
                <a:gd name="connsiteY6" fmla="*/ 199665 h 201267"/>
                <a:gd name="connsiteX7" fmla="*/ 221320 w 230163"/>
                <a:gd name="connsiteY7" fmla="*/ 199419 h 201267"/>
                <a:gd name="connsiteX8" fmla="*/ 228741 w 230163"/>
                <a:gd name="connsiteY8" fmla="*/ 198903 h 201267"/>
                <a:gd name="connsiteX9" fmla="*/ 228829 w 230163"/>
                <a:gd name="connsiteY9" fmla="*/ 198543 h 201267"/>
                <a:gd name="connsiteX10" fmla="*/ 230145 w 230163"/>
                <a:gd name="connsiteY10" fmla="*/ 190555 h 201267"/>
                <a:gd name="connsiteX11" fmla="*/ 183310 w 230163"/>
                <a:gd name="connsiteY11" fmla="*/ 149566 h 201267"/>
                <a:gd name="connsiteX12" fmla="*/ 160945 w 230163"/>
                <a:gd name="connsiteY12" fmla="*/ 155026 h 201267"/>
                <a:gd name="connsiteX13" fmla="*/ 169390 w 230163"/>
                <a:gd name="connsiteY13" fmla="*/ 81466 h 201267"/>
                <a:gd name="connsiteX14" fmla="*/ 147291 w 230163"/>
                <a:gd name="connsiteY14" fmla="*/ 51619 h 201267"/>
                <a:gd name="connsiteX15" fmla="*/ 85652 w 230163"/>
                <a:gd name="connsiteY15" fmla="*/ 18150 h 201267"/>
                <a:gd name="connsiteX16" fmla="*/ 42552 w 230163"/>
                <a:gd name="connsiteY16" fmla="*/ 127 h 20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163" h="201267">
                  <a:moveTo>
                    <a:pt x="42552" y="127"/>
                  </a:moveTo>
                  <a:cubicBezTo>
                    <a:pt x="29085" y="1223"/>
                    <a:pt x="16088" y="9413"/>
                    <a:pt x="2275" y="24672"/>
                  </a:cubicBezTo>
                  <a:lnTo>
                    <a:pt x="0" y="27715"/>
                  </a:lnTo>
                  <a:lnTo>
                    <a:pt x="11794" y="45177"/>
                  </a:lnTo>
                  <a:cubicBezTo>
                    <a:pt x="17233" y="84289"/>
                    <a:pt x="43154" y="97945"/>
                    <a:pt x="73588" y="109518"/>
                  </a:cubicBezTo>
                  <a:cubicBezTo>
                    <a:pt x="103907" y="120973"/>
                    <a:pt x="141865" y="119932"/>
                    <a:pt x="147997" y="166337"/>
                  </a:cubicBezTo>
                  <a:cubicBezTo>
                    <a:pt x="149155" y="175363"/>
                    <a:pt x="172529" y="196078"/>
                    <a:pt x="186994" y="199665"/>
                  </a:cubicBezTo>
                  <a:cubicBezTo>
                    <a:pt x="198219" y="202442"/>
                    <a:pt x="209733" y="201111"/>
                    <a:pt x="221320" y="199419"/>
                  </a:cubicBezTo>
                  <a:lnTo>
                    <a:pt x="228741" y="198903"/>
                  </a:lnTo>
                  <a:lnTo>
                    <a:pt x="228829" y="198543"/>
                  </a:lnTo>
                  <a:cubicBezTo>
                    <a:pt x="229653" y="194734"/>
                    <a:pt x="230112" y="191974"/>
                    <a:pt x="230145" y="190555"/>
                  </a:cubicBezTo>
                  <a:cubicBezTo>
                    <a:pt x="230807" y="160358"/>
                    <a:pt x="213331" y="145154"/>
                    <a:pt x="183310" y="149566"/>
                  </a:cubicBezTo>
                  <a:cubicBezTo>
                    <a:pt x="176643" y="150541"/>
                    <a:pt x="170152" y="152781"/>
                    <a:pt x="160945" y="155026"/>
                  </a:cubicBezTo>
                  <a:cubicBezTo>
                    <a:pt x="163106" y="141551"/>
                    <a:pt x="168535" y="93452"/>
                    <a:pt x="169390" y="81466"/>
                  </a:cubicBezTo>
                  <a:cubicBezTo>
                    <a:pt x="170576" y="65134"/>
                    <a:pt x="162465" y="53503"/>
                    <a:pt x="147291" y="51619"/>
                  </a:cubicBezTo>
                  <a:cubicBezTo>
                    <a:pt x="121778" y="48387"/>
                    <a:pt x="104231" y="33622"/>
                    <a:pt x="85652" y="18150"/>
                  </a:cubicBezTo>
                  <a:cubicBezTo>
                    <a:pt x="69957" y="5030"/>
                    <a:pt x="56019" y="-969"/>
                    <a:pt x="42552" y="127"/>
                  </a:cubicBezTo>
                  <a:close/>
                </a:path>
              </a:pathLst>
            </a:custGeom>
            <a:solidFill>
              <a:schemeClr val="bg1"/>
            </a:solidFill>
            <a:ln w="6645" cap="flat">
              <a:noFill/>
              <a:prstDash val="solid"/>
              <a:miter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AAF476BD-C358-4F2C-8219-7EA2EE8C1D22}"/>
                </a:ext>
              </a:extLst>
            </p:cNvPr>
            <p:cNvGrpSpPr/>
            <p:nvPr/>
          </p:nvGrpSpPr>
          <p:grpSpPr>
            <a:xfrm>
              <a:off x="4106394" y="557653"/>
              <a:ext cx="1770934" cy="2101780"/>
              <a:chOff x="4106394" y="557653"/>
              <a:chExt cx="1770934" cy="2101780"/>
            </a:xfrm>
          </p:grpSpPr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EC86375A-43C9-43F0-B7D4-D2C93A31EDE5}"/>
                  </a:ext>
                </a:extLst>
              </p:cNvPr>
              <p:cNvSpPr/>
              <p:nvPr/>
            </p:nvSpPr>
            <p:spPr>
              <a:xfrm flipH="1">
                <a:off x="4106394" y="688299"/>
                <a:ext cx="585904" cy="1135237"/>
              </a:xfrm>
              <a:custGeom>
                <a:avLst/>
                <a:gdLst>
                  <a:gd name="connsiteX0" fmla="*/ 61330 w 540480"/>
                  <a:gd name="connsiteY0" fmla="*/ 471850 h 1047225"/>
                  <a:gd name="connsiteX1" fmla="*/ 61792 w 540480"/>
                  <a:gd name="connsiteY1" fmla="*/ 494151 h 1047225"/>
                  <a:gd name="connsiteX2" fmla="*/ 115301 w 540480"/>
                  <a:gd name="connsiteY2" fmla="*/ 757480 h 1047225"/>
                  <a:gd name="connsiteX3" fmla="*/ 215526 w 540480"/>
                  <a:gd name="connsiteY3" fmla="*/ 959182 h 1047225"/>
                  <a:gd name="connsiteX4" fmla="*/ 540480 w 540480"/>
                  <a:gd name="connsiteY4" fmla="*/ 1021534 h 1047225"/>
                  <a:gd name="connsiteX5" fmla="*/ 473114 w 540480"/>
                  <a:gd name="connsiteY5" fmla="*/ 983859 h 1047225"/>
                  <a:gd name="connsiteX6" fmla="*/ 258875 w 540480"/>
                  <a:gd name="connsiteY6" fmla="*/ 783805 h 1047225"/>
                  <a:gd name="connsiteX7" fmla="*/ 111145 w 540480"/>
                  <a:gd name="connsiteY7" fmla="*/ 548256 h 1047225"/>
                  <a:gd name="connsiteX8" fmla="*/ 61330 w 540480"/>
                  <a:gd name="connsiteY8" fmla="*/ 471850 h 1047225"/>
                  <a:gd name="connsiteX9" fmla="*/ 39622 w 540480"/>
                  <a:gd name="connsiteY9" fmla="*/ 814 h 1047225"/>
                  <a:gd name="connsiteX10" fmla="*/ 13187 w 540480"/>
                  <a:gd name="connsiteY10" fmla="*/ 13654 h 1047225"/>
                  <a:gd name="connsiteX11" fmla="*/ 10594 w 540480"/>
                  <a:gd name="connsiteY11" fmla="*/ 20777 h 1047225"/>
                  <a:gd name="connsiteX12" fmla="*/ 0 w 540480"/>
                  <a:gd name="connsiteY12" fmla="*/ 71641 h 1047225"/>
                  <a:gd name="connsiteX13" fmla="*/ 6895 w 540480"/>
                  <a:gd name="connsiteY13" fmla="*/ 96091 h 1047225"/>
                  <a:gd name="connsiteX14" fmla="*/ 182338 w 540480"/>
                  <a:gd name="connsiteY14" fmla="*/ 362058 h 1047225"/>
                  <a:gd name="connsiteX15" fmla="*/ 201407 w 540480"/>
                  <a:gd name="connsiteY15" fmla="*/ 371031 h 1047225"/>
                  <a:gd name="connsiteX16" fmla="*/ 205365 w 540480"/>
                  <a:gd name="connsiteY16" fmla="*/ 346091 h 1047225"/>
                  <a:gd name="connsiteX17" fmla="*/ 186033 w 540480"/>
                  <a:gd name="connsiteY17" fmla="*/ 315146 h 1047225"/>
                  <a:gd name="connsiteX18" fmla="*/ 182140 w 540480"/>
                  <a:gd name="connsiteY18" fmla="*/ 238410 h 1047225"/>
                  <a:gd name="connsiteX19" fmla="*/ 198635 w 540480"/>
                  <a:gd name="connsiteY19" fmla="*/ 172496 h 1047225"/>
                  <a:gd name="connsiteX20" fmla="*/ 120118 w 540480"/>
                  <a:gd name="connsiteY20" fmla="*/ 23907 h 1047225"/>
                  <a:gd name="connsiteX21" fmla="*/ 39622 w 540480"/>
                  <a:gd name="connsiteY21" fmla="*/ 814 h 104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40480" h="1047225">
                    <a:moveTo>
                      <a:pt x="61330" y="471850"/>
                    </a:moveTo>
                    <a:cubicBezTo>
                      <a:pt x="58294" y="481615"/>
                      <a:pt x="60538" y="487883"/>
                      <a:pt x="61792" y="494151"/>
                    </a:cubicBezTo>
                    <a:cubicBezTo>
                      <a:pt x="79541" y="581906"/>
                      <a:pt x="97355" y="669725"/>
                      <a:pt x="115301" y="757480"/>
                    </a:cubicBezTo>
                    <a:cubicBezTo>
                      <a:pt x="130873" y="833555"/>
                      <a:pt x="159904" y="902769"/>
                      <a:pt x="215526" y="959182"/>
                    </a:cubicBezTo>
                    <a:cubicBezTo>
                      <a:pt x="308096" y="1053073"/>
                      <a:pt x="411686" y="1068446"/>
                      <a:pt x="540480" y="1021534"/>
                    </a:cubicBezTo>
                    <a:cubicBezTo>
                      <a:pt x="517651" y="1008733"/>
                      <a:pt x="495613" y="995868"/>
                      <a:pt x="473114" y="983859"/>
                    </a:cubicBezTo>
                    <a:cubicBezTo>
                      <a:pt x="383777" y="936287"/>
                      <a:pt x="313573" y="868789"/>
                      <a:pt x="258875" y="783805"/>
                    </a:cubicBezTo>
                    <a:cubicBezTo>
                      <a:pt x="208664" y="705817"/>
                      <a:pt x="160631" y="626640"/>
                      <a:pt x="111145" y="548256"/>
                    </a:cubicBezTo>
                    <a:cubicBezTo>
                      <a:pt x="95375" y="523249"/>
                      <a:pt x="78814" y="498638"/>
                      <a:pt x="61330" y="471850"/>
                    </a:cubicBezTo>
                    <a:close/>
                    <a:moveTo>
                      <a:pt x="39622" y="814"/>
                    </a:moveTo>
                    <a:lnTo>
                      <a:pt x="13187" y="13654"/>
                    </a:lnTo>
                    <a:lnTo>
                      <a:pt x="10594" y="20777"/>
                    </a:lnTo>
                    <a:lnTo>
                      <a:pt x="0" y="71641"/>
                    </a:lnTo>
                    <a:lnTo>
                      <a:pt x="6895" y="96091"/>
                    </a:lnTo>
                    <a:cubicBezTo>
                      <a:pt x="51235" y="194072"/>
                      <a:pt x="111805" y="281364"/>
                      <a:pt x="182338" y="362058"/>
                    </a:cubicBezTo>
                    <a:cubicBezTo>
                      <a:pt x="186957" y="367336"/>
                      <a:pt x="192235" y="377036"/>
                      <a:pt x="201407" y="371031"/>
                    </a:cubicBezTo>
                    <a:cubicBezTo>
                      <a:pt x="210578" y="365027"/>
                      <a:pt x="209390" y="354404"/>
                      <a:pt x="205365" y="346091"/>
                    </a:cubicBezTo>
                    <a:cubicBezTo>
                      <a:pt x="200087" y="335204"/>
                      <a:pt x="192961" y="325109"/>
                      <a:pt x="186033" y="315146"/>
                    </a:cubicBezTo>
                    <a:cubicBezTo>
                      <a:pt x="168746" y="290271"/>
                      <a:pt x="165909" y="265199"/>
                      <a:pt x="182140" y="238410"/>
                    </a:cubicBezTo>
                    <a:cubicBezTo>
                      <a:pt x="192697" y="220991"/>
                      <a:pt x="199031" y="201923"/>
                      <a:pt x="198635" y="172496"/>
                    </a:cubicBezTo>
                    <a:cubicBezTo>
                      <a:pt x="192499" y="118788"/>
                      <a:pt x="169736" y="64288"/>
                      <a:pt x="120118" y="23907"/>
                    </a:cubicBezTo>
                    <a:cubicBezTo>
                      <a:pt x="97025" y="5103"/>
                      <a:pt x="69643" y="-2682"/>
                      <a:pt x="39622" y="814"/>
                    </a:cubicBezTo>
                    <a:close/>
                  </a:path>
                </a:pathLst>
              </a:custGeom>
              <a:solidFill>
                <a:schemeClr val="bg1"/>
              </a:solidFill>
              <a:ln w="66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4733AEAD-980E-4DC0-89E1-8978BBE64276}"/>
                  </a:ext>
                </a:extLst>
              </p:cNvPr>
              <p:cNvSpPr/>
              <p:nvPr/>
            </p:nvSpPr>
            <p:spPr>
              <a:xfrm flipH="1">
                <a:off x="4186373" y="557653"/>
                <a:ext cx="1690955" cy="2101780"/>
              </a:xfrm>
              <a:custGeom>
                <a:avLst/>
                <a:gdLst>
                  <a:gd name="connsiteX0" fmla="*/ 1544068 w 1559859"/>
                  <a:gd name="connsiteY0" fmla="*/ 1308371 h 1938834"/>
                  <a:gd name="connsiteX1" fmla="*/ 1541964 w 1559859"/>
                  <a:gd name="connsiteY1" fmla="*/ 1312896 h 1938834"/>
                  <a:gd name="connsiteX2" fmla="*/ 1541713 w 1559859"/>
                  <a:gd name="connsiteY2" fmla="*/ 1313236 h 1938834"/>
                  <a:gd name="connsiteX3" fmla="*/ 1541534 w 1559859"/>
                  <a:gd name="connsiteY3" fmla="*/ 1313609 h 1938834"/>
                  <a:gd name="connsiteX4" fmla="*/ 1541362 w 1559859"/>
                  <a:gd name="connsiteY4" fmla="*/ 1313712 h 1938834"/>
                  <a:gd name="connsiteX5" fmla="*/ 1535015 w 1559859"/>
                  <a:gd name="connsiteY5" fmla="*/ 1322320 h 1938834"/>
                  <a:gd name="connsiteX6" fmla="*/ 1559019 w 1559859"/>
                  <a:gd name="connsiteY6" fmla="*/ 1309320 h 1938834"/>
                  <a:gd name="connsiteX7" fmla="*/ 1559859 w 1559859"/>
                  <a:gd name="connsiteY7" fmla="*/ 1308835 h 1938834"/>
                  <a:gd name="connsiteX8" fmla="*/ 369859 w 1559859"/>
                  <a:gd name="connsiteY8" fmla="*/ 66 h 1938834"/>
                  <a:gd name="connsiteX9" fmla="*/ 157468 w 1559859"/>
                  <a:gd name="connsiteY9" fmla="*/ 88547 h 1938834"/>
                  <a:gd name="connsiteX10" fmla="*/ 13433 w 1559859"/>
                  <a:gd name="connsiteY10" fmla="*/ 281606 h 1938834"/>
                  <a:gd name="connsiteX11" fmla="*/ 11519 w 1559859"/>
                  <a:gd name="connsiteY11" fmla="*/ 376024 h 1938834"/>
                  <a:gd name="connsiteX12" fmla="*/ 82250 w 1559859"/>
                  <a:gd name="connsiteY12" fmla="*/ 489313 h 1938834"/>
                  <a:gd name="connsiteX13" fmla="*/ 170862 w 1559859"/>
                  <a:gd name="connsiteY13" fmla="*/ 671287 h 1938834"/>
                  <a:gd name="connsiteX14" fmla="*/ 184783 w 1559859"/>
                  <a:gd name="connsiteY14" fmla="*/ 750464 h 1938834"/>
                  <a:gd name="connsiteX15" fmla="*/ 198046 w 1559859"/>
                  <a:gd name="connsiteY15" fmla="*/ 789788 h 1938834"/>
                  <a:gd name="connsiteX16" fmla="*/ 436433 w 1559859"/>
                  <a:gd name="connsiteY16" fmla="*/ 1039788 h 1938834"/>
                  <a:gd name="connsiteX17" fmla="*/ 635959 w 1559859"/>
                  <a:gd name="connsiteY17" fmla="*/ 1221895 h 1938834"/>
                  <a:gd name="connsiteX18" fmla="*/ 722195 w 1559859"/>
                  <a:gd name="connsiteY18" fmla="*/ 1288931 h 1938834"/>
                  <a:gd name="connsiteX19" fmla="*/ 869992 w 1559859"/>
                  <a:gd name="connsiteY19" fmla="*/ 1277912 h 1938834"/>
                  <a:gd name="connsiteX20" fmla="*/ 925943 w 1559859"/>
                  <a:gd name="connsiteY20" fmla="*/ 1239709 h 1938834"/>
                  <a:gd name="connsiteX21" fmla="*/ 959990 w 1559859"/>
                  <a:gd name="connsiteY21" fmla="*/ 1247891 h 1938834"/>
                  <a:gd name="connsiteX22" fmla="*/ 994431 w 1559859"/>
                  <a:gd name="connsiteY22" fmla="*/ 1370747 h 1938834"/>
                  <a:gd name="connsiteX23" fmla="*/ 993243 w 1559859"/>
                  <a:gd name="connsiteY23" fmla="*/ 1402153 h 1938834"/>
                  <a:gd name="connsiteX24" fmla="*/ 984474 w 1559859"/>
                  <a:gd name="connsiteY24" fmla="*/ 1400195 h 1938834"/>
                  <a:gd name="connsiteX25" fmla="*/ 994227 w 1559859"/>
                  <a:gd name="connsiteY25" fmla="*/ 1404926 h 1938834"/>
                  <a:gd name="connsiteX26" fmla="*/ 983208 w 1559859"/>
                  <a:gd name="connsiteY26" fmla="*/ 1475459 h 1938834"/>
                  <a:gd name="connsiteX27" fmla="*/ 756961 w 1559859"/>
                  <a:gd name="connsiteY27" fmla="*/ 1770590 h 1938834"/>
                  <a:gd name="connsiteX28" fmla="*/ 718627 w 1559859"/>
                  <a:gd name="connsiteY28" fmla="*/ 1925183 h 1938834"/>
                  <a:gd name="connsiteX29" fmla="*/ 735782 w 1559859"/>
                  <a:gd name="connsiteY29" fmla="*/ 1934948 h 1938834"/>
                  <a:gd name="connsiteX30" fmla="*/ 821226 w 1559859"/>
                  <a:gd name="connsiteY30" fmla="*/ 1872332 h 1938834"/>
                  <a:gd name="connsiteX31" fmla="*/ 1176531 w 1559859"/>
                  <a:gd name="connsiteY31" fmla="*/ 1561893 h 1938834"/>
                  <a:gd name="connsiteX32" fmla="*/ 1351857 w 1559859"/>
                  <a:gd name="connsiteY32" fmla="*/ 1427310 h 1938834"/>
                  <a:gd name="connsiteX33" fmla="*/ 1541362 w 1559859"/>
                  <a:gd name="connsiteY33" fmla="*/ 1313712 h 1938834"/>
                  <a:gd name="connsiteX34" fmla="*/ 1541713 w 1559859"/>
                  <a:gd name="connsiteY34" fmla="*/ 1313236 h 1938834"/>
                  <a:gd name="connsiteX35" fmla="*/ 1544048 w 1559859"/>
                  <a:gd name="connsiteY35" fmla="*/ 1308371 h 1938834"/>
                  <a:gd name="connsiteX36" fmla="*/ 1543661 w 1559859"/>
                  <a:gd name="connsiteY36" fmla="*/ 1308359 h 1938834"/>
                  <a:gd name="connsiteX37" fmla="*/ 1522342 w 1559859"/>
                  <a:gd name="connsiteY37" fmla="*/ 1306349 h 1938834"/>
                  <a:gd name="connsiteX38" fmla="*/ 1248984 w 1559859"/>
                  <a:gd name="connsiteY38" fmla="*/ 1171816 h 1938834"/>
                  <a:gd name="connsiteX39" fmla="*/ 1009342 w 1559859"/>
                  <a:gd name="connsiteY39" fmla="*/ 734100 h 1938834"/>
                  <a:gd name="connsiteX40" fmla="*/ 964212 w 1559859"/>
                  <a:gd name="connsiteY40" fmla="*/ 500463 h 1938834"/>
                  <a:gd name="connsiteX41" fmla="*/ 778081 w 1559859"/>
                  <a:gd name="connsiteY41" fmla="*/ 169307 h 1938834"/>
                  <a:gd name="connsiteX42" fmla="*/ 514225 w 1559859"/>
                  <a:gd name="connsiteY42" fmla="*/ 21444 h 1938834"/>
                  <a:gd name="connsiteX43" fmla="*/ 369859 w 1559859"/>
                  <a:gd name="connsiteY43" fmla="*/ 66 h 193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559859" h="1938834">
                    <a:moveTo>
                      <a:pt x="1544068" y="1308371"/>
                    </a:moveTo>
                    <a:lnTo>
                      <a:pt x="1541964" y="1312896"/>
                    </a:lnTo>
                    <a:lnTo>
                      <a:pt x="1541713" y="1313236"/>
                    </a:lnTo>
                    <a:lnTo>
                      <a:pt x="1541534" y="1313609"/>
                    </a:lnTo>
                    <a:lnTo>
                      <a:pt x="1541362" y="1313712"/>
                    </a:lnTo>
                    <a:lnTo>
                      <a:pt x="1535015" y="1322320"/>
                    </a:lnTo>
                    <a:cubicBezTo>
                      <a:pt x="1531786" y="1327422"/>
                      <a:pt x="1534172" y="1327807"/>
                      <a:pt x="1559019" y="1309320"/>
                    </a:cubicBezTo>
                    <a:lnTo>
                      <a:pt x="1559859" y="1308835"/>
                    </a:lnTo>
                    <a:close/>
                    <a:moveTo>
                      <a:pt x="369859" y="66"/>
                    </a:moveTo>
                    <a:cubicBezTo>
                      <a:pt x="287648" y="1584"/>
                      <a:pt x="216191" y="29824"/>
                      <a:pt x="157468" y="88547"/>
                    </a:cubicBezTo>
                    <a:cubicBezTo>
                      <a:pt x="100064" y="145884"/>
                      <a:pt x="53549" y="211270"/>
                      <a:pt x="13433" y="281606"/>
                    </a:cubicBezTo>
                    <a:cubicBezTo>
                      <a:pt x="-4448" y="313012"/>
                      <a:pt x="-3854" y="344221"/>
                      <a:pt x="11519" y="376024"/>
                    </a:cubicBezTo>
                    <a:cubicBezTo>
                      <a:pt x="31049" y="416338"/>
                      <a:pt x="58695" y="451505"/>
                      <a:pt x="82250" y="489313"/>
                    </a:cubicBezTo>
                    <a:cubicBezTo>
                      <a:pt x="118143" y="546979"/>
                      <a:pt x="153245" y="604778"/>
                      <a:pt x="170862" y="671287"/>
                    </a:cubicBezTo>
                    <a:cubicBezTo>
                      <a:pt x="177790" y="697350"/>
                      <a:pt x="182738" y="723675"/>
                      <a:pt x="184783" y="750464"/>
                    </a:cubicBezTo>
                    <a:cubicBezTo>
                      <a:pt x="185840" y="764979"/>
                      <a:pt x="189864" y="777911"/>
                      <a:pt x="198046" y="789788"/>
                    </a:cubicBezTo>
                    <a:cubicBezTo>
                      <a:pt x="264290" y="885724"/>
                      <a:pt x="337133" y="975127"/>
                      <a:pt x="436433" y="1039788"/>
                    </a:cubicBezTo>
                    <a:cubicBezTo>
                      <a:pt x="512773" y="1089471"/>
                      <a:pt x="575190" y="1154858"/>
                      <a:pt x="635959" y="1221895"/>
                    </a:cubicBezTo>
                    <a:cubicBezTo>
                      <a:pt x="660768" y="1249211"/>
                      <a:pt x="688875" y="1272567"/>
                      <a:pt x="722195" y="1288931"/>
                    </a:cubicBezTo>
                    <a:cubicBezTo>
                      <a:pt x="773528" y="1314202"/>
                      <a:pt x="822750" y="1307537"/>
                      <a:pt x="869992" y="1277912"/>
                    </a:cubicBezTo>
                    <a:cubicBezTo>
                      <a:pt x="889126" y="1265903"/>
                      <a:pt x="907732" y="1253103"/>
                      <a:pt x="925943" y="1239709"/>
                    </a:cubicBezTo>
                    <a:cubicBezTo>
                      <a:pt x="943099" y="1227041"/>
                      <a:pt x="950488" y="1228493"/>
                      <a:pt x="959990" y="1247891"/>
                    </a:cubicBezTo>
                    <a:cubicBezTo>
                      <a:pt x="978926" y="1286621"/>
                      <a:pt x="988691" y="1328255"/>
                      <a:pt x="994431" y="1370747"/>
                    </a:cubicBezTo>
                    <a:cubicBezTo>
                      <a:pt x="995817" y="1380973"/>
                      <a:pt x="1002349" y="1392058"/>
                      <a:pt x="993243" y="1402153"/>
                    </a:cubicBezTo>
                    <a:lnTo>
                      <a:pt x="984474" y="1400195"/>
                    </a:lnTo>
                    <a:lnTo>
                      <a:pt x="994227" y="1404926"/>
                    </a:lnTo>
                    <a:cubicBezTo>
                      <a:pt x="1011579" y="1429141"/>
                      <a:pt x="1006961" y="1454609"/>
                      <a:pt x="983208" y="1475459"/>
                    </a:cubicBezTo>
                    <a:cubicBezTo>
                      <a:pt x="888263" y="1558793"/>
                      <a:pt x="808492" y="1653937"/>
                      <a:pt x="756961" y="1770590"/>
                    </a:cubicBezTo>
                    <a:cubicBezTo>
                      <a:pt x="735254" y="1819746"/>
                      <a:pt x="716581" y="1869891"/>
                      <a:pt x="718627" y="1925183"/>
                    </a:cubicBezTo>
                    <a:cubicBezTo>
                      <a:pt x="719155" y="1939962"/>
                      <a:pt x="723641" y="1941942"/>
                      <a:pt x="735782" y="1934948"/>
                    </a:cubicBezTo>
                    <a:cubicBezTo>
                      <a:pt x="766529" y="1917133"/>
                      <a:pt x="794768" y="1895689"/>
                      <a:pt x="821226" y="1872332"/>
                    </a:cubicBezTo>
                    <a:cubicBezTo>
                      <a:pt x="939133" y="1768215"/>
                      <a:pt x="1055325" y="1662184"/>
                      <a:pt x="1176531" y="1561893"/>
                    </a:cubicBezTo>
                    <a:cubicBezTo>
                      <a:pt x="1233406" y="1514816"/>
                      <a:pt x="1291436" y="1469323"/>
                      <a:pt x="1351857" y="1427310"/>
                    </a:cubicBezTo>
                    <a:lnTo>
                      <a:pt x="1541362" y="1313712"/>
                    </a:lnTo>
                    <a:lnTo>
                      <a:pt x="1541713" y="1313236"/>
                    </a:lnTo>
                    <a:lnTo>
                      <a:pt x="1544048" y="1308371"/>
                    </a:lnTo>
                    <a:lnTo>
                      <a:pt x="1543661" y="1308359"/>
                    </a:lnTo>
                    <a:cubicBezTo>
                      <a:pt x="1534369" y="1307861"/>
                      <a:pt x="1527092" y="1307191"/>
                      <a:pt x="1522342" y="1306349"/>
                    </a:cubicBezTo>
                    <a:cubicBezTo>
                      <a:pt x="1417762" y="1287875"/>
                      <a:pt x="1326973" y="1243998"/>
                      <a:pt x="1248984" y="1171816"/>
                    </a:cubicBezTo>
                    <a:cubicBezTo>
                      <a:pt x="1120125" y="1052457"/>
                      <a:pt x="1047809" y="902615"/>
                      <a:pt x="1009342" y="734100"/>
                    </a:cubicBezTo>
                    <a:cubicBezTo>
                      <a:pt x="991660" y="656705"/>
                      <a:pt x="984534" y="577199"/>
                      <a:pt x="964212" y="500463"/>
                    </a:cubicBezTo>
                    <a:cubicBezTo>
                      <a:pt x="930826" y="374374"/>
                      <a:pt x="871905" y="261811"/>
                      <a:pt x="778081" y="169307"/>
                    </a:cubicBezTo>
                    <a:cubicBezTo>
                      <a:pt x="703654" y="95937"/>
                      <a:pt x="613856" y="49750"/>
                      <a:pt x="514225" y="21444"/>
                    </a:cubicBezTo>
                    <a:cubicBezTo>
                      <a:pt x="467115" y="8050"/>
                      <a:pt x="419014" y="-857"/>
                      <a:pt x="369859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 w="6645" cap="flat">
                <a:noFill/>
                <a:prstDash val="solid"/>
                <a:miter/>
              </a:ln>
              <a:effectLst>
                <a:outerShdw blurRad="50800" dist="38100" dir="30000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42">
            <a:extLst>
              <a:ext uri="{FF2B5EF4-FFF2-40B4-BE49-F238E27FC236}">
                <a16:creationId xmlns:a16="http://schemas.microsoft.com/office/drawing/2014/main" id="{FA55CC06-2918-4D1D-8BD6-2D29078EFA7C}"/>
              </a:ext>
            </a:extLst>
          </p:cNvPr>
          <p:cNvSpPr/>
          <p:nvPr userDrawn="1"/>
        </p:nvSpPr>
        <p:spPr>
          <a:xfrm>
            <a:off x="10998150" y="2287341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4A9DD788-06E6-45FF-A6C1-847C2CBDD68D}"/>
              </a:ext>
            </a:extLst>
          </p:cNvPr>
          <p:cNvSpPr/>
          <p:nvPr userDrawn="1"/>
        </p:nvSpPr>
        <p:spPr>
          <a:xfrm>
            <a:off x="2540213" y="4584530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2">
            <a:extLst>
              <a:ext uri="{FF2B5EF4-FFF2-40B4-BE49-F238E27FC236}">
                <a16:creationId xmlns:a16="http://schemas.microsoft.com/office/drawing/2014/main" id="{4569B73E-16A2-4799-9FA8-714668A87610}"/>
              </a:ext>
            </a:extLst>
          </p:cNvPr>
          <p:cNvSpPr/>
          <p:nvPr userDrawn="1"/>
        </p:nvSpPr>
        <p:spPr>
          <a:xfrm>
            <a:off x="2040101" y="4592369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47EC4683-A42F-4CED-BF60-D3F4FBD09DF0}"/>
              </a:ext>
            </a:extLst>
          </p:cNvPr>
          <p:cNvSpPr/>
          <p:nvPr userDrawn="1"/>
        </p:nvSpPr>
        <p:spPr>
          <a:xfrm>
            <a:off x="3183732" y="4469176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Freeform: Shape 44">
            <a:extLst>
              <a:ext uri="{FF2B5EF4-FFF2-40B4-BE49-F238E27FC236}">
                <a16:creationId xmlns:a16="http://schemas.microsoft.com/office/drawing/2014/main" id="{4CED4F25-FCD8-4967-A5DE-15303F3D276A}"/>
              </a:ext>
            </a:extLst>
          </p:cNvPr>
          <p:cNvSpPr/>
          <p:nvPr userDrawn="1"/>
        </p:nvSpPr>
        <p:spPr>
          <a:xfrm>
            <a:off x="1375250" y="4696610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230313F-831C-496C-A27B-037584EE8F74}"/>
              </a:ext>
            </a:extLst>
          </p:cNvPr>
          <p:cNvSpPr/>
          <p:nvPr userDrawn="1"/>
        </p:nvSpPr>
        <p:spPr>
          <a:xfrm>
            <a:off x="1778598" y="4943639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1BCE4DAA-1080-4B51-891B-B261C94AAE49}"/>
              </a:ext>
            </a:extLst>
          </p:cNvPr>
          <p:cNvSpPr>
            <a:spLocks/>
          </p:cNvSpPr>
          <p:nvPr userDrawn="1"/>
        </p:nvSpPr>
        <p:spPr bwMode="auto">
          <a:xfrm>
            <a:off x="1696179" y="4188265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10" name="Graphic 5">
            <a:extLst>
              <a:ext uri="{FF2B5EF4-FFF2-40B4-BE49-F238E27FC236}">
                <a16:creationId xmlns:a16="http://schemas.microsoft.com/office/drawing/2014/main" id="{B4788AD6-0F50-4BCE-8907-8AB139FCA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7589" y="3640736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: Shape 17">
            <a:extLst>
              <a:ext uri="{FF2B5EF4-FFF2-40B4-BE49-F238E27FC236}">
                <a16:creationId xmlns:a16="http://schemas.microsoft.com/office/drawing/2014/main" id="{BBBEB622-B9D3-4001-B3D8-E488BA6AC848}"/>
              </a:ext>
            </a:extLst>
          </p:cNvPr>
          <p:cNvSpPr/>
          <p:nvPr userDrawn="1"/>
        </p:nvSpPr>
        <p:spPr>
          <a:xfrm>
            <a:off x="1741257" y="3593966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하트 11">
            <a:extLst>
              <a:ext uri="{FF2B5EF4-FFF2-40B4-BE49-F238E27FC236}">
                <a16:creationId xmlns:a16="http://schemas.microsoft.com/office/drawing/2014/main" id="{52356353-7742-402F-96CC-48BB804C27A4}"/>
              </a:ext>
            </a:extLst>
          </p:cNvPr>
          <p:cNvSpPr/>
          <p:nvPr userDrawn="1"/>
        </p:nvSpPr>
        <p:spPr>
          <a:xfrm>
            <a:off x="2697639" y="3611135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aphic 47">
            <a:extLst>
              <a:ext uri="{FF2B5EF4-FFF2-40B4-BE49-F238E27FC236}">
                <a16:creationId xmlns:a16="http://schemas.microsoft.com/office/drawing/2014/main" id="{E8CB8371-39F3-4C86-92F3-5240FCD7DBDC}"/>
              </a:ext>
            </a:extLst>
          </p:cNvPr>
          <p:cNvGrpSpPr/>
          <p:nvPr userDrawn="1"/>
        </p:nvGrpSpPr>
        <p:grpSpPr>
          <a:xfrm>
            <a:off x="2335292" y="412667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" name="Freeform: Shape 1145">
              <a:extLst>
                <a:ext uri="{FF2B5EF4-FFF2-40B4-BE49-F238E27FC236}">
                  <a16:creationId xmlns:a16="http://schemas.microsoft.com/office/drawing/2014/main" id="{EE93F9C7-7339-4F92-A9D4-5480C9E121ED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146">
              <a:extLst>
                <a:ext uri="{FF2B5EF4-FFF2-40B4-BE49-F238E27FC236}">
                  <a16:creationId xmlns:a16="http://schemas.microsoft.com/office/drawing/2014/main" id="{DC80F437-F9FD-4FF6-A8BA-AD7E4EEF3481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147">
              <a:extLst>
                <a:ext uri="{FF2B5EF4-FFF2-40B4-BE49-F238E27FC236}">
                  <a16:creationId xmlns:a16="http://schemas.microsoft.com/office/drawing/2014/main" id="{496E46B3-43BC-4D04-A6E1-2A229AC2208D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Freeform: Shape 264">
            <a:extLst>
              <a:ext uri="{FF2B5EF4-FFF2-40B4-BE49-F238E27FC236}">
                <a16:creationId xmlns:a16="http://schemas.microsoft.com/office/drawing/2014/main" id="{AECCABA2-BF2F-48DB-A028-D2E6D7D2ED7E}"/>
              </a:ext>
            </a:extLst>
          </p:cNvPr>
          <p:cNvSpPr/>
          <p:nvPr userDrawn="1"/>
        </p:nvSpPr>
        <p:spPr>
          <a:xfrm>
            <a:off x="1156576" y="4303379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361">
            <a:extLst>
              <a:ext uri="{FF2B5EF4-FFF2-40B4-BE49-F238E27FC236}">
                <a16:creationId xmlns:a16="http://schemas.microsoft.com/office/drawing/2014/main" id="{FA01F379-67C2-49B8-A970-92D49FA83E0A}"/>
              </a:ext>
            </a:extLst>
          </p:cNvPr>
          <p:cNvSpPr/>
          <p:nvPr userDrawn="1"/>
        </p:nvSpPr>
        <p:spPr>
          <a:xfrm>
            <a:off x="2888497" y="4978740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84193D3C-914B-4E67-BF2C-7AC6C19172C8}"/>
              </a:ext>
            </a:extLst>
          </p:cNvPr>
          <p:cNvSpPr/>
          <p:nvPr userDrawn="1"/>
        </p:nvSpPr>
        <p:spPr>
          <a:xfrm>
            <a:off x="1286686" y="3855079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6E24F2D7-0840-4104-B0C2-53368C30B8CA}"/>
              </a:ext>
            </a:extLst>
          </p:cNvPr>
          <p:cNvSpPr/>
          <p:nvPr userDrawn="1"/>
        </p:nvSpPr>
        <p:spPr>
          <a:xfrm>
            <a:off x="2887356" y="3961013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71F19FE1-0B70-40A4-9241-6FD66A47637E}"/>
              </a:ext>
            </a:extLst>
          </p:cNvPr>
          <p:cNvSpPr/>
          <p:nvPr userDrawn="1"/>
        </p:nvSpPr>
        <p:spPr>
          <a:xfrm>
            <a:off x="1832278" y="6262840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Freeform: Shape 42">
            <a:extLst>
              <a:ext uri="{FF2B5EF4-FFF2-40B4-BE49-F238E27FC236}">
                <a16:creationId xmlns:a16="http://schemas.microsoft.com/office/drawing/2014/main" id="{6B928BC9-F406-4A25-802C-2AB0743967A1}"/>
              </a:ext>
            </a:extLst>
          </p:cNvPr>
          <p:cNvSpPr/>
          <p:nvPr userDrawn="1"/>
        </p:nvSpPr>
        <p:spPr>
          <a:xfrm>
            <a:off x="1332166" y="6270679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7DBDA10-28A5-42E8-A173-0C298753AEEF}"/>
              </a:ext>
            </a:extLst>
          </p:cNvPr>
          <p:cNvSpPr/>
          <p:nvPr userDrawn="1"/>
        </p:nvSpPr>
        <p:spPr>
          <a:xfrm>
            <a:off x="2467250" y="6147712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" name="Freeform: Shape 44">
            <a:extLst>
              <a:ext uri="{FF2B5EF4-FFF2-40B4-BE49-F238E27FC236}">
                <a16:creationId xmlns:a16="http://schemas.microsoft.com/office/drawing/2014/main" id="{88FE3212-DFAF-4103-B68A-21F1FDB71DF7}"/>
              </a:ext>
            </a:extLst>
          </p:cNvPr>
          <p:cNvSpPr/>
          <p:nvPr userDrawn="1"/>
        </p:nvSpPr>
        <p:spPr>
          <a:xfrm>
            <a:off x="667315" y="6374920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9CD78D9B-918E-4654-B322-EDACB97EA7B6}"/>
              </a:ext>
            </a:extLst>
          </p:cNvPr>
          <p:cNvSpPr/>
          <p:nvPr userDrawn="1"/>
        </p:nvSpPr>
        <p:spPr>
          <a:xfrm>
            <a:off x="1070663" y="6621950"/>
            <a:ext cx="211217" cy="236051"/>
          </a:xfrm>
          <a:custGeom>
            <a:avLst/>
            <a:gdLst>
              <a:gd name="connsiteX0" fmla="*/ 188511 w 211217"/>
              <a:gd name="connsiteY0" fmla="*/ 183984 h 236051"/>
              <a:gd name="connsiteX1" fmla="*/ 89098 w 211217"/>
              <a:gd name="connsiteY1" fmla="*/ 235703 h 236051"/>
              <a:gd name="connsiteX2" fmla="*/ 188511 w 211217"/>
              <a:gd name="connsiteY2" fmla="*/ 183984 h 236051"/>
              <a:gd name="connsiteX3" fmla="*/ 15073 w 211217"/>
              <a:gd name="connsiteY3" fmla="*/ 131631 h 236051"/>
              <a:gd name="connsiteX4" fmla="*/ 50552 w 211217"/>
              <a:gd name="connsiteY4" fmla="*/ 224140 h 236051"/>
              <a:gd name="connsiteX5" fmla="*/ 15073 w 211217"/>
              <a:gd name="connsiteY5" fmla="*/ 131631 h 236051"/>
              <a:gd name="connsiteX6" fmla="*/ 190276 w 211217"/>
              <a:gd name="connsiteY6" fmla="*/ 23223 h 236051"/>
              <a:gd name="connsiteX7" fmla="*/ 121134 w 211217"/>
              <a:gd name="connsiteY7" fmla="*/ 128855 h 236051"/>
              <a:gd name="connsiteX8" fmla="*/ 190276 w 211217"/>
              <a:gd name="connsiteY8" fmla="*/ 23223 h 236051"/>
              <a:gd name="connsiteX9" fmla="*/ 198583 w 211217"/>
              <a:gd name="connsiteY9" fmla="*/ 161 h 236051"/>
              <a:gd name="connsiteX10" fmla="*/ 208264 w 211217"/>
              <a:gd name="connsiteY10" fmla="*/ 1792 h 236051"/>
              <a:gd name="connsiteX11" fmla="*/ 210217 w 211217"/>
              <a:gd name="connsiteY11" fmla="*/ 21116 h 236051"/>
              <a:gd name="connsiteX12" fmla="*/ 163945 w 211217"/>
              <a:gd name="connsiteY12" fmla="*/ 124555 h 236051"/>
              <a:gd name="connsiteX13" fmla="*/ 147687 w 211217"/>
              <a:gd name="connsiteY13" fmla="*/ 134714 h 236051"/>
              <a:gd name="connsiteX14" fmla="*/ 85654 w 211217"/>
              <a:gd name="connsiteY14" fmla="*/ 220371 h 236051"/>
              <a:gd name="connsiteX15" fmla="*/ 175663 w 211217"/>
              <a:gd name="connsiteY15" fmla="*/ 170793 h 236051"/>
              <a:gd name="connsiteX16" fmla="*/ 207407 w 211217"/>
              <a:gd name="connsiteY16" fmla="*/ 176515 h 236051"/>
              <a:gd name="connsiteX17" fmla="*/ 194799 w 211217"/>
              <a:gd name="connsiteY17" fmla="*/ 197380 h 236051"/>
              <a:gd name="connsiteX18" fmla="*/ 143811 w 211217"/>
              <a:gd name="connsiteY18" fmla="*/ 233920 h 236051"/>
              <a:gd name="connsiteX19" fmla="*/ 136656 w 211217"/>
              <a:gd name="connsiteY19" fmla="*/ 236051 h 236051"/>
              <a:gd name="connsiteX20" fmla="*/ 43141 w 211217"/>
              <a:gd name="connsiteY20" fmla="*/ 236051 h 236051"/>
              <a:gd name="connsiteX21" fmla="*/ 14088 w 211217"/>
              <a:gd name="connsiteY21" fmla="*/ 190809 h 236051"/>
              <a:gd name="connsiteX22" fmla="*/ 237 w 211217"/>
              <a:gd name="connsiteY22" fmla="*/ 131613 h 236051"/>
              <a:gd name="connsiteX23" fmla="*/ 5154 w 211217"/>
              <a:gd name="connsiteY23" fmla="*/ 107766 h 236051"/>
              <a:gd name="connsiteX24" fmla="*/ 25832 w 211217"/>
              <a:gd name="connsiteY24" fmla="*/ 119570 h 236051"/>
              <a:gd name="connsiteX25" fmla="*/ 62424 w 211217"/>
              <a:gd name="connsiteY25" fmla="*/ 227635 h 236051"/>
              <a:gd name="connsiteX26" fmla="*/ 97167 w 211217"/>
              <a:gd name="connsiteY26" fmla="*/ 153456 h 236051"/>
              <a:gd name="connsiteX27" fmla="*/ 100353 w 211217"/>
              <a:gd name="connsiteY27" fmla="*/ 109805 h 236051"/>
              <a:gd name="connsiteX28" fmla="*/ 187346 w 211217"/>
              <a:gd name="connsiteY28" fmla="*/ 3334 h 236051"/>
              <a:gd name="connsiteX29" fmla="*/ 198583 w 211217"/>
              <a:gd name="connsiteY29" fmla="*/ 161 h 23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1217" h="236051">
                <a:moveTo>
                  <a:pt x="188511" y="183984"/>
                </a:moveTo>
                <a:cubicBezTo>
                  <a:pt x="156099" y="178845"/>
                  <a:pt x="104996" y="213381"/>
                  <a:pt x="89098" y="235703"/>
                </a:cubicBezTo>
                <a:cubicBezTo>
                  <a:pt x="117365" y="234419"/>
                  <a:pt x="178387" y="208722"/>
                  <a:pt x="188511" y="183984"/>
                </a:cubicBezTo>
                <a:close/>
                <a:moveTo>
                  <a:pt x="15073" y="131631"/>
                </a:moveTo>
                <a:cubicBezTo>
                  <a:pt x="12487" y="157173"/>
                  <a:pt x="31759" y="208602"/>
                  <a:pt x="50552" y="224140"/>
                </a:cubicBezTo>
                <a:cubicBezTo>
                  <a:pt x="60283" y="191590"/>
                  <a:pt x="35699" y="137233"/>
                  <a:pt x="15073" y="131631"/>
                </a:cubicBezTo>
                <a:close/>
                <a:moveTo>
                  <a:pt x="190276" y="23223"/>
                </a:moveTo>
                <a:cubicBezTo>
                  <a:pt x="149212" y="42410"/>
                  <a:pt x="114452" y="95638"/>
                  <a:pt x="121134" y="128855"/>
                </a:cubicBezTo>
                <a:cubicBezTo>
                  <a:pt x="168759" y="113797"/>
                  <a:pt x="187741" y="62951"/>
                  <a:pt x="190276" y="23223"/>
                </a:cubicBezTo>
                <a:close/>
                <a:moveTo>
                  <a:pt x="198583" y="161"/>
                </a:moveTo>
                <a:cubicBezTo>
                  <a:pt x="202388" y="-264"/>
                  <a:pt x="205934" y="113"/>
                  <a:pt x="208264" y="1792"/>
                </a:cubicBezTo>
                <a:cubicBezTo>
                  <a:pt x="211913" y="4430"/>
                  <a:pt x="211690" y="14846"/>
                  <a:pt x="210217" y="21116"/>
                </a:cubicBezTo>
                <a:cubicBezTo>
                  <a:pt x="201377" y="58891"/>
                  <a:pt x="194216" y="96871"/>
                  <a:pt x="163945" y="124555"/>
                </a:cubicBezTo>
                <a:cubicBezTo>
                  <a:pt x="159988" y="128239"/>
                  <a:pt x="152467" y="133172"/>
                  <a:pt x="147687" y="134714"/>
                </a:cubicBezTo>
                <a:cubicBezTo>
                  <a:pt x="105921" y="148282"/>
                  <a:pt x="103111" y="188644"/>
                  <a:pt x="85654" y="220371"/>
                </a:cubicBezTo>
                <a:cubicBezTo>
                  <a:pt x="110615" y="193441"/>
                  <a:pt x="140012" y="175898"/>
                  <a:pt x="175663" y="170793"/>
                </a:cubicBezTo>
                <a:cubicBezTo>
                  <a:pt x="191818" y="168480"/>
                  <a:pt x="205711" y="171119"/>
                  <a:pt x="207407" y="176515"/>
                </a:cubicBezTo>
                <a:cubicBezTo>
                  <a:pt x="208641" y="180438"/>
                  <a:pt x="200589" y="191505"/>
                  <a:pt x="194799" y="197380"/>
                </a:cubicBezTo>
                <a:cubicBezTo>
                  <a:pt x="179500" y="212910"/>
                  <a:pt x="162420" y="224966"/>
                  <a:pt x="143811" y="233920"/>
                </a:cubicBezTo>
                <a:lnTo>
                  <a:pt x="136656" y="236051"/>
                </a:lnTo>
                <a:lnTo>
                  <a:pt x="43141" y="236051"/>
                </a:lnTo>
                <a:lnTo>
                  <a:pt x="14088" y="190809"/>
                </a:lnTo>
                <a:cubicBezTo>
                  <a:pt x="6932" y="172785"/>
                  <a:pt x="2970" y="153465"/>
                  <a:pt x="237" y="131613"/>
                </a:cubicBezTo>
                <a:cubicBezTo>
                  <a:pt x="-534" y="125378"/>
                  <a:pt x="443" y="109428"/>
                  <a:pt x="5154" y="107766"/>
                </a:cubicBezTo>
                <a:cubicBezTo>
                  <a:pt x="10413" y="105916"/>
                  <a:pt x="21463" y="115459"/>
                  <a:pt x="25832" y="119570"/>
                </a:cubicBezTo>
                <a:cubicBezTo>
                  <a:pt x="58621" y="150458"/>
                  <a:pt x="68455" y="181894"/>
                  <a:pt x="62424" y="227635"/>
                </a:cubicBezTo>
                <a:cubicBezTo>
                  <a:pt x="74279" y="203017"/>
                  <a:pt x="88156" y="179101"/>
                  <a:pt x="97167" y="153456"/>
                </a:cubicBezTo>
                <a:cubicBezTo>
                  <a:pt x="101741" y="140453"/>
                  <a:pt x="97269" y="124847"/>
                  <a:pt x="100353" y="109805"/>
                </a:cubicBezTo>
                <a:cubicBezTo>
                  <a:pt x="111266" y="56458"/>
                  <a:pt x="141006" y="24645"/>
                  <a:pt x="187346" y="3334"/>
                </a:cubicBezTo>
                <a:cubicBezTo>
                  <a:pt x="190713" y="1809"/>
                  <a:pt x="194777" y="584"/>
                  <a:pt x="198583" y="161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0A294DC0-B0A5-467F-BFB1-B987D963D78C}"/>
              </a:ext>
            </a:extLst>
          </p:cNvPr>
          <p:cNvSpPr>
            <a:spLocks/>
          </p:cNvSpPr>
          <p:nvPr userDrawn="1"/>
        </p:nvSpPr>
        <p:spPr bwMode="auto">
          <a:xfrm>
            <a:off x="988244" y="5866575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27" name="Graphic 5">
            <a:extLst>
              <a:ext uri="{FF2B5EF4-FFF2-40B4-BE49-F238E27FC236}">
                <a16:creationId xmlns:a16="http://schemas.microsoft.com/office/drawing/2014/main" id="{E84838EB-67DF-4CFB-AF08-7D44B39EB4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9654" y="5319046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6E2AED64-10B7-407C-AABF-A7A90BE4E66F}"/>
              </a:ext>
            </a:extLst>
          </p:cNvPr>
          <p:cNvSpPr/>
          <p:nvPr userDrawn="1"/>
        </p:nvSpPr>
        <p:spPr>
          <a:xfrm>
            <a:off x="1033322" y="5272276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하트 28">
            <a:extLst>
              <a:ext uri="{FF2B5EF4-FFF2-40B4-BE49-F238E27FC236}">
                <a16:creationId xmlns:a16="http://schemas.microsoft.com/office/drawing/2014/main" id="{275784FF-0A5F-4DF1-9EB0-36A808F7AAC1}"/>
              </a:ext>
            </a:extLst>
          </p:cNvPr>
          <p:cNvSpPr/>
          <p:nvPr userDrawn="1"/>
        </p:nvSpPr>
        <p:spPr>
          <a:xfrm>
            <a:off x="1989704" y="5289445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Graphic 47">
            <a:extLst>
              <a:ext uri="{FF2B5EF4-FFF2-40B4-BE49-F238E27FC236}">
                <a16:creationId xmlns:a16="http://schemas.microsoft.com/office/drawing/2014/main" id="{7260499C-C341-4F34-B346-438279115B41}"/>
              </a:ext>
            </a:extLst>
          </p:cNvPr>
          <p:cNvGrpSpPr/>
          <p:nvPr userDrawn="1"/>
        </p:nvGrpSpPr>
        <p:grpSpPr>
          <a:xfrm>
            <a:off x="1627357" y="580498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Freeform: Shape 1145">
              <a:extLst>
                <a:ext uri="{FF2B5EF4-FFF2-40B4-BE49-F238E27FC236}">
                  <a16:creationId xmlns:a16="http://schemas.microsoft.com/office/drawing/2014/main" id="{981DD60E-0F70-4ED1-ACA3-9450F5E19B7D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146">
              <a:extLst>
                <a:ext uri="{FF2B5EF4-FFF2-40B4-BE49-F238E27FC236}">
                  <a16:creationId xmlns:a16="http://schemas.microsoft.com/office/drawing/2014/main" id="{80D0FCDC-F3D7-40F3-B94F-124D8FD9BE05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147">
              <a:extLst>
                <a:ext uri="{FF2B5EF4-FFF2-40B4-BE49-F238E27FC236}">
                  <a16:creationId xmlns:a16="http://schemas.microsoft.com/office/drawing/2014/main" id="{98BDBEB6-06B8-491C-A605-EAE7029D57E4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264">
            <a:extLst>
              <a:ext uri="{FF2B5EF4-FFF2-40B4-BE49-F238E27FC236}">
                <a16:creationId xmlns:a16="http://schemas.microsoft.com/office/drawing/2014/main" id="{13078D31-F51B-440B-9E3C-F573C8C94908}"/>
              </a:ext>
            </a:extLst>
          </p:cNvPr>
          <p:cNvSpPr/>
          <p:nvPr userDrawn="1"/>
        </p:nvSpPr>
        <p:spPr>
          <a:xfrm>
            <a:off x="448641" y="5981689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4EF343AB-0442-49C5-8EDD-DB11375D9C29}"/>
              </a:ext>
            </a:extLst>
          </p:cNvPr>
          <p:cNvSpPr/>
          <p:nvPr userDrawn="1"/>
        </p:nvSpPr>
        <p:spPr>
          <a:xfrm>
            <a:off x="2181653" y="6647456"/>
            <a:ext cx="344957" cy="210544"/>
          </a:xfrm>
          <a:custGeom>
            <a:avLst/>
            <a:gdLst>
              <a:gd name="connsiteX0" fmla="*/ 186888 w 344957"/>
              <a:gd name="connsiteY0" fmla="*/ 388 h 210544"/>
              <a:gd name="connsiteX1" fmla="*/ 230551 w 344957"/>
              <a:gd name="connsiteY1" fmla="*/ 5713 h 210544"/>
              <a:gd name="connsiteX2" fmla="*/ 325484 w 344957"/>
              <a:gd name="connsiteY2" fmla="*/ 11625 h 210544"/>
              <a:gd name="connsiteX3" fmla="*/ 344957 w 344957"/>
              <a:gd name="connsiteY3" fmla="*/ 11277 h 210544"/>
              <a:gd name="connsiteX4" fmla="*/ 253502 w 344957"/>
              <a:gd name="connsiteY4" fmla="*/ 85693 h 210544"/>
              <a:gd name="connsiteX5" fmla="*/ 205340 w 344957"/>
              <a:gd name="connsiteY5" fmla="*/ 145330 h 210544"/>
              <a:gd name="connsiteX6" fmla="*/ 153005 w 344957"/>
              <a:gd name="connsiteY6" fmla="*/ 194187 h 210544"/>
              <a:gd name="connsiteX7" fmla="*/ 115827 w 344957"/>
              <a:gd name="connsiteY7" fmla="*/ 210544 h 210544"/>
              <a:gd name="connsiteX8" fmla="*/ 16273 w 344957"/>
              <a:gd name="connsiteY8" fmla="*/ 210544 h 210544"/>
              <a:gd name="connsiteX9" fmla="*/ 13040 w 344957"/>
              <a:gd name="connsiteY9" fmla="*/ 209487 h 210544"/>
              <a:gd name="connsiteX10" fmla="*/ 5216 w 344957"/>
              <a:gd name="connsiteY10" fmla="*/ 203750 h 210544"/>
              <a:gd name="connsiteX11" fmla="*/ 61898 w 344957"/>
              <a:gd name="connsiteY11" fmla="*/ 159935 h 210544"/>
              <a:gd name="connsiteX12" fmla="*/ 95281 w 344957"/>
              <a:gd name="connsiteY12" fmla="*/ 121510 h 210544"/>
              <a:gd name="connsiteX13" fmla="*/ 118753 w 344957"/>
              <a:gd name="connsiteY13" fmla="*/ 88127 h 210544"/>
              <a:gd name="connsiteX14" fmla="*/ 154918 w 344957"/>
              <a:gd name="connsiteY14" fmla="*/ 66046 h 210544"/>
              <a:gd name="connsiteX15" fmla="*/ 162220 w 344957"/>
              <a:gd name="connsiteY15" fmla="*/ 63611 h 210544"/>
              <a:gd name="connsiteX16" fmla="*/ 115971 w 344957"/>
              <a:gd name="connsiteY16" fmla="*/ 78390 h 210544"/>
              <a:gd name="connsiteX17" fmla="*/ 90760 w 344957"/>
              <a:gd name="connsiteY17" fmla="*/ 110383 h 210544"/>
              <a:gd name="connsiteX18" fmla="*/ 0 w 344957"/>
              <a:gd name="connsiteY18" fmla="*/ 190188 h 210544"/>
              <a:gd name="connsiteX19" fmla="*/ 11823 w 344957"/>
              <a:gd name="connsiteY19" fmla="*/ 136810 h 210544"/>
              <a:gd name="connsiteX20" fmla="*/ 87108 w 344957"/>
              <a:gd name="connsiteY20" fmla="*/ 25012 h 210544"/>
              <a:gd name="connsiteX21" fmla="*/ 143095 w 344957"/>
              <a:gd name="connsiteY21" fmla="*/ 2757 h 210544"/>
              <a:gd name="connsiteX22" fmla="*/ 186888 w 344957"/>
              <a:gd name="connsiteY22" fmla="*/ 388 h 21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4957" h="210544">
                <a:moveTo>
                  <a:pt x="186888" y="388"/>
                </a:moveTo>
                <a:cubicBezTo>
                  <a:pt x="201428" y="1236"/>
                  <a:pt x="215946" y="3366"/>
                  <a:pt x="230551" y="5713"/>
                </a:cubicBezTo>
                <a:cubicBezTo>
                  <a:pt x="261848" y="10581"/>
                  <a:pt x="293665" y="12494"/>
                  <a:pt x="325484" y="11625"/>
                </a:cubicBezTo>
                <a:cubicBezTo>
                  <a:pt x="331221" y="11103"/>
                  <a:pt x="336959" y="11277"/>
                  <a:pt x="344957" y="11277"/>
                </a:cubicBezTo>
                <a:cubicBezTo>
                  <a:pt x="311574" y="34923"/>
                  <a:pt x="281669" y="59264"/>
                  <a:pt x="253502" y="85693"/>
                </a:cubicBezTo>
                <a:cubicBezTo>
                  <a:pt x="234724" y="103254"/>
                  <a:pt x="217511" y="122205"/>
                  <a:pt x="205340" y="145330"/>
                </a:cubicBezTo>
                <a:cubicBezTo>
                  <a:pt x="193691" y="167759"/>
                  <a:pt x="174217" y="182017"/>
                  <a:pt x="153005" y="194187"/>
                </a:cubicBezTo>
                <a:lnTo>
                  <a:pt x="115827" y="210544"/>
                </a:lnTo>
                <a:lnTo>
                  <a:pt x="16273" y="210544"/>
                </a:lnTo>
                <a:lnTo>
                  <a:pt x="13040" y="209487"/>
                </a:lnTo>
                <a:cubicBezTo>
                  <a:pt x="10084" y="207923"/>
                  <a:pt x="8172" y="206010"/>
                  <a:pt x="5216" y="203750"/>
                </a:cubicBezTo>
                <a:cubicBezTo>
                  <a:pt x="25385" y="190014"/>
                  <a:pt x="43989" y="175409"/>
                  <a:pt x="61898" y="159935"/>
                </a:cubicBezTo>
                <a:cubicBezTo>
                  <a:pt x="74938" y="148634"/>
                  <a:pt x="86761" y="136810"/>
                  <a:pt x="95281" y="121510"/>
                </a:cubicBezTo>
                <a:cubicBezTo>
                  <a:pt x="101887" y="109687"/>
                  <a:pt x="110060" y="98733"/>
                  <a:pt x="118753" y="88127"/>
                </a:cubicBezTo>
                <a:cubicBezTo>
                  <a:pt x="128316" y="76652"/>
                  <a:pt x="139791" y="68306"/>
                  <a:pt x="154918" y="66046"/>
                </a:cubicBezTo>
                <a:cubicBezTo>
                  <a:pt x="157178" y="65698"/>
                  <a:pt x="160134" y="66220"/>
                  <a:pt x="162220" y="63611"/>
                </a:cubicBezTo>
                <a:cubicBezTo>
                  <a:pt x="144312" y="61178"/>
                  <a:pt x="129011" y="66046"/>
                  <a:pt x="115971" y="78390"/>
                </a:cubicBezTo>
                <a:cubicBezTo>
                  <a:pt x="106060" y="87779"/>
                  <a:pt x="98236" y="98907"/>
                  <a:pt x="90760" y="110383"/>
                </a:cubicBezTo>
                <a:cubicBezTo>
                  <a:pt x="68157" y="144808"/>
                  <a:pt x="36687" y="169498"/>
                  <a:pt x="0" y="190188"/>
                </a:cubicBezTo>
                <a:cubicBezTo>
                  <a:pt x="2087" y="171063"/>
                  <a:pt x="6433" y="153676"/>
                  <a:pt x="11823" y="136810"/>
                </a:cubicBezTo>
                <a:cubicBezTo>
                  <a:pt x="25907" y="92126"/>
                  <a:pt x="48509" y="53179"/>
                  <a:pt x="87108" y="25012"/>
                </a:cubicBezTo>
                <a:cubicBezTo>
                  <a:pt x="103800" y="12842"/>
                  <a:pt x="123100" y="6582"/>
                  <a:pt x="143095" y="2757"/>
                </a:cubicBezTo>
                <a:cubicBezTo>
                  <a:pt x="157787" y="-25"/>
                  <a:pt x="172348" y="-460"/>
                  <a:pt x="186888" y="38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6165E967-1A31-4531-81B1-5A593B33653D}"/>
              </a:ext>
            </a:extLst>
          </p:cNvPr>
          <p:cNvSpPr/>
          <p:nvPr userDrawn="1"/>
        </p:nvSpPr>
        <p:spPr>
          <a:xfrm>
            <a:off x="578751" y="5533389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A791D78D-7B92-4F70-BFE3-0053A52D6AC2}"/>
              </a:ext>
            </a:extLst>
          </p:cNvPr>
          <p:cNvSpPr/>
          <p:nvPr userDrawn="1"/>
        </p:nvSpPr>
        <p:spPr>
          <a:xfrm>
            <a:off x="2179421" y="5639323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1D830333-3F48-4F62-96AE-7EBAEC91A28C}"/>
              </a:ext>
            </a:extLst>
          </p:cNvPr>
          <p:cNvSpPr/>
          <p:nvPr userDrawn="1"/>
        </p:nvSpPr>
        <p:spPr>
          <a:xfrm>
            <a:off x="2120456" y="2906752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42">
            <a:extLst>
              <a:ext uri="{FF2B5EF4-FFF2-40B4-BE49-F238E27FC236}">
                <a16:creationId xmlns:a16="http://schemas.microsoft.com/office/drawing/2014/main" id="{D40C34DE-2716-4973-B20F-A0136BA4BE8C}"/>
              </a:ext>
            </a:extLst>
          </p:cNvPr>
          <p:cNvSpPr/>
          <p:nvPr userDrawn="1"/>
        </p:nvSpPr>
        <p:spPr>
          <a:xfrm>
            <a:off x="1620344" y="2914591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자유형: 도형 39">
            <a:extLst>
              <a:ext uri="{FF2B5EF4-FFF2-40B4-BE49-F238E27FC236}">
                <a16:creationId xmlns:a16="http://schemas.microsoft.com/office/drawing/2014/main" id="{B2496A64-6807-4B79-BA09-CC7E8E7C1689}"/>
              </a:ext>
            </a:extLst>
          </p:cNvPr>
          <p:cNvSpPr/>
          <p:nvPr userDrawn="1"/>
        </p:nvSpPr>
        <p:spPr>
          <a:xfrm>
            <a:off x="2755428" y="2791624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" name="Freeform: Shape 44">
            <a:extLst>
              <a:ext uri="{FF2B5EF4-FFF2-40B4-BE49-F238E27FC236}">
                <a16:creationId xmlns:a16="http://schemas.microsoft.com/office/drawing/2014/main" id="{F2D51284-8219-47FB-927C-C0F739EFCC7C}"/>
              </a:ext>
            </a:extLst>
          </p:cNvPr>
          <p:cNvSpPr/>
          <p:nvPr userDrawn="1"/>
        </p:nvSpPr>
        <p:spPr>
          <a:xfrm>
            <a:off x="955493" y="3018832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DEF8CB70-E4B3-4FD1-A121-251945FCBF77}"/>
              </a:ext>
            </a:extLst>
          </p:cNvPr>
          <p:cNvSpPr/>
          <p:nvPr userDrawn="1"/>
        </p:nvSpPr>
        <p:spPr>
          <a:xfrm>
            <a:off x="1357812" y="3395483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CD05094F-FC89-45AE-9E8E-0342D60CD2D1}"/>
              </a:ext>
            </a:extLst>
          </p:cNvPr>
          <p:cNvSpPr>
            <a:spLocks/>
          </p:cNvSpPr>
          <p:nvPr userDrawn="1"/>
        </p:nvSpPr>
        <p:spPr bwMode="auto">
          <a:xfrm>
            <a:off x="1276422" y="2510487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44" name="Graphic 5">
            <a:extLst>
              <a:ext uri="{FF2B5EF4-FFF2-40B4-BE49-F238E27FC236}">
                <a16:creationId xmlns:a16="http://schemas.microsoft.com/office/drawing/2014/main" id="{C9071C9E-545E-4F86-8944-2CBF3186A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686" y="1971748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5" name="Freeform: Shape 17">
            <a:extLst>
              <a:ext uri="{FF2B5EF4-FFF2-40B4-BE49-F238E27FC236}">
                <a16:creationId xmlns:a16="http://schemas.microsoft.com/office/drawing/2014/main" id="{7CB482AF-5979-458C-BD6C-882BD9BEC79A}"/>
              </a:ext>
            </a:extLst>
          </p:cNvPr>
          <p:cNvSpPr/>
          <p:nvPr userDrawn="1"/>
        </p:nvSpPr>
        <p:spPr>
          <a:xfrm>
            <a:off x="1304302" y="1855645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하트 45">
            <a:extLst>
              <a:ext uri="{FF2B5EF4-FFF2-40B4-BE49-F238E27FC236}">
                <a16:creationId xmlns:a16="http://schemas.microsoft.com/office/drawing/2014/main" id="{98F45EE3-24B7-4EE4-BF75-096DCD85EDEA}"/>
              </a:ext>
            </a:extLst>
          </p:cNvPr>
          <p:cNvSpPr/>
          <p:nvPr userDrawn="1"/>
        </p:nvSpPr>
        <p:spPr>
          <a:xfrm>
            <a:off x="2277882" y="1933357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" name="Graphic 47">
            <a:extLst>
              <a:ext uri="{FF2B5EF4-FFF2-40B4-BE49-F238E27FC236}">
                <a16:creationId xmlns:a16="http://schemas.microsoft.com/office/drawing/2014/main" id="{A96C908E-894E-40B7-B064-6464DC56A8CB}"/>
              </a:ext>
            </a:extLst>
          </p:cNvPr>
          <p:cNvGrpSpPr/>
          <p:nvPr userDrawn="1"/>
        </p:nvGrpSpPr>
        <p:grpSpPr>
          <a:xfrm>
            <a:off x="1915535" y="2448894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8" name="Freeform: Shape 1145">
              <a:extLst>
                <a:ext uri="{FF2B5EF4-FFF2-40B4-BE49-F238E27FC236}">
                  <a16:creationId xmlns:a16="http://schemas.microsoft.com/office/drawing/2014/main" id="{06EAF0E6-3017-4791-91A6-662E39DEE074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146">
              <a:extLst>
                <a:ext uri="{FF2B5EF4-FFF2-40B4-BE49-F238E27FC236}">
                  <a16:creationId xmlns:a16="http://schemas.microsoft.com/office/drawing/2014/main" id="{8F342842-958B-4F8F-AF64-270A3A6669C4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147">
              <a:extLst>
                <a:ext uri="{FF2B5EF4-FFF2-40B4-BE49-F238E27FC236}">
                  <a16:creationId xmlns:a16="http://schemas.microsoft.com/office/drawing/2014/main" id="{C1A37840-B559-4D24-A1EC-903FFCE06AF5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Freeform: Shape 264">
            <a:extLst>
              <a:ext uri="{FF2B5EF4-FFF2-40B4-BE49-F238E27FC236}">
                <a16:creationId xmlns:a16="http://schemas.microsoft.com/office/drawing/2014/main" id="{03874936-778C-4080-B9F3-80EE2B61ADF3}"/>
              </a:ext>
            </a:extLst>
          </p:cNvPr>
          <p:cNvSpPr/>
          <p:nvPr userDrawn="1"/>
        </p:nvSpPr>
        <p:spPr>
          <a:xfrm>
            <a:off x="736819" y="2625601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361">
            <a:extLst>
              <a:ext uri="{FF2B5EF4-FFF2-40B4-BE49-F238E27FC236}">
                <a16:creationId xmlns:a16="http://schemas.microsoft.com/office/drawing/2014/main" id="{03945705-0014-4C41-AF32-8D4B9107F1C1}"/>
              </a:ext>
            </a:extLst>
          </p:cNvPr>
          <p:cNvSpPr/>
          <p:nvPr userDrawn="1"/>
        </p:nvSpPr>
        <p:spPr>
          <a:xfrm>
            <a:off x="2408634" y="3300963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CBD158B1-04A2-4149-8D1A-8C0A8188B138}"/>
              </a:ext>
            </a:extLst>
          </p:cNvPr>
          <p:cNvSpPr/>
          <p:nvPr userDrawn="1"/>
        </p:nvSpPr>
        <p:spPr>
          <a:xfrm>
            <a:off x="2467599" y="2283235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4" name="Freeform: Shape 44">
            <a:extLst>
              <a:ext uri="{FF2B5EF4-FFF2-40B4-BE49-F238E27FC236}">
                <a16:creationId xmlns:a16="http://schemas.microsoft.com/office/drawing/2014/main" id="{E780B597-F7B8-4E1B-B1E8-74C35FFF6C6E}"/>
              </a:ext>
            </a:extLst>
          </p:cNvPr>
          <p:cNvSpPr/>
          <p:nvPr userDrawn="1"/>
        </p:nvSpPr>
        <p:spPr>
          <a:xfrm>
            <a:off x="3382699" y="3603471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C84E7617-2E02-4AC0-B1A1-0673719E2AC4}"/>
              </a:ext>
            </a:extLst>
          </p:cNvPr>
          <p:cNvSpPr/>
          <p:nvPr userDrawn="1"/>
        </p:nvSpPr>
        <p:spPr>
          <a:xfrm>
            <a:off x="3826505" y="3923791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6" name="자유형: 도형 55">
            <a:extLst>
              <a:ext uri="{FF2B5EF4-FFF2-40B4-BE49-F238E27FC236}">
                <a16:creationId xmlns:a16="http://schemas.microsoft.com/office/drawing/2014/main" id="{34AF7120-C699-4E85-A6C7-4A94904E5AA2}"/>
              </a:ext>
            </a:extLst>
          </p:cNvPr>
          <p:cNvSpPr>
            <a:spLocks/>
          </p:cNvSpPr>
          <p:nvPr userDrawn="1"/>
        </p:nvSpPr>
        <p:spPr bwMode="auto">
          <a:xfrm>
            <a:off x="3676738" y="4652957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57" name="Freeform: Shape 17">
            <a:extLst>
              <a:ext uri="{FF2B5EF4-FFF2-40B4-BE49-F238E27FC236}">
                <a16:creationId xmlns:a16="http://schemas.microsoft.com/office/drawing/2014/main" id="{65F77136-1352-481B-8CFC-C1D6878D925C}"/>
              </a:ext>
            </a:extLst>
          </p:cNvPr>
          <p:cNvSpPr/>
          <p:nvPr userDrawn="1"/>
        </p:nvSpPr>
        <p:spPr>
          <a:xfrm>
            <a:off x="4001360" y="4194995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264">
            <a:extLst>
              <a:ext uri="{FF2B5EF4-FFF2-40B4-BE49-F238E27FC236}">
                <a16:creationId xmlns:a16="http://schemas.microsoft.com/office/drawing/2014/main" id="{62D83A51-1660-4262-8BB6-6CB87A4E1912}"/>
              </a:ext>
            </a:extLst>
          </p:cNvPr>
          <p:cNvSpPr/>
          <p:nvPr userDrawn="1"/>
        </p:nvSpPr>
        <p:spPr>
          <a:xfrm>
            <a:off x="3164025" y="3210240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자유형: 도형 58">
            <a:extLst>
              <a:ext uri="{FF2B5EF4-FFF2-40B4-BE49-F238E27FC236}">
                <a16:creationId xmlns:a16="http://schemas.microsoft.com/office/drawing/2014/main" id="{45DF09AD-161C-4517-82E9-4C99E4C6ABF7}"/>
              </a:ext>
            </a:extLst>
          </p:cNvPr>
          <p:cNvSpPr/>
          <p:nvPr userDrawn="1"/>
        </p:nvSpPr>
        <p:spPr>
          <a:xfrm>
            <a:off x="4434811" y="4094540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0" name="자유형: 도형 59">
            <a:extLst>
              <a:ext uri="{FF2B5EF4-FFF2-40B4-BE49-F238E27FC236}">
                <a16:creationId xmlns:a16="http://schemas.microsoft.com/office/drawing/2014/main" id="{9A773E44-45B6-4D76-9029-1CEA523BA1F2}"/>
              </a:ext>
            </a:extLst>
          </p:cNvPr>
          <p:cNvSpPr/>
          <p:nvPr userDrawn="1"/>
        </p:nvSpPr>
        <p:spPr>
          <a:xfrm>
            <a:off x="907886" y="4903156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1" name="Freeform: Shape 42">
            <a:extLst>
              <a:ext uri="{FF2B5EF4-FFF2-40B4-BE49-F238E27FC236}">
                <a16:creationId xmlns:a16="http://schemas.microsoft.com/office/drawing/2014/main" id="{0350101A-4152-42FE-8E69-A4F3BDE04787}"/>
              </a:ext>
            </a:extLst>
          </p:cNvPr>
          <p:cNvSpPr/>
          <p:nvPr userDrawn="1"/>
        </p:nvSpPr>
        <p:spPr>
          <a:xfrm>
            <a:off x="3508302" y="6030050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44">
            <a:extLst>
              <a:ext uri="{FF2B5EF4-FFF2-40B4-BE49-F238E27FC236}">
                <a16:creationId xmlns:a16="http://schemas.microsoft.com/office/drawing/2014/main" id="{6FFD4CAB-7360-4B5D-96FF-586400BB8273}"/>
              </a:ext>
            </a:extLst>
          </p:cNvPr>
          <p:cNvSpPr/>
          <p:nvPr userDrawn="1"/>
        </p:nvSpPr>
        <p:spPr>
          <a:xfrm>
            <a:off x="2989720" y="6248107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자유형: 도형 62">
            <a:extLst>
              <a:ext uri="{FF2B5EF4-FFF2-40B4-BE49-F238E27FC236}">
                <a16:creationId xmlns:a16="http://schemas.microsoft.com/office/drawing/2014/main" id="{2546CFCF-3E90-490A-B250-0F38E0298284}"/>
              </a:ext>
            </a:extLst>
          </p:cNvPr>
          <p:cNvSpPr/>
          <p:nvPr userDrawn="1"/>
        </p:nvSpPr>
        <p:spPr>
          <a:xfrm>
            <a:off x="3178797" y="6676146"/>
            <a:ext cx="211217" cy="181854"/>
          </a:xfrm>
          <a:custGeom>
            <a:avLst/>
            <a:gdLst>
              <a:gd name="connsiteX0" fmla="*/ 175663 w 211217"/>
              <a:gd name="connsiteY0" fmla="*/ 170793 h 181854"/>
              <a:gd name="connsiteX1" fmla="*/ 207407 w 211217"/>
              <a:gd name="connsiteY1" fmla="*/ 176515 h 181854"/>
              <a:gd name="connsiteX2" fmla="*/ 205387 w 211217"/>
              <a:gd name="connsiteY2" fmla="*/ 181854 h 181854"/>
              <a:gd name="connsiteX3" fmla="*/ 143012 w 211217"/>
              <a:gd name="connsiteY3" fmla="*/ 181854 h 181854"/>
              <a:gd name="connsiteX4" fmla="*/ 5154 w 211217"/>
              <a:gd name="connsiteY4" fmla="*/ 107766 h 181854"/>
              <a:gd name="connsiteX5" fmla="*/ 25832 w 211217"/>
              <a:gd name="connsiteY5" fmla="*/ 119570 h 181854"/>
              <a:gd name="connsiteX6" fmla="*/ 58686 w 211217"/>
              <a:gd name="connsiteY6" fmla="*/ 168033 h 181854"/>
              <a:gd name="connsiteX7" fmla="*/ 59553 w 211217"/>
              <a:gd name="connsiteY7" fmla="*/ 181854 h 181854"/>
              <a:gd name="connsiteX8" fmla="*/ 47996 w 211217"/>
              <a:gd name="connsiteY8" fmla="*/ 181854 h 181854"/>
              <a:gd name="connsiteX9" fmla="*/ 44196 w 211217"/>
              <a:gd name="connsiteY9" fmla="*/ 167780 h 181854"/>
              <a:gd name="connsiteX10" fmla="*/ 15073 w 211217"/>
              <a:gd name="connsiteY10" fmla="*/ 131631 h 181854"/>
              <a:gd name="connsiteX11" fmla="*/ 24795 w 211217"/>
              <a:gd name="connsiteY11" fmla="*/ 181637 h 181854"/>
              <a:gd name="connsiteX12" fmla="*/ 24898 w 211217"/>
              <a:gd name="connsiteY12" fmla="*/ 181854 h 181854"/>
              <a:gd name="connsiteX13" fmla="*/ 11993 w 211217"/>
              <a:gd name="connsiteY13" fmla="*/ 181854 h 181854"/>
              <a:gd name="connsiteX14" fmla="*/ 237 w 211217"/>
              <a:gd name="connsiteY14" fmla="*/ 131613 h 181854"/>
              <a:gd name="connsiteX15" fmla="*/ 5154 w 211217"/>
              <a:gd name="connsiteY15" fmla="*/ 107766 h 181854"/>
              <a:gd name="connsiteX16" fmla="*/ 190276 w 211217"/>
              <a:gd name="connsiteY16" fmla="*/ 23223 h 181854"/>
              <a:gd name="connsiteX17" fmla="*/ 121134 w 211217"/>
              <a:gd name="connsiteY17" fmla="*/ 128855 h 181854"/>
              <a:gd name="connsiteX18" fmla="*/ 190276 w 211217"/>
              <a:gd name="connsiteY18" fmla="*/ 23223 h 181854"/>
              <a:gd name="connsiteX19" fmla="*/ 198583 w 211217"/>
              <a:gd name="connsiteY19" fmla="*/ 161 h 181854"/>
              <a:gd name="connsiteX20" fmla="*/ 208264 w 211217"/>
              <a:gd name="connsiteY20" fmla="*/ 1792 h 181854"/>
              <a:gd name="connsiteX21" fmla="*/ 210217 w 211217"/>
              <a:gd name="connsiteY21" fmla="*/ 21116 h 181854"/>
              <a:gd name="connsiteX22" fmla="*/ 163945 w 211217"/>
              <a:gd name="connsiteY22" fmla="*/ 124555 h 181854"/>
              <a:gd name="connsiteX23" fmla="*/ 147687 w 211217"/>
              <a:gd name="connsiteY23" fmla="*/ 134714 h 181854"/>
              <a:gd name="connsiteX24" fmla="*/ 107555 w 211217"/>
              <a:gd name="connsiteY24" fmla="*/ 170733 h 181854"/>
              <a:gd name="connsiteX25" fmla="*/ 102648 w 211217"/>
              <a:gd name="connsiteY25" fmla="*/ 181854 h 181854"/>
              <a:gd name="connsiteX26" fmla="*/ 83866 w 211217"/>
              <a:gd name="connsiteY26" fmla="*/ 181854 h 181854"/>
              <a:gd name="connsiteX27" fmla="*/ 97167 w 211217"/>
              <a:gd name="connsiteY27" fmla="*/ 153456 h 181854"/>
              <a:gd name="connsiteX28" fmla="*/ 100353 w 211217"/>
              <a:gd name="connsiteY28" fmla="*/ 109805 h 181854"/>
              <a:gd name="connsiteX29" fmla="*/ 187346 w 211217"/>
              <a:gd name="connsiteY29" fmla="*/ 3334 h 181854"/>
              <a:gd name="connsiteX30" fmla="*/ 198583 w 211217"/>
              <a:gd name="connsiteY30" fmla="*/ 161 h 18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1217" h="181854">
                <a:moveTo>
                  <a:pt x="175663" y="170793"/>
                </a:moveTo>
                <a:cubicBezTo>
                  <a:pt x="191818" y="168480"/>
                  <a:pt x="205711" y="171119"/>
                  <a:pt x="207407" y="176515"/>
                </a:cubicBezTo>
                <a:lnTo>
                  <a:pt x="205387" y="181854"/>
                </a:lnTo>
                <a:lnTo>
                  <a:pt x="143012" y="181854"/>
                </a:lnTo>
                <a:close/>
                <a:moveTo>
                  <a:pt x="5154" y="107766"/>
                </a:moveTo>
                <a:cubicBezTo>
                  <a:pt x="10413" y="105916"/>
                  <a:pt x="21463" y="115459"/>
                  <a:pt x="25832" y="119570"/>
                </a:cubicBezTo>
                <a:cubicBezTo>
                  <a:pt x="42227" y="135014"/>
                  <a:pt x="52882" y="150595"/>
                  <a:pt x="58686" y="168033"/>
                </a:cubicBezTo>
                <a:lnTo>
                  <a:pt x="59553" y="181854"/>
                </a:lnTo>
                <a:lnTo>
                  <a:pt x="47996" y="181854"/>
                </a:lnTo>
                <a:lnTo>
                  <a:pt x="44196" y="167780"/>
                </a:lnTo>
                <a:cubicBezTo>
                  <a:pt x="36689" y="149422"/>
                  <a:pt x="25386" y="134432"/>
                  <a:pt x="15073" y="131631"/>
                </a:cubicBezTo>
                <a:cubicBezTo>
                  <a:pt x="13780" y="144402"/>
                  <a:pt x="17951" y="163645"/>
                  <a:pt x="24795" y="181637"/>
                </a:cubicBezTo>
                <a:lnTo>
                  <a:pt x="24898" y="181854"/>
                </a:lnTo>
                <a:lnTo>
                  <a:pt x="11993" y="181854"/>
                </a:lnTo>
                <a:lnTo>
                  <a:pt x="237" y="131613"/>
                </a:lnTo>
                <a:cubicBezTo>
                  <a:pt x="-534" y="125378"/>
                  <a:pt x="443" y="109428"/>
                  <a:pt x="5154" y="107766"/>
                </a:cubicBezTo>
                <a:close/>
                <a:moveTo>
                  <a:pt x="190276" y="23223"/>
                </a:moveTo>
                <a:cubicBezTo>
                  <a:pt x="149212" y="42410"/>
                  <a:pt x="114452" y="95638"/>
                  <a:pt x="121134" y="128855"/>
                </a:cubicBezTo>
                <a:cubicBezTo>
                  <a:pt x="168759" y="113797"/>
                  <a:pt x="187741" y="62951"/>
                  <a:pt x="190276" y="23223"/>
                </a:cubicBezTo>
                <a:close/>
                <a:moveTo>
                  <a:pt x="198583" y="161"/>
                </a:moveTo>
                <a:cubicBezTo>
                  <a:pt x="202388" y="-264"/>
                  <a:pt x="205934" y="113"/>
                  <a:pt x="208264" y="1792"/>
                </a:cubicBezTo>
                <a:cubicBezTo>
                  <a:pt x="211913" y="4430"/>
                  <a:pt x="211690" y="14846"/>
                  <a:pt x="210217" y="21116"/>
                </a:cubicBezTo>
                <a:cubicBezTo>
                  <a:pt x="201377" y="58891"/>
                  <a:pt x="194216" y="96871"/>
                  <a:pt x="163945" y="124555"/>
                </a:cubicBezTo>
                <a:cubicBezTo>
                  <a:pt x="159988" y="128239"/>
                  <a:pt x="152467" y="133172"/>
                  <a:pt x="147687" y="134714"/>
                </a:cubicBezTo>
                <a:cubicBezTo>
                  <a:pt x="126804" y="141498"/>
                  <a:pt x="115660" y="154981"/>
                  <a:pt x="107555" y="170733"/>
                </a:cubicBezTo>
                <a:lnTo>
                  <a:pt x="102648" y="181854"/>
                </a:lnTo>
                <a:lnTo>
                  <a:pt x="83866" y="181854"/>
                </a:lnTo>
                <a:lnTo>
                  <a:pt x="97167" y="153456"/>
                </a:lnTo>
                <a:cubicBezTo>
                  <a:pt x="101741" y="140453"/>
                  <a:pt x="97269" y="124847"/>
                  <a:pt x="100353" y="109805"/>
                </a:cubicBezTo>
                <a:cubicBezTo>
                  <a:pt x="111266" y="56458"/>
                  <a:pt x="141006" y="24645"/>
                  <a:pt x="187346" y="3334"/>
                </a:cubicBezTo>
                <a:cubicBezTo>
                  <a:pt x="190713" y="1809"/>
                  <a:pt x="194777" y="584"/>
                  <a:pt x="198583" y="161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4" name="자유형: 도형 63">
            <a:extLst>
              <a:ext uri="{FF2B5EF4-FFF2-40B4-BE49-F238E27FC236}">
                <a16:creationId xmlns:a16="http://schemas.microsoft.com/office/drawing/2014/main" id="{A170157E-86F6-4BA7-828D-97F0A1327028}"/>
              </a:ext>
            </a:extLst>
          </p:cNvPr>
          <p:cNvSpPr>
            <a:spLocks/>
          </p:cNvSpPr>
          <p:nvPr userDrawn="1"/>
        </p:nvSpPr>
        <p:spPr bwMode="auto">
          <a:xfrm>
            <a:off x="3199270" y="5714383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65" name="Graphic 5">
            <a:extLst>
              <a:ext uri="{FF2B5EF4-FFF2-40B4-BE49-F238E27FC236}">
                <a16:creationId xmlns:a16="http://schemas.microsoft.com/office/drawing/2014/main" id="{4824CE2C-258D-4769-8096-618C09F29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7949" y="5166854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6" name="Freeform: Shape 17">
            <a:extLst>
              <a:ext uri="{FF2B5EF4-FFF2-40B4-BE49-F238E27FC236}">
                <a16:creationId xmlns:a16="http://schemas.microsoft.com/office/drawing/2014/main" id="{BBFA654B-7C24-480E-9A92-AA2462F440DD}"/>
              </a:ext>
            </a:extLst>
          </p:cNvPr>
          <p:cNvSpPr/>
          <p:nvPr userDrawn="1"/>
        </p:nvSpPr>
        <p:spPr>
          <a:xfrm>
            <a:off x="3244348" y="5120084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하트 66">
            <a:extLst>
              <a:ext uri="{FF2B5EF4-FFF2-40B4-BE49-F238E27FC236}">
                <a16:creationId xmlns:a16="http://schemas.microsoft.com/office/drawing/2014/main" id="{3ADCA596-A159-4E02-9C72-2B29F65A391A}"/>
              </a:ext>
            </a:extLst>
          </p:cNvPr>
          <p:cNvSpPr/>
          <p:nvPr userDrawn="1"/>
        </p:nvSpPr>
        <p:spPr>
          <a:xfrm>
            <a:off x="4165622" y="5070452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8" name="Graphic 47">
            <a:extLst>
              <a:ext uri="{FF2B5EF4-FFF2-40B4-BE49-F238E27FC236}">
                <a16:creationId xmlns:a16="http://schemas.microsoft.com/office/drawing/2014/main" id="{035600C6-0B6E-4364-A13C-9020C86C3EEB}"/>
              </a:ext>
            </a:extLst>
          </p:cNvPr>
          <p:cNvGrpSpPr/>
          <p:nvPr userDrawn="1"/>
        </p:nvGrpSpPr>
        <p:grpSpPr>
          <a:xfrm>
            <a:off x="3838383" y="5652790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9" name="Freeform: Shape 1145">
              <a:extLst>
                <a:ext uri="{FF2B5EF4-FFF2-40B4-BE49-F238E27FC236}">
                  <a16:creationId xmlns:a16="http://schemas.microsoft.com/office/drawing/2014/main" id="{1D0865AA-C690-4060-90E8-268DF2373452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146">
              <a:extLst>
                <a:ext uri="{FF2B5EF4-FFF2-40B4-BE49-F238E27FC236}">
                  <a16:creationId xmlns:a16="http://schemas.microsoft.com/office/drawing/2014/main" id="{A2ABF996-7405-42E2-87A0-81BEC8B3DDFE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147">
              <a:extLst>
                <a:ext uri="{FF2B5EF4-FFF2-40B4-BE49-F238E27FC236}">
                  <a16:creationId xmlns:a16="http://schemas.microsoft.com/office/drawing/2014/main" id="{4F572553-065A-49DD-89A8-242A0FFF1B5D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Freeform: Shape 264">
            <a:extLst>
              <a:ext uri="{FF2B5EF4-FFF2-40B4-BE49-F238E27FC236}">
                <a16:creationId xmlns:a16="http://schemas.microsoft.com/office/drawing/2014/main" id="{46CBE373-883F-4276-8579-885F9D5251DB}"/>
              </a:ext>
            </a:extLst>
          </p:cNvPr>
          <p:cNvSpPr/>
          <p:nvPr userDrawn="1"/>
        </p:nvSpPr>
        <p:spPr>
          <a:xfrm>
            <a:off x="2511688" y="5166854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9CD37DF1-E08E-408C-B719-057391250875}"/>
              </a:ext>
            </a:extLst>
          </p:cNvPr>
          <p:cNvSpPr/>
          <p:nvPr userDrawn="1"/>
        </p:nvSpPr>
        <p:spPr>
          <a:xfrm>
            <a:off x="167073" y="4043582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4" name="자유형: 도형 73">
            <a:extLst>
              <a:ext uri="{FF2B5EF4-FFF2-40B4-BE49-F238E27FC236}">
                <a16:creationId xmlns:a16="http://schemas.microsoft.com/office/drawing/2014/main" id="{76FC967A-80B4-4F59-957C-F762FF46C7B6}"/>
              </a:ext>
            </a:extLst>
          </p:cNvPr>
          <p:cNvSpPr/>
          <p:nvPr userDrawn="1"/>
        </p:nvSpPr>
        <p:spPr>
          <a:xfrm>
            <a:off x="93297" y="6647456"/>
            <a:ext cx="371739" cy="210544"/>
          </a:xfrm>
          <a:custGeom>
            <a:avLst/>
            <a:gdLst>
              <a:gd name="connsiteX0" fmla="*/ 310760 w 371739"/>
              <a:gd name="connsiteY0" fmla="*/ 127431 h 210544"/>
              <a:gd name="connsiteX1" fmla="*/ 282227 w 371739"/>
              <a:gd name="connsiteY1" fmla="*/ 128292 h 210544"/>
              <a:gd name="connsiteX2" fmla="*/ 222720 w 371739"/>
              <a:gd name="connsiteY2" fmla="*/ 166905 h 210544"/>
              <a:gd name="connsiteX3" fmla="*/ 302679 w 371739"/>
              <a:gd name="connsiteY3" fmla="*/ 201494 h 210544"/>
              <a:gd name="connsiteX4" fmla="*/ 341292 w 371739"/>
              <a:gd name="connsiteY4" fmla="*/ 173623 h 210544"/>
              <a:gd name="connsiteX5" fmla="*/ 336954 w 371739"/>
              <a:gd name="connsiteY5" fmla="*/ 140566 h 210544"/>
              <a:gd name="connsiteX6" fmla="*/ 310760 w 371739"/>
              <a:gd name="connsiteY6" fmla="*/ 127431 h 210544"/>
              <a:gd name="connsiteX7" fmla="*/ 56584 w 371739"/>
              <a:gd name="connsiteY7" fmla="*/ 112972 h 210544"/>
              <a:gd name="connsiteX8" fmla="*/ 24875 w 371739"/>
              <a:gd name="connsiteY8" fmla="*/ 132242 h 210544"/>
              <a:gd name="connsiteX9" fmla="*/ 32571 w 371739"/>
              <a:gd name="connsiteY9" fmla="*/ 168030 h 210544"/>
              <a:gd name="connsiteX10" fmla="*/ 60424 w 371739"/>
              <a:gd name="connsiteY10" fmla="*/ 183184 h 210544"/>
              <a:gd name="connsiteX11" fmla="*/ 179142 w 371739"/>
              <a:gd name="connsiteY11" fmla="*/ 162014 h 210544"/>
              <a:gd name="connsiteX12" fmla="*/ 56584 w 371739"/>
              <a:gd name="connsiteY12" fmla="*/ 112972 h 210544"/>
              <a:gd name="connsiteX13" fmla="*/ 226763 w 371739"/>
              <a:gd name="connsiteY13" fmla="*/ 22364 h 210544"/>
              <a:gd name="connsiteX14" fmla="*/ 186156 w 371739"/>
              <a:gd name="connsiteY14" fmla="*/ 48260 h 210544"/>
              <a:gd name="connsiteX15" fmla="*/ 176651 w 371739"/>
              <a:gd name="connsiteY15" fmla="*/ 89642 h 210544"/>
              <a:gd name="connsiteX16" fmla="*/ 189312 w 371739"/>
              <a:gd name="connsiteY16" fmla="*/ 138443 h 210544"/>
              <a:gd name="connsiteX17" fmla="*/ 202362 w 371739"/>
              <a:gd name="connsiteY17" fmla="*/ 144792 h 210544"/>
              <a:gd name="connsiteX18" fmla="*/ 257605 w 371739"/>
              <a:gd name="connsiteY18" fmla="*/ 70058 h 210544"/>
              <a:gd name="connsiteX19" fmla="*/ 226763 w 371739"/>
              <a:gd name="connsiteY19" fmla="*/ 22364 h 210544"/>
              <a:gd name="connsiteX20" fmla="*/ 226874 w 371739"/>
              <a:gd name="connsiteY20" fmla="*/ 547 h 210544"/>
              <a:gd name="connsiteX21" fmla="*/ 270692 w 371739"/>
              <a:gd name="connsiteY21" fmla="*/ 92355 h 210544"/>
              <a:gd name="connsiteX22" fmla="*/ 331343 w 371739"/>
              <a:gd name="connsiteY22" fmla="*/ 55643 h 210544"/>
              <a:gd name="connsiteX23" fmla="*/ 369347 w 371739"/>
              <a:gd name="connsiteY23" fmla="*/ 47946 h 210544"/>
              <a:gd name="connsiteX24" fmla="*/ 346700 w 371739"/>
              <a:gd name="connsiteY24" fmla="*/ 79324 h 210544"/>
              <a:gd name="connsiteX25" fmla="*/ 296292 w 371739"/>
              <a:gd name="connsiteY25" fmla="*/ 107582 h 210544"/>
              <a:gd name="connsiteX26" fmla="*/ 358531 w 371739"/>
              <a:gd name="connsiteY26" fmla="*/ 129233 h 210544"/>
              <a:gd name="connsiteX27" fmla="*/ 368313 w 371739"/>
              <a:gd name="connsiteY27" fmla="*/ 164523 h 210544"/>
              <a:gd name="connsiteX28" fmla="*/ 347616 w 371739"/>
              <a:gd name="connsiteY28" fmla="*/ 206475 h 210544"/>
              <a:gd name="connsiteX29" fmla="*/ 337601 w 371739"/>
              <a:gd name="connsiteY29" fmla="*/ 210544 h 210544"/>
              <a:gd name="connsiteX30" fmla="*/ 215038 w 371739"/>
              <a:gd name="connsiteY30" fmla="*/ 210544 h 210544"/>
              <a:gd name="connsiteX31" fmla="*/ 205168 w 371739"/>
              <a:gd name="connsiteY31" fmla="*/ 193871 h 210544"/>
              <a:gd name="connsiteX32" fmla="*/ 181634 w 371739"/>
              <a:gd name="connsiteY32" fmla="*/ 187873 h 210544"/>
              <a:gd name="connsiteX33" fmla="*/ 154381 w 371739"/>
              <a:gd name="connsiteY33" fmla="*/ 210544 h 210544"/>
              <a:gd name="connsiteX34" fmla="*/ 79730 w 371739"/>
              <a:gd name="connsiteY34" fmla="*/ 210544 h 210544"/>
              <a:gd name="connsiteX35" fmla="*/ 73510 w 371739"/>
              <a:gd name="connsiteY35" fmla="*/ 209560 h 210544"/>
              <a:gd name="connsiteX36" fmla="*/ 5347 w 371739"/>
              <a:gd name="connsiteY36" fmla="*/ 165834 h 210544"/>
              <a:gd name="connsiteX37" fmla="*/ 51915 w 371739"/>
              <a:gd name="connsiteY37" fmla="*/ 90915 h 210544"/>
              <a:gd name="connsiteX38" fmla="*/ 139404 w 371739"/>
              <a:gd name="connsiteY38" fmla="*/ 109538 h 210544"/>
              <a:gd name="connsiteX39" fmla="*/ 106272 w 371739"/>
              <a:gd name="connsiteY39" fmla="*/ 62694 h 210544"/>
              <a:gd name="connsiteX40" fmla="*/ 104998 w 371739"/>
              <a:gd name="connsiteY40" fmla="*/ 36761 h 210544"/>
              <a:gd name="connsiteX41" fmla="*/ 128827 w 371739"/>
              <a:gd name="connsiteY41" fmla="*/ 45454 h 210544"/>
              <a:gd name="connsiteX42" fmla="*/ 158101 w 371739"/>
              <a:gd name="connsiteY42" fmla="*/ 86818 h 210544"/>
              <a:gd name="connsiteX43" fmla="*/ 226874 w 371739"/>
              <a:gd name="connsiteY43" fmla="*/ 547 h 21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1739" h="210544">
                <a:moveTo>
                  <a:pt x="310760" y="127431"/>
                </a:moveTo>
                <a:cubicBezTo>
                  <a:pt x="300699" y="125445"/>
                  <a:pt x="290247" y="125791"/>
                  <a:pt x="282227" y="128292"/>
                </a:cubicBezTo>
                <a:cubicBezTo>
                  <a:pt x="257587" y="135933"/>
                  <a:pt x="241621" y="149499"/>
                  <a:pt x="222720" y="166905"/>
                </a:cubicBezTo>
                <a:cubicBezTo>
                  <a:pt x="246309" y="187411"/>
                  <a:pt x="268938" y="206053"/>
                  <a:pt x="302679" y="201494"/>
                </a:cubicBezTo>
                <a:cubicBezTo>
                  <a:pt x="321395" y="199002"/>
                  <a:pt x="334665" y="190216"/>
                  <a:pt x="341292" y="173623"/>
                </a:cubicBezTo>
                <a:cubicBezTo>
                  <a:pt x="345555" y="162955"/>
                  <a:pt x="346128" y="150330"/>
                  <a:pt x="336954" y="140566"/>
                </a:cubicBezTo>
                <a:cubicBezTo>
                  <a:pt x="330494" y="133737"/>
                  <a:pt x="320822" y="129418"/>
                  <a:pt x="310760" y="127431"/>
                </a:cubicBezTo>
                <a:close/>
                <a:moveTo>
                  <a:pt x="56584" y="112972"/>
                </a:moveTo>
                <a:cubicBezTo>
                  <a:pt x="42169" y="112695"/>
                  <a:pt x="30947" y="119247"/>
                  <a:pt x="24875" y="132242"/>
                </a:cubicBezTo>
                <a:cubicBezTo>
                  <a:pt x="18802" y="145199"/>
                  <a:pt x="24561" y="158101"/>
                  <a:pt x="32571" y="168030"/>
                </a:cubicBezTo>
                <a:cubicBezTo>
                  <a:pt x="39622" y="176743"/>
                  <a:pt x="49202" y="180545"/>
                  <a:pt x="60424" y="183184"/>
                </a:cubicBezTo>
                <a:cubicBezTo>
                  <a:pt x="101344" y="192837"/>
                  <a:pt x="137096" y="176078"/>
                  <a:pt x="179142" y="162014"/>
                </a:cubicBezTo>
                <a:cubicBezTo>
                  <a:pt x="138850" y="133736"/>
                  <a:pt x="101492" y="113729"/>
                  <a:pt x="56584" y="112972"/>
                </a:cubicBezTo>
                <a:close/>
                <a:moveTo>
                  <a:pt x="226763" y="22364"/>
                </a:moveTo>
                <a:cubicBezTo>
                  <a:pt x="205869" y="18266"/>
                  <a:pt x="194610" y="32183"/>
                  <a:pt x="186156" y="48260"/>
                </a:cubicBezTo>
                <a:cubicBezTo>
                  <a:pt x="179715" y="60534"/>
                  <a:pt x="175950" y="73934"/>
                  <a:pt x="176651" y="89642"/>
                </a:cubicBezTo>
                <a:cubicBezTo>
                  <a:pt x="177500" y="106161"/>
                  <a:pt x="183018" y="123511"/>
                  <a:pt x="189312" y="138443"/>
                </a:cubicBezTo>
                <a:cubicBezTo>
                  <a:pt x="191546" y="143740"/>
                  <a:pt x="195440" y="149813"/>
                  <a:pt x="202362" y="144792"/>
                </a:cubicBezTo>
                <a:cubicBezTo>
                  <a:pt x="228516" y="125763"/>
                  <a:pt x="253231" y="105164"/>
                  <a:pt x="257605" y="70058"/>
                </a:cubicBezTo>
                <a:cubicBezTo>
                  <a:pt x="260060" y="50419"/>
                  <a:pt x="244242" y="25760"/>
                  <a:pt x="226763" y="22364"/>
                </a:cubicBezTo>
                <a:close/>
                <a:moveTo>
                  <a:pt x="226874" y="547"/>
                </a:moveTo>
                <a:cubicBezTo>
                  <a:pt x="260632" y="6564"/>
                  <a:pt x="288688" y="39050"/>
                  <a:pt x="270692" y="92355"/>
                </a:cubicBezTo>
                <a:cubicBezTo>
                  <a:pt x="291161" y="81981"/>
                  <a:pt x="311649" y="67843"/>
                  <a:pt x="331343" y="55643"/>
                </a:cubicBezTo>
                <a:cubicBezTo>
                  <a:pt x="342953" y="48444"/>
                  <a:pt x="359510" y="32737"/>
                  <a:pt x="369347" y="47946"/>
                </a:cubicBezTo>
                <a:cubicBezTo>
                  <a:pt x="378705" y="62453"/>
                  <a:pt x="358384" y="72236"/>
                  <a:pt x="346700" y="79324"/>
                </a:cubicBezTo>
                <a:cubicBezTo>
                  <a:pt x="332321" y="88054"/>
                  <a:pt x="311353" y="97301"/>
                  <a:pt x="296292" y="107582"/>
                </a:cubicBezTo>
                <a:cubicBezTo>
                  <a:pt x="326286" y="105736"/>
                  <a:pt x="348361" y="113562"/>
                  <a:pt x="358531" y="129233"/>
                </a:cubicBezTo>
                <a:cubicBezTo>
                  <a:pt x="365379" y="139790"/>
                  <a:pt x="369273" y="151566"/>
                  <a:pt x="368313" y="164523"/>
                </a:cubicBezTo>
                <a:cubicBezTo>
                  <a:pt x="367040" y="181772"/>
                  <a:pt x="360105" y="195791"/>
                  <a:pt x="347616" y="206475"/>
                </a:cubicBezTo>
                <a:lnTo>
                  <a:pt x="337601" y="210544"/>
                </a:lnTo>
                <a:lnTo>
                  <a:pt x="215038" y="210544"/>
                </a:lnTo>
                <a:lnTo>
                  <a:pt x="205168" y="193871"/>
                </a:lnTo>
                <a:cubicBezTo>
                  <a:pt x="195939" y="179567"/>
                  <a:pt x="194610" y="179769"/>
                  <a:pt x="181634" y="187873"/>
                </a:cubicBezTo>
                <a:lnTo>
                  <a:pt x="154381" y="210544"/>
                </a:lnTo>
                <a:lnTo>
                  <a:pt x="79730" y="210544"/>
                </a:lnTo>
                <a:lnTo>
                  <a:pt x="73510" y="209560"/>
                </a:lnTo>
                <a:cubicBezTo>
                  <a:pt x="43147" y="206828"/>
                  <a:pt x="18433" y="195052"/>
                  <a:pt x="5347" y="165834"/>
                </a:cubicBezTo>
                <a:cubicBezTo>
                  <a:pt x="-10933" y="129547"/>
                  <a:pt x="11493" y="94293"/>
                  <a:pt x="51915" y="90915"/>
                </a:cubicBezTo>
                <a:cubicBezTo>
                  <a:pt x="80893" y="88497"/>
                  <a:pt x="107491" y="98021"/>
                  <a:pt x="139404" y="109538"/>
                </a:cubicBezTo>
                <a:cubicBezTo>
                  <a:pt x="126114" y="90823"/>
                  <a:pt x="115889" y="76924"/>
                  <a:pt x="106272" y="62694"/>
                </a:cubicBezTo>
                <a:cubicBezTo>
                  <a:pt x="100735" y="54461"/>
                  <a:pt x="96434" y="43756"/>
                  <a:pt x="104998" y="36761"/>
                </a:cubicBezTo>
                <a:cubicBezTo>
                  <a:pt x="114744" y="28842"/>
                  <a:pt x="122367" y="38828"/>
                  <a:pt x="128827" y="45454"/>
                </a:cubicBezTo>
                <a:cubicBezTo>
                  <a:pt x="137207" y="54111"/>
                  <a:pt x="149592" y="77109"/>
                  <a:pt x="158101" y="86818"/>
                </a:cubicBezTo>
                <a:cubicBezTo>
                  <a:pt x="151401" y="27292"/>
                  <a:pt x="197729" y="-4640"/>
                  <a:pt x="226874" y="54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5" name="자유형: 도형 74">
            <a:extLst>
              <a:ext uri="{FF2B5EF4-FFF2-40B4-BE49-F238E27FC236}">
                <a16:creationId xmlns:a16="http://schemas.microsoft.com/office/drawing/2014/main" id="{53FC2CC8-B510-433C-90CD-91364691B4C5}"/>
              </a:ext>
            </a:extLst>
          </p:cNvPr>
          <p:cNvSpPr/>
          <p:nvPr userDrawn="1"/>
        </p:nvSpPr>
        <p:spPr>
          <a:xfrm>
            <a:off x="810592" y="3928228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6" name="자유형: 도형 75">
            <a:extLst>
              <a:ext uri="{FF2B5EF4-FFF2-40B4-BE49-F238E27FC236}">
                <a16:creationId xmlns:a16="http://schemas.microsoft.com/office/drawing/2014/main" id="{05F7A9B5-CB83-4EA1-9D5E-C4F0A74AA759}"/>
              </a:ext>
            </a:extLst>
          </p:cNvPr>
          <p:cNvSpPr/>
          <p:nvPr userDrawn="1"/>
        </p:nvSpPr>
        <p:spPr>
          <a:xfrm>
            <a:off x="-11228" y="4490446"/>
            <a:ext cx="132982" cy="256531"/>
          </a:xfrm>
          <a:custGeom>
            <a:avLst/>
            <a:gdLst>
              <a:gd name="connsiteX0" fmla="*/ 0 w 132982"/>
              <a:gd name="connsiteY0" fmla="*/ 0 h 256531"/>
              <a:gd name="connsiteX1" fmla="*/ 999 w 132982"/>
              <a:gd name="connsiteY1" fmla="*/ 1872 h 256531"/>
              <a:gd name="connsiteX2" fmla="*/ 7086 w 132982"/>
              <a:gd name="connsiteY2" fmla="*/ 51597 h 256531"/>
              <a:gd name="connsiteX3" fmla="*/ 9439 w 132982"/>
              <a:gd name="connsiteY3" fmla="*/ 70601 h 256531"/>
              <a:gd name="connsiteX4" fmla="*/ 107098 w 132982"/>
              <a:gd name="connsiteY4" fmla="*/ 72238 h 256531"/>
              <a:gd name="connsiteX5" fmla="*/ 119324 w 132982"/>
              <a:gd name="connsiteY5" fmla="*/ 117205 h 256531"/>
              <a:gd name="connsiteX6" fmla="*/ 92876 w 132982"/>
              <a:gd name="connsiteY6" fmla="*/ 141044 h 256531"/>
              <a:gd name="connsiteX7" fmla="*/ 44200 w 132982"/>
              <a:gd name="connsiteY7" fmla="*/ 163604 h 256531"/>
              <a:gd name="connsiteX8" fmla="*/ 81622 w 132982"/>
              <a:gd name="connsiteY8" fmla="*/ 201102 h 256531"/>
              <a:gd name="connsiteX9" fmla="*/ 94385 w 132982"/>
              <a:gd name="connsiteY9" fmla="*/ 242104 h 256531"/>
              <a:gd name="connsiteX10" fmla="*/ 53690 w 132982"/>
              <a:gd name="connsiteY10" fmla="*/ 256531 h 256531"/>
              <a:gd name="connsiteX11" fmla="*/ 0 w 132982"/>
              <a:gd name="connsiteY11" fmla="*/ 243479 h 256531"/>
              <a:gd name="connsiteX12" fmla="*/ 0 w 132982"/>
              <a:gd name="connsiteY12" fmla="*/ 219887 h 256531"/>
              <a:gd name="connsiteX13" fmla="*/ 13903 w 132982"/>
              <a:gd name="connsiteY13" fmla="*/ 225423 h 256531"/>
              <a:gd name="connsiteX14" fmla="*/ 56427 w 132982"/>
              <a:gd name="connsiteY14" fmla="*/ 224046 h 256531"/>
              <a:gd name="connsiteX15" fmla="*/ 8262 w 132982"/>
              <a:gd name="connsiteY15" fmla="*/ 179386 h 256531"/>
              <a:gd name="connsiteX16" fmla="*/ 0 w 132982"/>
              <a:gd name="connsiteY16" fmla="*/ 182268 h 256531"/>
              <a:gd name="connsiteX17" fmla="*/ 0 w 132982"/>
              <a:gd name="connsiteY17" fmla="*/ 142708 h 256531"/>
              <a:gd name="connsiteX18" fmla="*/ 9209 w 132982"/>
              <a:gd name="connsiteY18" fmla="*/ 142221 h 256531"/>
              <a:gd name="connsiteX19" fmla="*/ 55250 w 132982"/>
              <a:gd name="connsiteY19" fmla="*/ 129329 h 256531"/>
              <a:gd name="connsiteX20" fmla="*/ 63870 w 132982"/>
              <a:gd name="connsiteY20" fmla="*/ 125006 h 256531"/>
              <a:gd name="connsiteX21" fmla="*/ 85688 w 132982"/>
              <a:gd name="connsiteY21" fmla="*/ 103188 h 256531"/>
              <a:gd name="connsiteX22" fmla="*/ 52590 w 132982"/>
              <a:gd name="connsiteY22" fmla="*/ 93110 h 256531"/>
              <a:gd name="connsiteX23" fmla="*/ 0 w 132982"/>
              <a:gd name="connsiteY23" fmla="*/ 111128 h 25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2982" h="256531">
                <a:moveTo>
                  <a:pt x="0" y="0"/>
                </a:moveTo>
                <a:lnTo>
                  <a:pt x="999" y="1872"/>
                </a:lnTo>
                <a:cubicBezTo>
                  <a:pt x="999" y="1872"/>
                  <a:pt x="11869" y="32106"/>
                  <a:pt x="7086" y="51597"/>
                </a:cubicBezTo>
                <a:cubicBezTo>
                  <a:pt x="1280" y="75154"/>
                  <a:pt x="4067" y="70039"/>
                  <a:pt x="9439" y="70601"/>
                </a:cubicBezTo>
                <a:cubicBezTo>
                  <a:pt x="10692" y="70729"/>
                  <a:pt x="56427" y="56252"/>
                  <a:pt x="107098" y="72238"/>
                </a:cubicBezTo>
                <a:cubicBezTo>
                  <a:pt x="137690" y="81882"/>
                  <a:pt x="140375" y="93954"/>
                  <a:pt x="119324" y="117205"/>
                </a:cubicBezTo>
                <a:cubicBezTo>
                  <a:pt x="112572" y="124674"/>
                  <a:pt x="92901" y="141070"/>
                  <a:pt x="92876" y="141044"/>
                </a:cubicBezTo>
                <a:cubicBezTo>
                  <a:pt x="64535" y="164576"/>
                  <a:pt x="45403" y="156161"/>
                  <a:pt x="44200" y="163604"/>
                </a:cubicBezTo>
                <a:cubicBezTo>
                  <a:pt x="43049" y="170894"/>
                  <a:pt x="67477" y="178951"/>
                  <a:pt x="81622" y="201102"/>
                </a:cubicBezTo>
                <a:cubicBezTo>
                  <a:pt x="88937" y="212561"/>
                  <a:pt x="97173" y="232768"/>
                  <a:pt x="94385" y="242104"/>
                </a:cubicBezTo>
                <a:cubicBezTo>
                  <a:pt x="92185" y="249471"/>
                  <a:pt x="68909" y="255686"/>
                  <a:pt x="53690" y="256531"/>
                </a:cubicBezTo>
                <a:lnTo>
                  <a:pt x="0" y="243479"/>
                </a:lnTo>
                <a:lnTo>
                  <a:pt x="0" y="219887"/>
                </a:lnTo>
                <a:lnTo>
                  <a:pt x="13903" y="225423"/>
                </a:lnTo>
                <a:cubicBezTo>
                  <a:pt x="32725" y="230511"/>
                  <a:pt x="55180" y="230703"/>
                  <a:pt x="56427" y="224046"/>
                </a:cubicBezTo>
                <a:cubicBezTo>
                  <a:pt x="59343" y="215426"/>
                  <a:pt x="34225" y="184016"/>
                  <a:pt x="8262" y="179386"/>
                </a:cubicBezTo>
                <a:lnTo>
                  <a:pt x="0" y="182268"/>
                </a:lnTo>
                <a:lnTo>
                  <a:pt x="0" y="142708"/>
                </a:lnTo>
                <a:lnTo>
                  <a:pt x="9209" y="142221"/>
                </a:lnTo>
                <a:cubicBezTo>
                  <a:pt x="27089" y="139535"/>
                  <a:pt x="39443" y="138205"/>
                  <a:pt x="55250" y="129329"/>
                </a:cubicBezTo>
                <a:lnTo>
                  <a:pt x="63870" y="125006"/>
                </a:lnTo>
                <a:cubicBezTo>
                  <a:pt x="71058" y="120940"/>
                  <a:pt x="87607" y="108944"/>
                  <a:pt x="85688" y="103188"/>
                </a:cubicBezTo>
                <a:cubicBezTo>
                  <a:pt x="83617" y="96998"/>
                  <a:pt x="63001" y="92190"/>
                  <a:pt x="52590" y="93110"/>
                </a:cubicBezTo>
                <a:lnTo>
                  <a:pt x="0" y="111128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자유형: 도형 76">
            <a:extLst>
              <a:ext uri="{FF2B5EF4-FFF2-40B4-BE49-F238E27FC236}">
                <a16:creationId xmlns:a16="http://schemas.microsoft.com/office/drawing/2014/main" id="{7F514BF3-7AE2-4BB0-B293-23CDB603D435}"/>
              </a:ext>
            </a:extLst>
          </p:cNvPr>
          <p:cNvSpPr/>
          <p:nvPr userDrawn="1"/>
        </p:nvSpPr>
        <p:spPr>
          <a:xfrm>
            <a:off x="-11228" y="6241821"/>
            <a:ext cx="167672" cy="334468"/>
          </a:xfrm>
          <a:custGeom>
            <a:avLst/>
            <a:gdLst>
              <a:gd name="connsiteX0" fmla="*/ 68549 w 167672"/>
              <a:gd name="connsiteY0" fmla="*/ 284694 h 334468"/>
              <a:gd name="connsiteX1" fmla="*/ 67181 w 167672"/>
              <a:gd name="connsiteY1" fmla="*/ 285718 h 334468"/>
              <a:gd name="connsiteX2" fmla="*/ 66985 w 167672"/>
              <a:gd name="connsiteY2" fmla="*/ 285690 h 334468"/>
              <a:gd name="connsiteX3" fmla="*/ 144966 w 167672"/>
              <a:gd name="connsiteY3" fmla="*/ 183984 h 334468"/>
              <a:gd name="connsiteX4" fmla="*/ 45553 w 167672"/>
              <a:gd name="connsiteY4" fmla="*/ 235703 h 334468"/>
              <a:gd name="connsiteX5" fmla="*/ 144966 w 167672"/>
              <a:gd name="connsiteY5" fmla="*/ 183984 h 334468"/>
              <a:gd name="connsiteX6" fmla="*/ 146731 w 167672"/>
              <a:gd name="connsiteY6" fmla="*/ 23223 h 334468"/>
              <a:gd name="connsiteX7" fmla="*/ 77589 w 167672"/>
              <a:gd name="connsiteY7" fmla="*/ 128855 h 334468"/>
              <a:gd name="connsiteX8" fmla="*/ 146731 w 167672"/>
              <a:gd name="connsiteY8" fmla="*/ 23223 h 334468"/>
              <a:gd name="connsiteX9" fmla="*/ 155037 w 167672"/>
              <a:gd name="connsiteY9" fmla="*/ 161 h 334468"/>
              <a:gd name="connsiteX10" fmla="*/ 164718 w 167672"/>
              <a:gd name="connsiteY10" fmla="*/ 1792 h 334468"/>
              <a:gd name="connsiteX11" fmla="*/ 166672 w 167672"/>
              <a:gd name="connsiteY11" fmla="*/ 21116 h 334468"/>
              <a:gd name="connsiteX12" fmla="*/ 120400 w 167672"/>
              <a:gd name="connsiteY12" fmla="*/ 124555 h 334468"/>
              <a:gd name="connsiteX13" fmla="*/ 104142 w 167672"/>
              <a:gd name="connsiteY13" fmla="*/ 134714 h 334468"/>
              <a:gd name="connsiteX14" fmla="*/ 42109 w 167672"/>
              <a:gd name="connsiteY14" fmla="*/ 220371 h 334468"/>
              <a:gd name="connsiteX15" fmla="*/ 132117 w 167672"/>
              <a:gd name="connsiteY15" fmla="*/ 170793 h 334468"/>
              <a:gd name="connsiteX16" fmla="*/ 163862 w 167672"/>
              <a:gd name="connsiteY16" fmla="*/ 176515 h 334468"/>
              <a:gd name="connsiteX17" fmla="*/ 151254 w 167672"/>
              <a:gd name="connsiteY17" fmla="*/ 197380 h 334468"/>
              <a:gd name="connsiteX18" fmla="*/ 40105 w 167672"/>
              <a:gd name="connsiteY18" fmla="*/ 251841 h 334468"/>
              <a:gd name="connsiteX19" fmla="*/ 24121 w 167672"/>
              <a:gd name="connsiteY19" fmla="*/ 261383 h 334468"/>
              <a:gd name="connsiteX20" fmla="*/ 6033 w 167672"/>
              <a:gd name="connsiteY20" fmla="*/ 315752 h 334468"/>
              <a:gd name="connsiteX21" fmla="*/ 791 w 167672"/>
              <a:gd name="connsiteY21" fmla="*/ 334468 h 334468"/>
              <a:gd name="connsiteX22" fmla="*/ 0 w 167672"/>
              <a:gd name="connsiteY22" fmla="*/ 334354 h 334468"/>
              <a:gd name="connsiteX23" fmla="*/ 0 w 167672"/>
              <a:gd name="connsiteY23" fmla="*/ 284752 h 334468"/>
              <a:gd name="connsiteX24" fmla="*/ 9354 w 167672"/>
              <a:gd name="connsiteY24" fmla="*/ 254017 h 334468"/>
              <a:gd name="connsiteX25" fmla="*/ 3564 w 167672"/>
              <a:gd name="connsiteY25" fmla="*/ 242231 h 334468"/>
              <a:gd name="connsiteX26" fmla="*/ 0 w 167672"/>
              <a:gd name="connsiteY26" fmla="*/ 237659 h 334468"/>
              <a:gd name="connsiteX27" fmla="*/ 0 w 167672"/>
              <a:gd name="connsiteY27" fmla="*/ 212577 h 334468"/>
              <a:gd name="connsiteX28" fmla="*/ 7007 w 167672"/>
              <a:gd name="connsiteY28" fmla="*/ 224140 h 334468"/>
              <a:gd name="connsiteX29" fmla="*/ 651 w 167672"/>
              <a:gd name="connsiteY29" fmla="*/ 167780 h 334468"/>
              <a:gd name="connsiteX30" fmla="*/ 0 w 167672"/>
              <a:gd name="connsiteY30" fmla="*/ 166971 h 334468"/>
              <a:gd name="connsiteX31" fmla="*/ 0 w 167672"/>
              <a:gd name="connsiteY31" fmla="*/ 139962 h 334468"/>
              <a:gd name="connsiteX32" fmla="*/ 2685 w 167672"/>
              <a:gd name="connsiteY32" fmla="*/ 143054 h 334468"/>
              <a:gd name="connsiteX33" fmla="*/ 18879 w 167672"/>
              <a:gd name="connsiteY33" fmla="*/ 227635 h 334468"/>
              <a:gd name="connsiteX34" fmla="*/ 53622 w 167672"/>
              <a:gd name="connsiteY34" fmla="*/ 153456 h 334468"/>
              <a:gd name="connsiteX35" fmla="*/ 56808 w 167672"/>
              <a:gd name="connsiteY35" fmla="*/ 109805 h 334468"/>
              <a:gd name="connsiteX36" fmla="*/ 143801 w 167672"/>
              <a:gd name="connsiteY36" fmla="*/ 3334 h 334468"/>
              <a:gd name="connsiteX37" fmla="*/ 155037 w 167672"/>
              <a:gd name="connsiteY37" fmla="*/ 161 h 33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7672" h="334468">
                <a:moveTo>
                  <a:pt x="68549" y="284694"/>
                </a:moveTo>
                <a:lnTo>
                  <a:pt x="67181" y="285718"/>
                </a:lnTo>
                <a:lnTo>
                  <a:pt x="66985" y="285690"/>
                </a:lnTo>
                <a:close/>
                <a:moveTo>
                  <a:pt x="144966" y="183984"/>
                </a:moveTo>
                <a:cubicBezTo>
                  <a:pt x="112553" y="178845"/>
                  <a:pt x="61451" y="213381"/>
                  <a:pt x="45553" y="235703"/>
                </a:cubicBezTo>
                <a:cubicBezTo>
                  <a:pt x="73819" y="234419"/>
                  <a:pt x="134842" y="208722"/>
                  <a:pt x="144966" y="183984"/>
                </a:cubicBezTo>
                <a:close/>
                <a:moveTo>
                  <a:pt x="146731" y="23223"/>
                </a:moveTo>
                <a:cubicBezTo>
                  <a:pt x="105667" y="42410"/>
                  <a:pt x="70907" y="95638"/>
                  <a:pt x="77589" y="128855"/>
                </a:cubicBezTo>
                <a:cubicBezTo>
                  <a:pt x="125214" y="113797"/>
                  <a:pt x="144195" y="62951"/>
                  <a:pt x="146731" y="23223"/>
                </a:cubicBezTo>
                <a:close/>
                <a:moveTo>
                  <a:pt x="155037" y="161"/>
                </a:moveTo>
                <a:cubicBezTo>
                  <a:pt x="158843" y="-264"/>
                  <a:pt x="162389" y="113"/>
                  <a:pt x="164718" y="1792"/>
                </a:cubicBezTo>
                <a:cubicBezTo>
                  <a:pt x="168368" y="4430"/>
                  <a:pt x="168145" y="14846"/>
                  <a:pt x="166672" y="21116"/>
                </a:cubicBezTo>
                <a:cubicBezTo>
                  <a:pt x="157832" y="58891"/>
                  <a:pt x="150671" y="96871"/>
                  <a:pt x="120400" y="124555"/>
                </a:cubicBezTo>
                <a:cubicBezTo>
                  <a:pt x="116442" y="128239"/>
                  <a:pt x="108922" y="133172"/>
                  <a:pt x="104142" y="134714"/>
                </a:cubicBezTo>
                <a:cubicBezTo>
                  <a:pt x="62376" y="148282"/>
                  <a:pt x="59566" y="188644"/>
                  <a:pt x="42109" y="220371"/>
                </a:cubicBezTo>
                <a:cubicBezTo>
                  <a:pt x="67070" y="193441"/>
                  <a:pt x="96467" y="175898"/>
                  <a:pt x="132117" y="170793"/>
                </a:cubicBezTo>
                <a:cubicBezTo>
                  <a:pt x="148273" y="168480"/>
                  <a:pt x="162166" y="171119"/>
                  <a:pt x="163862" y="176515"/>
                </a:cubicBezTo>
                <a:cubicBezTo>
                  <a:pt x="165096" y="180438"/>
                  <a:pt x="157044" y="191505"/>
                  <a:pt x="151254" y="197380"/>
                </a:cubicBezTo>
                <a:cubicBezTo>
                  <a:pt x="120657" y="228440"/>
                  <a:pt x="82933" y="245606"/>
                  <a:pt x="40105" y="251841"/>
                </a:cubicBezTo>
                <a:cubicBezTo>
                  <a:pt x="33098" y="252904"/>
                  <a:pt x="27102" y="253315"/>
                  <a:pt x="24121" y="261383"/>
                </a:cubicBezTo>
                <a:cubicBezTo>
                  <a:pt x="17089" y="280476"/>
                  <a:pt x="11337" y="298062"/>
                  <a:pt x="6033" y="315752"/>
                </a:cubicBezTo>
                <a:lnTo>
                  <a:pt x="791" y="334468"/>
                </a:lnTo>
                <a:lnTo>
                  <a:pt x="0" y="334354"/>
                </a:lnTo>
                <a:lnTo>
                  <a:pt x="0" y="284752"/>
                </a:lnTo>
                <a:lnTo>
                  <a:pt x="9354" y="254017"/>
                </a:lnTo>
                <a:cubicBezTo>
                  <a:pt x="11239" y="248107"/>
                  <a:pt x="6750" y="245606"/>
                  <a:pt x="3564" y="242231"/>
                </a:cubicBezTo>
                <a:lnTo>
                  <a:pt x="0" y="237659"/>
                </a:lnTo>
                <a:lnTo>
                  <a:pt x="0" y="212577"/>
                </a:lnTo>
                <a:lnTo>
                  <a:pt x="7007" y="224140"/>
                </a:lnTo>
                <a:cubicBezTo>
                  <a:pt x="11872" y="207865"/>
                  <a:pt x="8159" y="186138"/>
                  <a:pt x="651" y="167780"/>
                </a:cubicBezTo>
                <a:lnTo>
                  <a:pt x="0" y="166971"/>
                </a:lnTo>
                <a:lnTo>
                  <a:pt x="0" y="139962"/>
                </a:lnTo>
                <a:lnTo>
                  <a:pt x="2685" y="143054"/>
                </a:lnTo>
                <a:cubicBezTo>
                  <a:pt x="19001" y="167070"/>
                  <a:pt x="23402" y="193329"/>
                  <a:pt x="18879" y="227635"/>
                </a:cubicBezTo>
                <a:cubicBezTo>
                  <a:pt x="30734" y="203017"/>
                  <a:pt x="44610" y="179101"/>
                  <a:pt x="53622" y="153456"/>
                </a:cubicBezTo>
                <a:cubicBezTo>
                  <a:pt x="58196" y="140453"/>
                  <a:pt x="53724" y="124847"/>
                  <a:pt x="56808" y="109805"/>
                </a:cubicBezTo>
                <a:cubicBezTo>
                  <a:pt x="67721" y="56458"/>
                  <a:pt x="97461" y="24645"/>
                  <a:pt x="143801" y="3334"/>
                </a:cubicBezTo>
                <a:cubicBezTo>
                  <a:pt x="147168" y="1809"/>
                  <a:pt x="151232" y="584"/>
                  <a:pt x="155037" y="161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8" name="자유형: 도형 77">
            <a:extLst>
              <a:ext uri="{FF2B5EF4-FFF2-40B4-BE49-F238E27FC236}">
                <a16:creationId xmlns:a16="http://schemas.microsoft.com/office/drawing/2014/main" id="{820EB75F-B935-49C6-ABCC-6DAA73E121AD}"/>
              </a:ext>
            </a:extLst>
          </p:cNvPr>
          <p:cNvSpPr>
            <a:spLocks/>
          </p:cNvSpPr>
          <p:nvPr userDrawn="1"/>
        </p:nvSpPr>
        <p:spPr bwMode="auto">
          <a:xfrm>
            <a:off x="21069" y="5520230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79" name="Graphic 5">
            <a:extLst>
              <a:ext uri="{FF2B5EF4-FFF2-40B4-BE49-F238E27FC236}">
                <a16:creationId xmlns:a16="http://schemas.microsoft.com/office/drawing/2014/main" id="{C88A7E46-99E8-4B65-95C5-570647251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218" y="4938918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0" name="자유형: 도형 79">
            <a:extLst>
              <a:ext uri="{FF2B5EF4-FFF2-40B4-BE49-F238E27FC236}">
                <a16:creationId xmlns:a16="http://schemas.microsoft.com/office/drawing/2014/main" id="{E6F3F264-5641-4523-81C9-3452AFCCFE05}"/>
              </a:ext>
            </a:extLst>
          </p:cNvPr>
          <p:cNvSpPr/>
          <p:nvPr userDrawn="1"/>
        </p:nvSpPr>
        <p:spPr>
          <a:xfrm>
            <a:off x="-11227" y="4892148"/>
            <a:ext cx="208055" cy="289473"/>
          </a:xfrm>
          <a:custGeom>
            <a:avLst/>
            <a:gdLst>
              <a:gd name="connsiteX0" fmla="*/ 205710 w 208055"/>
              <a:gd name="connsiteY0" fmla="*/ 0 h 289473"/>
              <a:gd name="connsiteX1" fmla="*/ 114362 w 208055"/>
              <a:gd name="connsiteY1" fmla="*/ 262190 h 289473"/>
              <a:gd name="connsiteX2" fmla="*/ 48291 w 208055"/>
              <a:gd name="connsiteY2" fmla="*/ 289473 h 289473"/>
              <a:gd name="connsiteX3" fmla="*/ 0 w 208055"/>
              <a:gd name="connsiteY3" fmla="*/ 288469 h 289473"/>
              <a:gd name="connsiteX4" fmla="*/ 0 w 208055"/>
              <a:gd name="connsiteY4" fmla="*/ 141528 h 289473"/>
              <a:gd name="connsiteX5" fmla="*/ 1135 w 208055"/>
              <a:gd name="connsiteY5" fmla="*/ 140160 h 289473"/>
              <a:gd name="connsiteX6" fmla="*/ 47419 w 208055"/>
              <a:gd name="connsiteY6" fmla="*/ 110176 h 289473"/>
              <a:gd name="connsiteX7" fmla="*/ 147136 w 208055"/>
              <a:gd name="connsiteY7" fmla="*/ 63456 h 289473"/>
              <a:gd name="connsiteX8" fmla="*/ 205710 w 208055"/>
              <a:gd name="connsiteY8" fmla="*/ 0 h 2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055" h="289473">
                <a:moveTo>
                  <a:pt x="205710" y="0"/>
                </a:moveTo>
                <a:cubicBezTo>
                  <a:pt x="217564" y="83678"/>
                  <a:pt x="184093" y="218957"/>
                  <a:pt x="114362" y="262190"/>
                </a:cubicBezTo>
                <a:cubicBezTo>
                  <a:pt x="93094" y="275440"/>
                  <a:pt x="71128" y="284853"/>
                  <a:pt x="48291" y="289473"/>
                </a:cubicBezTo>
                <a:lnTo>
                  <a:pt x="0" y="288469"/>
                </a:lnTo>
                <a:lnTo>
                  <a:pt x="0" y="141528"/>
                </a:lnTo>
                <a:lnTo>
                  <a:pt x="1135" y="140160"/>
                </a:lnTo>
                <a:cubicBezTo>
                  <a:pt x="14995" y="128306"/>
                  <a:pt x="30684" y="118544"/>
                  <a:pt x="47419" y="110176"/>
                </a:cubicBezTo>
                <a:cubicBezTo>
                  <a:pt x="80194" y="94138"/>
                  <a:pt x="114362" y="80192"/>
                  <a:pt x="147136" y="63456"/>
                </a:cubicBezTo>
                <a:cubicBezTo>
                  <a:pt x="173633" y="50207"/>
                  <a:pt x="193856" y="29288"/>
                  <a:pt x="205710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1" name="하트 80">
            <a:extLst>
              <a:ext uri="{FF2B5EF4-FFF2-40B4-BE49-F238E27FC236}">
                <a16:creationId xmlns:a16="http://schemas.microsoft.com/office/drawing/2014/main" id="{8D62E83B-25F9-43D2-BB2E-CBF3B079D846}"/>
              </a:ext>
            </a:extLst>
          </p:cNvPr>
          <p:cNvSpPr/>
          <p:nvPr userDrawn="1"/>
        </p:nvSpPr>
        <p:spPr>
          <a:xfrm>
            <a:off x="324499" y="3070187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2" name="Graphic 47">
            <a:extLst>
              <a:ext uri="{FF2B5EF4-FFF2-40B4-BE49-F238E27FC236}">
                <a16:creationId xmlns:a16="http://schemas.microsoft.com/office/drawing/2014/main" id="{689A531B-D6DF-4BE3-A737-03E92C0DF9BD}"/>
              </a:ext>
            </a:extLst>
          </p:cNvPr>
          <p:cNvGrpSpPr/>
          <p:nvPr userDrawn="1"/>
        </p:nvGrpSpPr>
        <p:grpSpPr>
          <a:xfrm>
            <a:off x="-2046" y="356907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3" name="Freeform: Shape 1145">
              <a:extLst>
                <a:ext uri="{FF2B5EF4-FFF2-40B4-BE49-F238E27FC236}">
                  <a16:creationId xmlns:a16="http://schemas.microsoft.com/office/drawing/2014/main" id="{6822848D-9385-4F8A-B4D5-4D186C856F12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1146">
              <a:extLst>
                <a:ext uri="{FF2B5EF4-FFF2-40B4-BE49-F238E27FC236}">
                  <a16:creationId xmlns:a16="http://schemas.microsoft.com/office/drawing/2014/main" id="{0F69F6CE-1E41-48C7-9C30-1EFC07EA19DA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147">
              <a:extLst>
                <a:ext uri="{FF2B5EF4-FFF2-40B4-BE49-F238E27FC236}">
                  <a16:creationId xmlns:a16="http://schemas.microsoft.com/office/drawing/2014/main" id="{76AD8FED-3351-4FEC-9094-500F7D18D572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Freeform: Shape 264">
            <a:extLst>
              <a:ext uri="{FF2B5EF4-FFF2-40B4-BE49-F238E27FC236}">
                <a16:creationId xmlns:a16="http://schemas.microsoft.com/office/drawing/2014/main" id="{816294B0-24D2-4C71-B0D1-E9E3CEEDCF02}"/>
              </a:ext>
            </a:extLst>
          </p:cNvPr>
          <p:cNvSpPr/>
          <p:nvPr userDrawn="1"/>
        </p:nvSpPr>
        <p:spPr>
          <a:xfrm>
            <a:off x="21069" y="2138622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361">
            <a:extLst>
              <a:ext uri="{FF2B5EF4-FFF2-40B4-BE49-F238E27FC236}">
                <a16:creationId xmlns:a16="http://schemas.microsoft.com/office/drawing/2014/main" id="{A8585A8F-9B9B-45E7-9DDB-2BF1EBF1780D}"/>
              </a:ext>
            </a:extLst>
          </p:cNvPr>
          <p:cNvSpPr/>
          <p:nvPr userDrawn="1"/>
        </p:nvSpPr>
        <p:spPr>
          <a:xfrm>
            <a:off x="455251" y="4437793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자유형: 도형 87">
            <a:extLst>
              <a:ext uri="{FF2B5EF4-FFF2-40B4-BE49-F238E27FC236}">
                <a16:creationId xmlns:a16="http://schemas.microsoft.com/office/drawing/2014/main" id="{738D573D-58DA-479F-BB31-16A56080C75B}"/>
              </a:ext>
            </a:extLst>
          </p:cNvPr>
          <p:cNvSpPr/>
          <p:nvPr userDrawn="1"/>
        </p:nvSpPr>
        <p:spPr>
          <a:xfrm>
            <a:off x="-11228" y="2767717"/>
            <a:ext cx="299983" cy="384637"/>
          </a:xfrm>
          <a:custGeom>
            <a:avLst/>
            <a:gdLst>
              <a:gd name="connsiteX0" fmla="*/ 113335 w 299983"/>
              <a:gd name="connsiteY0" fmla="*/ 205387 h 384637"/>
              <a:gd name="connsiteX1" fmla="*/ 113335 w 299983"/>
              <a:gd name="connsiteY1" fmla="*/ 384637 h 384637"/>
              <a:gd name="connsiteX2" fmla="*/ 113335 w 299983"/>
              <a:gd name="connsiteY2" fmla="*/ 205387 h 384637"/>
              <a:gd name="connsiteX3" fmla="*/ 119253 w 299983"/>
              <a:gd name="connsiteY3" fmla="*/ 199469 h 384637"/>
              <a:gd name="connsiteX4" fmla="*/ 199879 w 299983"/>
              <a:gd name="connsiteY4" fmla="*/ 281081 h 384637"/>
              <a:gd name="connsiteX5" fmla="*/ 119253 w 299983"/>
              <a:gd name="connsiteY5" fmla="*/ 199469 h 384637"/>
              <a:gd name="connsiteX6" fmla="*/ 105198 w 299983"/>
              <a:gd name="connsiteY6" fmla="*/ 199223 h 384637"/>
              <a:gd name="connsiteX7" fmla="*/ 25066 w 299983"/>
              <a:gd name="connsiteY7" fmla="*/ 281081 h 384637"/>
              <a:gd name="connsiteX8" fmla="*/ 105198 w 299983"/>
              <a:gd name="connsiteY8" fmla="*/ 199223 h 384637"/>
              <a:gd name="connsiteX9" fmla="*/ 9625 w 299983"/>
              <a:gd name="connsiteY9" fmla="*/ 169080 h 384637"/>
              <a:gd name="connsiteX10" fmla="*/ 99034 w 299983"/>
              <a:gd name="connsiteY10" fmla="*/ 191579 h 384637"/>
              <a:gd name="connsiteX11" fmla="*/ 10087 w 299983"/>
              <a:gd name="connsiteY11" fmla="*/ 214478 h 384637"/>
              <a:gd name="connsiteX12" fmla="*/ 0 w 299983"/>
              <a:gd name="connsiteY12" fmla="*/ 213166 h 384637"/>
              <a:gd name="connsiteX13" fmla="*/ 0 w 299983"/>
              <a:gd name="connsiteY13" fmla="*/ 170253 h 384637"/>
              <a:gd name="connsiteX14" fmla="*/ 212515 w 299983"/>
              <a:gd name="connsiteY14" fmla="*/ 169018 h 384637"/>
              <a:gd name="connsiteX15" fmla="*/ 299983 w 299983"/>
              <a:gd name="connsiteY15" fmla="*/ 191333 h 384637"/>
              <a:gd name="connsiteX16" fmla="*/ 126156 w 299983"/>
              <a:gd name="connsiteY16" fmla="*/ 191826 h 384637"/>
              <a:gd name="connsiteX17" fmla="*/ 212515 w 299983"/>
              <a:gd name="connsiteY17" fmla="*/ 169018 h 384637"/>
              <a:gd name="connsiteX18" fmla="*/ 25066 w 299983"/>
              <a:gd name="connsiteY18" fmla="*/ 102570 h 384637"/>
              <a:gd name="connsiteX19" fmla="*/ 105445 w 299983"/>
              <a:gd name="connsiteY19" fmla="*/ 184429 h 384637"/>
              <a:gd name="connsiteX20" fmla="*/ 25066 w 299983"/>
              <a:gd name="connsiteY20" fmla="*/ 102570 h 384637"/>
              <a:gd name="connsiteX21" fmla="*/ 199386 w 299983"/>
              <a:gd name="connsiteY21" fmla="*/ 102324 h 384637"/>
              <a:gd name="connsiteX22" fmla="*/ 119253 w 299983"/>
              <a:gd name="connsiteY22" fmla="*/ 184429 h 384637"/>
              <a:gd name="connsiteX23" fmla="*/ 199386 w 299983"/>
              <a:gd name="connsiteY23" fmla="*/ 102324 h 384637"/>
              <a:gd name="connsiteX24" fmla="*/ 111855 w 299983"/>
              <a:gd name="connsiteY24" fmla="*/ 0 h 384637"/>
              <a:gd name="connsiteX25" fmla="*/ 112349 w 299983"/>
              <a:gd name="connsiteY25" fmla="*/ 177032 h 384637"/>
              <a:gd name="connsiteX26" fmla="*/ 111855 w 299983"/>
              <a:gd name="connsiteY26" fmla="*/ 0 h 38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9983" h="384637">
                <a:moveTo>
                  <a:pt x="113335" y="205387"/>
                </a:moveTo>
                <a:cubicBezTo>
                  <a:pt x="141690" y="265301"/>
                  <a:pt x="141936" y="324476"/>
                  <a:pt x="113335" y="384637"/>
                </a:cubicBezTo>
                <a:cubicBezTo>
                  <a:pt x="83501" y="347160"/>
                  <a:pt x="83501" y="243850"/>
                  <a:pt x="113335" y="205387"/>
                </a:cubicBezTo>
                <a:close/>
                <a:moveTo>
                  <a:pt x="119253" y="199469"/>
                </a:moveTo>
                <a:cubicBezTo>
                  <a:pt x="147854" y="200209"/>
                  <a:pt x="191495" y="243850"/>
                  <a:pt x="199879" y="281081"/>
                </a:cubicBezTo>
                <a:cubicBezTo>
                  <a:pt x="165113" y="273684"/>
                  <a:pt x="127143" y="234974"/>
                  <a:pt x="119253" y="199469"/>
                </a:cubicBezTo>
                <a:close/>
                <a:moveTo>
                  <a:pt x="105198" y="199223"/>
                </a:moveTo>
                <a:cubicBezTo>
                  <a:pt x="99034" y="233495"/>
                  <a:pt x="57612" y="275904"/>
                  <a:pt x="25066" y="281081"/>
                </a:cubicBezTo>
                <a:cubicBezTo>
                  <a:pt x="31230" y="246562"/>
                  <a:pt x="72159" y="204894"/>
                  <a:pt x="105198" y="199223"/>
                </a:cubicBezTo>
                <a:close/>
                <a:moveTo>
                  <a:pt x="9625" y="169080"/>
                </a:moveTo>
                <a:cubicBezTo>
                  <a:pt x="41092" y="169080"/>
                  <a:pt x="73269" y="176539"/>
                  <a:pt x="99034" y="191579"/>
                </a:cubicBezTo>
                <a:cubicBezTo>
                  <a:pt x="74132" y="207236"/>
                  <a:pt x="41832" y="214694"/>
                  <a:pt x="10087" y="214478"/>
                </a:cubicBezTo>
                <a:lnTo>
                  <a:pt x="0" y="213166"/>
                </a:lnTo>
                <a:lnTo>
                  <a:pt x="0" y="170253"/>
                </a:lnTo>
                <a:close/>
                <a:moveTo>
                  <a:pt x="212515" y="169018"/>
                </a:moveTo>
                <a:cubicBezTo>
                  <a:pt x="243952" y="168957"/>
                  <a:pt x="275573" y="176416"/>
                  <a:pt x="299983" y="191333"/>
                </a:cubicBezTo>
                <a:cubicBezTo>
                  <a:pt x="253629" y="221660"/>
                  <a:pt x="175222" y="222153"/>
                  <a:pt x="126156" y="191826"/>
                </a:cubicBezTo>
                <a:cubicBezTo>
                  <a:pt x="149826" y="176662"/>
                  <a:pt x="181078" y="169080"/>
                  <a:pt x="212515" y="169018"/>
                </a:cubicBezTo>
                <a:close/>
                <a:moveTo>
                  <a:pt x="25066" y="102570"/>
                </a:moveTo>
                <a:cubicBezTo>
                  <a:pt x="57612" y="107255"/>
                  <a:pt x="98048" y="148678"/>
                  <a:pt x="105445" y="184429"/>
                </a:cubicBezTo>
                <a:cubicBezTo>
                  <a:pt x="73145" y="179744"/>
                  <a:pt x="31723" y="137582"/>
                  <a:pt x="25066" y="102570"/>
                </a:cubicBezTo>
                <a:close/>
                <a:moveTo>
                  <a:pt x="199386" y="102324"/>
                </a:moveTo>
                <a:cubicBezTo>
                  <a:pt x="196920" y="133144"/>
                  <a:pt x="153525" y="178018"/>
                  <a:pt x="119253" y="184429"/>
                </a:cubicBezTo>
                <a:cubicBezTo>
                  <a:pt x="127636" y="148184"/>
                  <a:pt x="165360" y="109474"/>
                  <a:pt x="199386" y="102324"/>
                </a:cubicBezTo>
                <a:close/>
                <a:moveTo>
                  <a:pt x="111855" y="0"/>
                </a:moveTo>
                <a:cubicBezTo>
                  <a:pt x="141197" y="43642"/>
                  <a:pt x="142676" y="127719"/>
                  <a:pt x="112349" y="177032"/>
                </a:cubicBezTo>
                <a:cubicBezTo>
                  <a:pt x="84240" y="131664"/>
                  <a:pt x="81035" y="53258"/>
                  <a:pt x="11185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9" name="자유형: 도형 88">
            <a:extLst>
              <a:ext uri="{FF2B5EF4-FFF2-40B4-BE49-F238E27FC236}">
                <a16:creationId xmlns:a16="http://schemas.microsoft.com/office/drawing/2014/main" id="{C77FCB1A-F1ED-43DB-90EE-D0AEFC750CFA}"/>
              </a:ext>
            </a:extLst>
          </p:cNvPr>
          <p:cNvSpPr/>
          <p:nvPr userDrawn="1"/>
        </p:nvSpPr>
        <p:spPr>
          <a:xfrm>
            <a:off x="514216" y="3420065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0" name="자유형: 도형 89">
            <a:extLst>
              <a:ext uri="{FF2B5EF4-FFF2-40B4-BE49-F238E27FC236}">
                <a16:creationId xmlns:a16="http://schemas.microsoft.com/office/drawing/2014/main" id="{1D7B2B0E-EA13-4D54-BD7D-6E4A3A106E26}"/>
              </a:ext>
            </a:extLst>
          </p:cNvPr>
          <p:cNvSpPr/>
          <p:nvPr userDrawn="1"/>
        </p:nvSpPr>
        <p:spPr>
          <a:xfrm>
            <a:off x="363309" y="2402837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1" name="Graphic 5">
            <a:extLst>
              <a:ext uri="{FF2B5EF4-FFF2-40B4-BE49-F238E27FC236}">
                <a16:creationId xmlns:a16="http://schemas.microsoft.com/office/drawing/2014/main" id="{72656598-8929-4E08-959A-CAAE8ADE1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3694" y="1346914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2" name="Freeform: Shape 17">
            <a:extLst>
              <a:ext uri="{FF2B5EF4-FFF2-40B4-BE49-F238E27FC236}">
                <a16:creationId xmlns:a16="http://schemas.microsoft.com/office/drawing/2014/main" id="{7E48AA20-5701-45E9-BDFE-93E216AE3010}"/>
              </a:ext>
            </a:extLst>
          </p:cNvPr>
          <p:cNvSpPr/>
          <p:nvPr userDrawn="1"/>
        </p:nvSpPr>
        <p:spPr>
          <a:xfrm>
            <a:off x="982511" y="1464805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자유형: 도형 92">
            <a:extLst>
              <a:ext uri="{FF2B5EF4-FFF2-40B4-BE49-F238E27FC236}">
                <a16:creationId xmlns:a16="http://schemas.microsoft.com/office/drawing/2014/main" id="{E799EDCE-DA46-4B0C-9059-AEDDE9AFE0E8}"/>
              </a:ext>
            </a:extLst>
          </p:cNvPr>
          <p:cNvSpPr/>
          <p:nvPr userDrawn="1"/>
        </p:nvSpPr>
        <p:spPr>
          <a:xfrm>
            <a:off x="563012" y="1848127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4" name="자유형: 도형 93">
            <a:extLst>
              <a:ext uri="{FF2B5EF4-FFF2-40B4-BE49-F238E27FC236}">
                <a16:creationId xmlns:a16="http://schemas.microsoft.com/office/drawing/2014/main" id="{9E554D53-6424-4030-B177-03255142A754}"/>
              </a:ext>
            </a:extLst>
          </p:cNvPr>
          <p:cNvSpPr/>
          <p:nvPr userDrawn="1"/>
        </p:nvSpPr>
        <p:spPr>
          <a:xfrm>
            <a:off x="1396782" y="899800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5" name="Freeform: Shape 42">
            <a:extLst>
              <a:ext uri="{FF2B5EF4-FFF2-40B4-BE49-F238E27FC236}">
                <a16:creationId xmlns:a16="http://schemas.microsoft.com/office/drawing/2014/main" id="{C50C55B8-825F-4645-806F-26065E04B36F}"/>
              </a:ext>
            </a:extLst>
          </p:cNvPr>
          <p:cNvSpPr/>
          <p:nvPr userDrawn="1"/>
        </p:nvSpPr>
        <p:spPr>
          <a:xfrm>
            <a:off x="896670" y="907639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44">
            <a:extLst>
              <a:ext uri="{FF2B5EF4-FFF2-40B4-BE49-F238E27FC236}">
                <a16:creationId xmlns:a16="http://schemas.microsoft.com/office/drawing/2014/main" id="{37B390F1-CAA3-4542-9DD8-6C85D5AA27AE}"/>
              </a:ext>
            </a:extLst>
          </p:cNvPr>
          <p:cNvSpPr/>
          <p:nvPr userDrawn="1"/>
        </p:nvSpPr>
        <p:spPr>
          <a:xfrm>
            <a:off x="231819" y="1011880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자유형: 도형 96">
            <a:extLst>
              <a:ext uri="{FF2B5EF4-FFF2-40B4-BE49-F238E27FC236}">
                <a16:creationId xmlns:a16="http://schemas.microsoft.com/office/drawing/2014/main" id="{03B9810B-422A-4BA0-84F9-AD50EAC4BA62}"/>
              </a:ext>
            </a:extLst>
          </p:cNvPr>
          <p:cNvSpPr/>
          <p:nvPr userDrawn="1"/>
        </p:nvSpPr>
        <p:spPr>
          <a:xfrm>
            <a:off x="635167" y="1258909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8" name="자유형: 도형 97">
            <a:extLst>
              <a:ext uri="{FF2B5EF4-FFF2-40B4-BE49-F238E27FC236}">
                <a16:creationId xmlns:a16="http://schemas.microsoft.com/office/drawing/2014/main" id="{4B3023A4-3FA6-4A6F-A578-B91E3045C424}"/>
              </a:ext>
            </a:extLst>
          </p:cNvPr>
          <p:cNvSpPr>
            <a:spLocks/>
          </p:cNvSpPr>
          <p:nvPr userDrawn="1"/>
        </p:nvSpPr>
        <p:spPr bwMode="auto">
          <a:xfrm>
            <a:off x="552748" y="503535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99" name="Graphic 5">
            <a:extLst>
              <a:ext uri="{FF2B5EF4-FFF2-40B4-BE49-F238E27FC236}">
                <a16:creationId xmlns:a16="http://schemas.microsoft.com/office/drawing/2014/main" id="{9588DAEB-6525-4DED-B148-FD1A1D07E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233" y="20767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0" name="자유형: 도형 99">
            <a:extLst>
              <a:ext uri="{FF2B5EF4-FFF2-40B4-BE49-F238E27FC236}">
                <a16:creationId xmlns:a16="http://schemas.microsoft.com/office/drawing/2014/main" id="{D4F82CC0-A2CC-4F2F-9EF1-AED8A1AD9444}"/>
              </a:ext>
            </a:extLst>
          </p:cNvPr>
          <p:cNvSpPr/>
          <p:nvPr userDrawn="1"/>
        </p:nvSpPr>
        <p:spPr>
          <a:xfrm>
            <a:off x="568405" y="-5694"/>
            <a:ext cx="287130" cy="349180"/>
          </a:xfrm>
          <a:custGeom>
            <a:avLst/>
            <a:gdLst>
              <a:gd name="connsiteX0" fmla="*/ 276439 w 287130"/>
              <a:gd name="connsiteY0" fmla="*/ 0 h 349180"/>
              <a:gd name="connsiteX1" fmla="*/ 286718 w 287130"/>
              <a:gd name="connsiteY1" fmla="*/ 0 h 349180"/>
              <a:gd name="connsiteX2" fmla="*/ 287130 w 287130"/>
              <a:gd name="connsiteY2" fmla="*/ 54080 h 349180"/>
              <a:gd name="connsiteX3" fmla="*/ 195248 w 287130"/>
              <a:gd name="connsiteY3" fmla="*/ 246081 h 349180"/>
              <a:gd name="connsiteX4" fmla="*/ 57877 w 287130"/>
              <a:gd name="connsiteY4" fmla="*/ 271882 h 349180"/>
              <a:gd name="connsiteX5" fmla="*/ 41142 w 287130"/>
              <a:gd name="connsiteY5" fmla="*/ 280947 h 349180"/>
              <a:gd name="connsiteX6" fmla="*/ 26498 w 287130"/>
              <a:gd name="connsiteY6" fmla="*/ 329759 h 349180"/>
              <a:gd name="connsiteX7" fmla="*/ 0 w 287130"/>
              <a:gd name="connsiteY7" fmla="*/ 347192 h 349180"/>
              <a:gd name="connsiteX8" fmla="*/ 36261 w 287130"/>
              <a:gd name="connsiteY8" fmla="*/ 264909 h 349180"/>
              <a:gd name="connsiteX9" fmla="*/ 36957 w 287130"/>
              <a:gd name="connsiteY9" fmla="*/ 237713 h 349180"/>
              <a:gd name="connsiteX10" fmla="*/ 46721 w 287130"/>
              <a:gd name="connsiteY10" fmla="*/ 166587 h 349180"/>
              <a:gd name="connsiteX11" fmla="*/ 128305 w 287130"/>
              <a:gd name="connsiteY11" fmla="*/ 94067 h 349180"/>
              <a:gd name="connsiteX12" fmla="*/ 228022 w 287130"/>
              <a:gd name="connsiteY12" fmla="*/ 47347 h 349180"/>
              <a:gd name="connsiteX13" fmla="*/ 262800 w 287130"/>
              <a:gd name="connsiteY13" fmla="*/ 21633 h 34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7130" h="349180">
                <a:moveTo>
                  <a:pt x="276439" y="0"/>
                </a:moveTo>
                <a:lnTo>
                  <a:pt x="286718" y="0"/>
                </a:lnTo>
                <a:lnTo>
                  <a:pt x="287130" y="54080"/>
                </a:lnTo>
                <a:cubicBezTo>
                  <a:pt x="279449" y="129455"/>
                  <a:pt x="247547" y="213656"/>
                  <a:pt x="195248" y="246081"/>
                </a:cubicBezTo>
                <a:cubicBezTo>
                  <a:pt x="152712" y="272580"/>
                  <a:pt x="107387" y="283736"/>
                  <a:pt x="57877" y="271882"/>
                </a:cubicBezTo>
                <a:cubicBezTo>
                  <a:pt x="47417" y="269093"/>
                  <a:pt x="43931" y="272580"/>
                  <a:pt x="41142" y="280947"/>
                </a:cubicBezTo>
                <a:cubicBezTo>
                  <a:pt x="36261" y="296985"/>
                  <a:pt x="27893" y="313024"/>
                  <a:pt x="26498" y="329759"/>
                </a:cubicBezTo>
                <a:cubicBezTo>
                  <a:pt x="24406" y="348587"/>
                  <a:pt x="17433" y="352074"/>
                  <a:pt x="0" y="347192"/>
                </a:cubicBezTo>
                <a:cubicBezTo>
                  <a:pt x="11854" y="319299"/>
                  <a:pt x="23708" y="292104"/>
                  <a:pt x="36261" y="264909"/>
                </a:cubicBezTo>
                <a:cubicBezTo>
                  <a:pt x="40444" y="255843"/>
                  <a:pt x="44628" y="250962"/>
                  <a:pt x="36957" y="237713"/>
                </a:cubicBezTo>
                <a:cubicBezTo>
                  <a:pt x="23708" y="215399"/>
                  <a:pt x="34168" y="188902"/>
                  <a:pt x="46721" y="166587"/>
                </a:cubicBezTo>
                <a:cubicBezTo>
                  <a:pt x="65547" y="133116"/>
                  <a:pt x="94835" y="110802"/>
                  <a:pt x="128305" y="94067"/>
                </a:cubicBezTo>
                <a:cubicBezTo>
                  <a:pt x="161080" y="78028"/>
                  <a:pt x="195248" y="64083"/>
                  <a:pt x="228022" y="47347"/>
                </a:cubicBezTo>
                <a:cubicBezTo>
                  <a:pt x="241271" y="40722"/>
                  <a:pt x="252951" y="32180"/>
                  <a:pt x="262800" y="21633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1" name="하트 100">
            <a:extLst>
              <a:ext uri="{FF2B5EF4-FFF2-40B4-BE49-F238E27FC236}">
                <a16:creationId xmlns:a16="http://schemas.microsoft.com/office/drawing/2014/main" id="{18BBF6E2-B7C7-4DDC-95E6-3E777717D77A}"/>
              </a:ext>
            </a:extLst>
          </p:cNvPr>
          <p:cNvSpPr/>
          <p:nvPr userDrawn="1"/>
        </p:nvSpPr>
        <p:spPr>
          <a:xfrm>
            <a:off x="1639035" y="81102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2" name="Graphic 47">
            <a:extLst>
              <a:ext uri="{FF2B5EF4-FFF2-40B4-BE49-F238E27FC236}">
                <a16:creationId xmlns:a16="http://schemas.microsoft.com/office/drawing/2014/main" id="{EAF73EE6-E7E6-4B1D-9031-024254763709}"/>
              </a:ext>
            </a:extLst>
          </p:cNvPr>
          <p:cNvGrpSpPr/>
          <p:nvPr userDrawn="1"/>
        </p:nvGrpSpPr>
        <p:grpSpPr>
          <a:xfrm>
            <a:off x="1191861" y="44194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3" name="Freeform: Shape 1145">
              <a:extLst>
                <a:ext uri="{FF2B5EF4-FFF2-40B4-BE49-F238E27FC236}">
                  <a16:creationId xmlns:a16="http://schemas.microsoft.com/office/drawing/2014/main" id="{8253E82E-800F-482C-913B-F9EF7053928D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146">
              <a:extLst>
                <a:ext uri="{FF2B5EF4-FFF2-40B4-BE49-F238E27FC236}">
                  <a16:creationId xmlns:a16="http://schemas.microsoft.com/office/drawing/2014/main" id="{0DF27AD0-3D9A-4E81-A575-76E18CB36AF6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147">
              <a:extLst>
                <a:ext uri="{FF2B5EF4-FFF2-40B4-BE49-F238E27FC236}">
                  <a16:creationId xmlns:a16="http://schemas.microsoft.com/office/drawing/2014/main" id="{501D3415-C95C-4F32-AF7D-373840D3941D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6" name="Freeform: Shape 264">
            <a:extLst>
              <a:ext uri="{FF2B5EF4-FFF2-40B4-BE49-F238E27FC236}">
                <a16:creationId xmlns:a16="http://schemas.microsoft.com/office/drawing/2014/main" id="{575F84DB-D69A-4CB4-98F8-A77A5466F16D}"/>
              </a:ext>
            </a:extLst>
          </p:cNvPr>
          <p:cNvSpPr/>
          <p:nvPr userDrawn="1"/>
        </p:nvSpPr>
        <p:spPr>
          <a:xfrm>
            <a:off x="13145" y="618649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자유형: 도형 106">
            <a:extLst>
              <a:ext uri="{FF2B5EF4-FFF2-40B4-BE49-F238E27FC236}">
                <a16:creationId xmlns:a16="http://schemas.microsoft.com/office/drawing/2014/main" id="{67B7BF50-307A-460A-B803-6E6B1593B9E9}"/>
              </a:ext>
            </a:extLst>
          </p:cNvPr>
          <p:cNvSpPr/>
          <p:nvPr userDrawn="1"/>
        </p:nvSpPr>
        <p:spPr>
          <a:xfrm>
            <a:off x="114632" y="141957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8" name="자유형: 도형 107">
            <a:extLst>
              <a:ext uri="{FF2B5EF4-FFF2-40B4-BE49-F238E27FC236}">
                <a16:creationId xmlns:a16="http://schemas.microsoft.com/office/drawing/2014/main" id="{1225E166-77FF-4DF9-9A25-A5F673BF1947}"/>
              </a:ext>
            </a:extLst>
          </p:cNvPr>
          <p:cNvSpPr/>
          <p:nvPr userDrawn="1"/>
        </p:nvSpPr>
        <p:spPr>
          <a:xfrm>
            <a:off x="3996089" y="426915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9" name="자유형: 도형 108">
            <a:extLst>
              <a:ext uri="{FF2B5EF4-FFF2-40B4-BE49-F238E27FC236}">
                <a16:creationId xmlns:a16="http://schemas.microsoft.com/office/drawing/2014/main" id="{9488997F-B9B1-4334-880F-A4EE2A80733C}"/>
              </a:ext>
            </a:extLst>
          </p:cNvPr>
          <p:cNvSpPr/>
          <p:nvPr userDrawn="1"/>
        </p:nvSpPr>
        <p:spPr>
          <a:xfrm>
            <a:off x="148365" y="1712603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0" name="하트 109">
            <a:extLst>
              <a:ext uri="{FF2B5EF4-FFF2-40B4-BE49-F238E27FC236}">
                <a16:creationId xmlns:a16="http://schemas.microsoft.com/office/drawing/2014/main" id="{072D0462-7B88-42E9-8360-3CCEE0D9056B}"/>
              </a:ext>
            </a:extLst>
          </p:cNvPr>
          <p:cNvSpPr/>
          <p:nvPr userDrawn="1"/>
        </p:nvSpPr>
        <p:spPr>
          <a:xfrm>
            <a:off x="3684715" y="81102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1" name="Graphic 47">
            <a:extLst>
              <a:ext uri="{FF2B5EF4-FFF2-40B4-BE49-F238E27FC236}">
                <a16:creationId xmlns:a16="http://schemas.microsoft.com/office/drawing/2014/main" id="{233F8474-4C35-4E59-A999-40F8FA8A49FC}"/>
              </a:ext>
            </a:extLst>
          </p:cNvPr>
          <p:cNvGrpSpPr/>
          <p:nvPr userDrawn="1"/>
        </p:nvGrpSpPr>
        <p:grpSpPr>
          <a:xfrm>
            <a:off x="3164069" y="1165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2" name="Freeform: Shape 1145">
              <a:extLst>
                <a:ext uri="{FF2B5EF4-FFF2-40B4-BE49-F238E27FC236}">
                  <a16:creationId xmlns:a16="http://schemas.microsoft.com/office/drawing/2014/main" id="{8A8C9371-DC49-4916-ABAD-4D64E61717BA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46">
              <a:extLst>
                <a:ext uri="{FF2B5EF4-FFF2-40B4-BE49-F238E27FC236}">
                  <a16:creationId xmlns:a16="http://schemas.microsoft.com/office/drawing/2014/main" id="{D71FFCBD-C7BE-4E39-9F2B-3380D3B1209E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47">
              <a:extLst>
                <a:ext uri="{FF2B5EF4-FFF2-40B4-BE49-F238E27FC236}">
                  <a16:creationId xmlns:a16="http://schemas.microsoft.com/office/drawing/2014/main" id="{4105AC09-9A13-4CA4-B5D0-B1D54060142D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5" name="Freeform: Shape 264">
            <a:extLst>
              <a:ext uri="{FF2B5EF4-FFF2-40B4-BE49-F238E27FC236}">
                <a16:creationId xmlns:a16="http://schemas.microsoft.com/office/drawing/2014/main" id="{C3474FD0-C458-43AB-8530-3C890814F920}"/>
              </a:ext>
            </a:extLst>
          </p:cNvPr>
          <p:cNvSpPr/>
          <p:nvPr userDrawn="1"/>
        </p:nvSpPr>
        <p:spPr>
          <a:xfrm>
            <a:off x="4340493" y="9063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자유형: 도형 115">
            <a:extLst>
              <a:ext uri="{FF2B5EF4-FFF2-40B4-BE49-F238E27FC236}">
                <a16:creationId xmlns:a16="http://schemas.microsoft.com/office/drawing/2014/main" id="{FE6F6880-834F-4829-89ED-05A16CBA019F}"/>
              </a:ext>
            </a:extLst>
          </p:cNvPr>
          <p:cNvSpPr/>
          <p:nvPr userDrawn="1"/>
        </p:nvSpPr>
        <p:spPr>
          <a:xfrm>
            <a:off x="2577284" y="-5694"/>
            <a:ext cx="375515" cy="209665"/>
          </a:xfrm>
          <a:custGeom>
            <a:avLst/>
            <a:gdLst>
              <a:gd name="connsiteX0" fmla="*/ 188867 w 375515"/>
              <a:gd name="connsiteY0" fmla="*/ 30414 h 209665"/>
              <a:gd name="connsiteX1" fmla="*/ 188867 w 375515"/>
              <a:gd name="connsiteY1" fmla="*/ 209665 h 209665"/>
              <a:gd name="connsiteX2" fmla="*/ 188867 w 375515"/>
              <a:gd name="connsiteY2" fmla="*/ 30414 h 209665"/>
              <a:gd name="connsiteX3" fmla="*/ 194785 w 375515"/>
              <a:gd name="connsiteY3" fmla="*/ 24497 h 209665"/>
              <a:gd name="connsiteX4" fmla="*/ 275411 w 375515"/>
              <a:gd name="connsiteY4" fmla="*/ 106109 h 209665"/>
              <a:gd name="connsiteX5" fmla="*/ 194785 w 375515"/>
              <a:gd name="connsiteY5" fmla="*/ 24497 h 209665"/>
              <a:gd name="connsiteX6" fmla="*/ 180731 w 375515"/>
              <a:gd name="connsiteY6" fmla="*/ 24250 h 209665"/>
              <a:gd name="connsiteX7" fmla="*/ 100598 w 375515"/>
              <a:gd name="connsiteY7" fmla="*/ 106109 h 209665"/>
              <a:gd name="connsiteX8" fmla="*/ 180731 w 375515"/>
              <a:gd name="connsiteY8" fmla="*/ 24250 h 209665"/>
              <a:gd name="connsiteX9" fmla="*/ 241452 w 375515"/>
              <a:gd name="connsiteY9" fmla="*/ 0 h 209665"/>
              <a:gd name="connsiteX10" fmla="*/ 335430 w 375515"/>
              <a:gd name="connsiteY10" fmla="*/ 0 h 209665"/>
              <a:gd name="connsiteX11" fmla="*/ 375515 w 375515"/>
              <a:gd name="connsiteY11" fmla="*/ 16360 h 209665"/>
              <a:gd name="connsiteX12" fmla="*/ 201688 w 375515"/>
              <a:gd name="connsiteY12" fmla="*/ 16854 h 209665"/>
              <a:gd name="connsiteX13" fmla="*/ 200326 w 375515"/>
              <a:gd name="connsiteY13" fmla="*/ 0 h 209665"/>
              <a:gd name="connsiteX14" fmla="*/ 217273 w 375515"/>
              <a:gd name="connsiteY14" fmla="*/ 0 h 209665"/>
              <a:gd name="connsiteX15" fmla="*/ 194785 w 375515"/>
              <a:gd name="connsiteY15" fmla="*/ 9457 h 209665"/>
              <a:gd name="connsiteX16" fmla="*/ 187028 w 375515"/>
              <a:gd name="connsiteY16" fmla="*/ 0 h 209665"/>
              <a:gd name="connsiteX17" fmla="*/ 188700 w 375515"/>
              <a:gd name="connsiteY17" fmla="*/ 0 h 209665"/>
              <a:gd name="connsiteX18" fmla="*/ 187881 w 375515"/>
              <a:gd name="connsiteY18" fmla="*/ 2060 h 209665"/>
              <a:gd name="connsiteX19" fmla="*/ 156719 w 375515"/>
              <a:gd name="connsiteY19" fmla="*/ 0 h 209665"/>
              <a:gd name="connsiteX20" fmla="*/ 175445 w 375515"/>
              <a:gd name="connsiteY20" fmla="*/ 0 h 209665"/>
              <a:gd name="connsiteX21" fmla="*/ 180977 w 375515"/>
              <a:gd name="connsiteY21" fmla="*/ 9457 h 209665"/>
              <a:gd name="connsiteX22" fmla="*/ 38637 w 375515"/>
              <a:gd name="connsiteY22" fmla="*/ 0 h 209665"/>
              <a:gd name="connsiteX23" fmla="*/ 132713 w 375515"/>
              <a:gd name="connsiteY23" fmla="*/ 0 h 209665"/>
              <a:gd name="connsiteX24" fmla="*/ 174567 w 375515"/>
              <a:gd name="connsiteY24" fmla="*/ 16607 h 209665"/>
              <a:gd name="connsiteX25" fmla="*/ 0 w 375515"/>
              <a:gd name="connsiteY25" fmla="*/ 16360 h 20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5515" h="209665">
                <a:moveTo>
                  <a:pt x="188867" y="30414"/>
                </a:moveTo>
                <a:cubicBezTo>
                  <a:pt x="217222" y="90329"/>
                  <a:pt x="217468" y="149504"/>
                  <a:pt x="188867" y="209665"/>
                </a:cubicBezTo>
                <a:cubicBezTo>
                  <a:pt x="159033" y="172187"/>
                  <a:pt x="159033" y="68878"/>
                  <a:pt x="188867" y="30414"/>
                </a:cubicBezTo>
                <a:close/>
                <a:moveTo>
                  <a:pt x="194785" y="24497"/>
                </a:moveTo>
                <a:cubicBezTo>
                  <a:pt x="223386" y="25237"/>
                  <a:pt x="267028" y="68878"/>
                  <a:pt x="275411" y="106109"/>
                </a:cubicBezTo>
                <a:cubicBezTo>
                  <a:pt x="240646" y="98712"/>
                  <a:pt x="202675" y="60002"/>
                  <a:pt x="194785" y="24497"/>
                </a:cubicBezTo>
                <a:close/>
                <a:moveTo>
                  <a:pt x="180731" y="24250"/>
                </a:moveTo>
                <a:cubicBezTo>
                  <a:pt x="174567" y="58523"/>
                  <a:pt x="133144" y="100931"/>
                  <a:pt x="100598" y="106109"/>
                </a:cubicBezTo>
                <a:cubicBezTo>
                  <a:pt x="106762" y="71590"/>
                  <a:pt x="147691" y="29921"/>
                  <a:pt x="180731" y="24250"/>
                </a:cubicBezTo>
                <a:close/>
                <a:moveTo>
                  <a:pt x="241452" y="0"/>
                </a:moveTo>
                <a:lnTo>
                  <a:pt x="335430" y="0"/>
                </a:lnTo>
                <a:lnTo>
                  <a:pt x="375515" y="16360"/>
                </a:lnTo>
                <a:cubicBezTo>
                  <a:pt x="329161" y="46687"/>
                  <a:pt x="250755" y="47180"/>
                  <a:pt x="201688" y="16854"/>
                </a:cubicBezTo>
                <a:close/>
                <a:moveTo>
                  <a:pt x="200326" y="0"/>
                </a:moveTo>
                <a:lnTo>
                  <a:pt x="217273" y="0"/>
                </a:lnTo>
                <a:lnTo>
                  <a:pt x="194785" y="9457"/>
                </a:lnTo>
                <a:close/>
                <a:moveTo>
                  <a:pt x="187028" y="0"/>
                </a:moveTo>
                <a:lnTo>
                  <a:pt x="188700" y="0"/>
                </a:lnTo>
                <a:lnTo>
                  <a:pt x="187881" y="2060"/>
                </a:lnTo>
                <a:close/>
                <a:moveTo>
                  <a:pt x="156719" y="0"/>
                </a:moveTo>
                <a:lnTo>
                  <a:pt x="175445" y="0"/>
                </a:lnTo>
                <a:lnTo>
                  <a:pt x="180977" y="9457"/>
                </a:lnTo>
                <a:close/>
                <a:moveTo>
                  <a:pt x="38637" y="0"/>
                </a:moveTo>
                <a:lnTo>
                  <a:pt x="132713" y="0"/>
                </a:lnTo>
                <a:lnTo>
                  <a:pt x="174567" y="16607"/>
                </a:lnTo>
                <a:cubicBezTo>
                  <a:pt x="124761" y="47920"/>
                  <a:pt x="45368" y="46441"/>
                  <a:pt x="0" y="1636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7" name="자유형: 도형 116">
            <a:extLst>
              <a:ext uri="{FF2B5EF4-FFF2-40B4-BE49-F238E27FC236}">
                <a16:creationId xmlns:a16="http://schemas.microsoft.com/office/drawing/2014/main" id="{154FB3A1-6937-4F37-95EF-B9383823A210}"/>
              </a:ext>
            </a:extLst>
          </p:cNvPr>
          <p:cNvSpPr/>
          <p:nvPr userDrawn="1"/>
        </p:nvSpPr>
        <p:spPr>
          <a:xfrm>
            <a:off x="-11228" y="1308485"/>
            <a:ext cx="212952" cy="402755"/>
          </a:xfrm>
          <a:custGeom>
            <a:avLst/>
            <a:gdLst>
              <a:gd name="connsiteX0" fmla="*/ 15700 w 212952"/>
              <a:gd name="connsiteY0" fmla="*/ 214786 h 402755"/>
              <a:gd name="connsiteX1" fmla="*/ 15958 w 212952"/>
              <a:gd name="connsiteY1" fmla="*/ 402755 h 402755"/>
              <a:gd name="connsiteX2" fmla="*/ 0 w 212952"/>
              <a:gd name="connsiteY2" fmla="*/ 358206 h 402755"/>
              <a:gd name="connsiteX3" fmla="*/ 0 w 212952"/>
              <a:gd name="connsiteY3" fmla="*/ 258935 h 402755"/>
              <a:gd name="connsiteX4" fmla="*/ 6418 w 212952"/>
              <a:gd name="connsiteY4" fmla="*/ 211434 h 402755"/>
              <a:gd name="connsiteX5" fmla="*/ 0 w 212952"/>
              <a:gd name="connsiteY5" fmla="*/ 228478 h 402755"/>
              <a:gd name="connsiteX6" fmla="*/ 0 w 212952"/>
              <a:gd name="connsiteY6" fmla="*/ 214060 h 402755"/>
              <a:gd name="connsiteX7" fmla="*/ 27046 w 212952"/>
              <a:gd name="connsiteY7" fmla="*/ 210403 h 402755"/>
              <a:gd name="connsiteX8" fmla="*/ 155195 w 212952"/>
              <a:gd name="connsiteY8" fmla="*/ 341904 h 402755"/>
              <a:gd name="connsiteX9" fmla="*/ 27046 w 212952"/>
              <a:gd name="connsiteY9" fmla="*/ 210403 h 402755"/>
              <a:gd name="connsiteX10" fmla="*/ 0 w 212952"/>
              <a:gd name="connsiteY10" fmla="*/ 199971 h 402755"/>
              <a:gd name="connsiteX11" fmla="*/ 3324 w 212952"/>
              <a:gd name="connsiteY11" fmla="*/ 201378 h 402755"/>
              <a:gd name="connsiteX12" fmla="*/ 0 w 212952"/>
              <a:gd name="connsiteY12" fmla="*/ 202207 h 402755"/>
              <a:gd name="connsiteX13" fmla="*/ 121772 w 212952"/>
              <a:gd name="connsiteY13" fmla="*/ 176528 h 402755"/>
              <a:gd name="connsiteX14" fmla="*/ 212952 w 212952"/>
              <a:gd name="connsiteY14" fmla="*/ 199057 h 402755"/>
              <a:gd name="connsiteX15" fmla="*/ 29624 w 212952"/>
              <a:gd name="connsiteY15" fmla="*/ 199831 h 402755"/>
              <a:gd name="connsiteX16" fmla="*/ 121772 w 212952"/>
              <a:gd name="connsiteY16" fmla="*/ 176528 h 402755"/>
              <a:gd name="connsiteX17" fmla="*/ 0 w 212952"/>
              <a:gd name="connsiteY17" fmla="*/ 173175 h 402755"/>
              <a:gd name="connsiteX18" fmla="*/ 7450 w 212952"/>
              <a:gd name="connsiteY18" fmla="*/ 189517 h 402755"/>
              <a:gd name="connsiteX19" fmla="*/ 0 w 212952"/>
              <a:gd name="connsiteY19" fmla="*/ 185210 h 402755"/>
              <a:gd name="connsiteX20" fmla="*/ 156742 w 212952"/>
              <a:gd name="connsiteY20" fmla="*/ 58016 h 402755"/>
              <a:gd name="connsiteX21" fmla="*/ 27819 w 212952"/>
              <a:gd name="connsiteY21" fmla="*/ 191064 h 402755"/>
              <a:gd name="connsiteX22" fmla="*/ 156742 w 212952"/>
              <a:gd name="connsiteY22" fmla="*/ 58016 h 402755"/>
              <a:gd name="connsiteX23" fmla="*/ 16216 w 212952"/>
              <a:gd name="connsiteY23" fmla="*/ 0 h 402755"/>
              <a:gd name="connsiteX24" fmla="*/ 16474 w 212952"/>
              <a:gd name="connsiteY24" fmla="*/ 185391 h 402755"/>
              <a:gd name="connsiteX25" fmla="*/ 0 w 212952"/>
              <a:gd name="connsiteY25" fmla="*/ 144908 h 402755"/>
              <a:gd name="connsiteX26" fmla="*/ 0 w 212952"/>
              <a:gd name="connsiteY26" fmla="*/ 42268 h 40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12952" h="402755">
                <a:moveTo>
                  <a:pt x="15700" y="214786"/>
                </a:moveTo>
                <a:cubicBezTo>
                  <a:pt x="46642" y="263003"/>
                  <a:pt x="48705" y="348350"/>
                  <a:pt x="15958" y="402755"/>
                </a:cubicBezTo>
                <a:lnTo>
                  <a:pt x="0" y="358206"/>
                </a:lnTo>
                <a:lnTo>
                  <a:pt x="0" y="258935"/>
                </a:lnTo>
                <a:close/>
                <a:moveTo>
                  <a:pt x="6418" y="211434"/>
                </a:moveTo>
                <a:lnTo>
                  <a:pt x="0" y="228478"/>
                </a:lnTo>
                <a:lnTo>
                  <a:pt x="0" y="214060"/>
                </a:lnTo>
                <a:close/>
                <a:moveTo>
                  <a:pt x="27046" y="210403"/>
                </a:moveTo>
                <a:cubicBezTo>
                  <a:pt x="95890" y="230515"/>
                  <a:pt x="144365" y="293171"/>
                  <a:pt x="155195" y="341904"/>
                </a:cubicBezTo>
                <a:cubicBezTo>
                  <a:pt x="108009" y="337778"/>
                  <a:pt x="36328" y="264808"/>
                  <a:pt x="27046" y="210403"/>
                </a:cubicBezTo>
                <a:close/>
                <a:moveTo>
                  <a:pt x="0" y="199971"/>
                </a:moveTo>
                <a:lnTo>
                  <a:pt x="3324" y="201378"/>
                </a:lnTo>
                <a:lnTo>
                  <a:pt x="0" y="202207"/>
                </a:lnTo>
                <a:close/>
                <a:moveTo>
                  <a:pt x="121772" y="176528"/>
                </a:moveTo>
                <a:cubicBezTo>
                  <a:pt x="152230" y="176431"/>
                  <a:pt x="182526" y="183973"/>
                  <a:pt x="212952" y="199057"/>
                </a:cubicBezTo>
                <a:cubicBezTo>
                  <a:pt x="172728" y="229225"/>
                  <a:pt x="87381" y="235155"/>
                  <a:pt x="29624" y="199831"/>
                </a:cubicBezTo>
                <a:cubicBezTo>
                  <a:pt x="60694" y="184360"/>
                  <a:pt x="91314" y="176625"/>
                  <a:pt x="121772" y="176528"/>
                </a:cubicBezTo>
                <a:close/>
                <a:moveTo>
                  <a:pt x="0" y="173175"/>
                </a:moveTo>
                <a:lnTo>
                  <a:pt x="7450" y="189517"/>
                </a:lnTo>
                <a:lnTo>
                  <a:pt x="0" y="185210"/>
                </a:lnTo>
                <a:close/>
                <a:moveTo>
                  <a:pt x="156742" y="58016"/>
                </a:moveTo>
                <a:cubicBezTo>
                  <a:pt x="134309" y="124024"/>
                  <a:pt x="92023" y="167858"/>
                  <a:pt x="27819" y="191064"/>
                </a:cubicBezTo>
                <a:cubicBezTo>
                  <a:pt x="26014" y="147230"/>
                  <a:pt x="100016" y="70134"/>
                  <a:pt x="156742" y="58016"/>
                </a:cubicBezTo>
                <a:close/>
                <a:moveTo>
                  <a:pt x="16216" y="0"/>
                </a:moveTo>
                <a:cubicBezTo>
                  <a:pt x="47157" y="35067"/>
                  <a:pt x="47157" y="143620"/>
                  <a:pt x="16474" y="185391"/>
                </a:cubicBezTo>
                <a:lnTo>
                  <a:pt x="0" y="144908"/>
                </a:lnTo>
                <a:lnTo>
                  <a:pt x="0" y="4226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8" name="자유형: 도형 117">
            <a:extLst>
              <a:ext uri="{FF2B5EF4-FFF2-40B4-BE49-F238E27FC236}">
                <a16:creationId xmlns:a16="http://schemas.microsoft.com/office/drawing/2014/main" id="{0451572A-C056-4699-84FC-8EA95F111B5C}"/>
              </a:ext>
            </a:extLst>
          </p:cNvPr>
          <p:cNvSpPr/>
          <p:nvPr userDrawn="1"/>
        </p:nvSpPr>
        <p:spPr>
          <a:xfrm>
            <a:off x="2129308" y="44976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19" name="Graphic 5">
            <a:extLst>
              <a:ext uri="{FF2B5EF4-FFF2-40B4-BE49-F238E27FC236}">
                <a16:creationId xmlns:a16="http://schemas.microsoft.com/office/drawing/2014/main" id="{D37AA130-3B44-42AD-8F76-91115FF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838674">
            <a:off x="3837369" y="3261382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0" name="Freeform: Shape 17">
            <a:extLst>
              <a:ext uri="{FF2B5EF4-FFF2-40B4-BE49-F238E27FC236}">
                <a16:creationId xmlns:a16="http://schemas.microsoft.com/office/drawing/2014/main" id="{BC755F82-33E8-4715-9758-57FF0CE0D5BF}"/>
              </a:ext>
            </a:extLst>
          </p:cNvPr>
          <p:cNvSpPr/>
          <p:nvPr userDrawn="1"/>
        </p:nvSpPr>
        <p:spPr>
          <a:xfrm>
            <a:off x="3258155" y="2501360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하트 120">
            <a:extLst>
              <a:ext uri="{FF2B5EF4-FFF2-40B4-BE49-F238E27FC236}">
                <a16:creationId xmlns:a16="http://schemas.microsoft.com/office/drawing/2014/main" id="{E29EB33B-73C9-4D79-A4FC-1613F4A25220}"/>
              </a:ext>
            </a:extLst>
          </p:cNvPr>
          <p:cNvSpPr/>
          <p:nvPr userDrawn="1"/>
        </p:nvSpPr>
        <p:spPr>
          <a:xfrm>
            <a:off x="4398542" y="3201669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자유형: 도형 121">
            <a:extLst>
              <a:ext uri="{FF2B5EF4-FFF2-40B4-BE49-F238E27FC236}">
                <a16:creationId xmlns:a16="http://schemas.microsoft.com/office/drawing/2014/main" id="{3AA6A7AA-4865-4951-A76C-4A9983DA1549}"/>
              </a:ext>
            </a:extLst>
          </p:cNvPr>
          <p:cNvSpPr/>
          <p:nvPr userDrawn="1"/>
        </p:nvSpPr>
        <p:spPr>
          <a:xfrm rot="3838674">
            <a:off x="3770236" y="2527398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3" name="Freeform: Shape 42">
            <a:extLst>
              <a:ext uri="{FF2B5EF4-FFF2-40B4-BE49-F238E27FC236}">
                <a16:creationId xmlns:a16="http://schemas.microsoft.com/office/drawing/2014/main" id="{C53BC4E1-F3D6-4DD7-8C27-894BDE65741D}"/>
              </a:ext>
            </a:extLst>
          </p:cNvPr>
          <p:cNvSpPr/>
          <p:nvPr userDrawn="1"/>
        </p:nvSpPr>
        <p:spPr>
          <a:xfrm>
            <a:off x="4329178" y="3685197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자유형: 도형 123">
            <a:extLst>
              <a:ext uri="{FF2B5EF4-FFF2-40B4-BE49-F238E27FC236}">
                <a16:creationId xmlns:a16="http://schemas.microsoft.com/office/drawing/2014/main" id="{56463D5A-99F2-485C-BD5B-CEEFF18599CA}"/>
              </a:ext>
            </a:extLst>
          </p:cNvPr>
          <p:cNvSpPr/>
          <p:nvPr userDrawn="1"/>
        </p:nvSpPr>
        <p:spPr>
          <a:xfrm rot="3838674">
            <a:off x="4414908" y="2495757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25" name="Graphic 47">
            <a:extLst>
              <a:ext uri="{FF2B5EF4-FFF2-40B4-BE49-F238E27FC236}">
                <a16:creationId xmlns:a16="http://schemas.microsoft.com/office/drawing/2014/main" id="{1929D8D1-B0ED-4580-94B9-65E89E460933}"/>
              </a:ext>
            </a:extLst>
          </p:cNvPr>
          <p:cNvGrpSpPr/>
          <p:nvPr userDrawn="1"/>
        </p:nvGrpSpPr>
        <p:grpSpPr>
          <a:xfrm rot="3838674">
            <a:off x="3619835" y="2070878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6" name="Freeform: Shape 1145">
              <a:extLst>
                <a:ext uri="{FF2B5EF4-FFF2-40B4-BE49-F238E27FC236}">
                  <a16:creationId xmlns:a16="http://schemas.microsoft.com/office/drawing/2014/main" id="{7643FA69-F887-49F5-861E-65BCA047094B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146">
              <a:extLst>
                <a:ext uri="{FF2B5EF4-FFF2-40B4-BE49-F238E27FC236}">
                  <a16:creationId xmlns:a16="http://schemas.microsoft.com/office/drawing/2014/main" id="{E60C85D1-04C0-4092-8E9E-0E6338CF1000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147">
              <a:extLst>
                <a:ext uri="{FF2B5EF4-FFF2-40B4-BE49-F238E27FC236}">
                  <a16:creationId xmlns:a16="http://schemas.microsoft.com/office/drawing/2014/main" id="{04F9672D-1F9A-40BD-B4B7-B985FD4BF549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9" name="Freeform: Shape 361">
            <a:extLst>
              <a:ext uri="{FF2B5EF4-FFF2-40B4-BE49-F238E27FC236}">
                <a16:creationId xmlns:a16="http://schemas.microsoft.com/office/drawing/2014/main" id="{3D470EB7-5DAD-448F-A160-E227193FDB18}"/>
              </a:ext>
            </a:extLst>
          </p:cNvPr>
          <p:cNvSpPr/>
          <p:nvPr userDrawn="1"/>
        </p:nvSpPr>
        <p:spPr>
          <a:xfrm rot="3838674">
            <a:off x="4058414" y="2921609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264">
            <a:extLst>
              <a:ext uri="{FF2B5EF4-FFF2-40B4-BE49-F238E27FC236}">
                <a16:creationId xmlns:a16="http://schemas.microsoft.com/office/drawing/2014/main" id="{6434306F-14D5-4098-A9EB-93DC7145234A}"/>
              </a:ext>
            </a:extLst>
          </p:cNvPr>
          <p:cNvSpPr/>
          <p:nvPr userDrawn="1"/>
        </p:nvSpPr>
        <p:spPr>
          <a:xfrm rot="3838674">
            <a:off x="4813805" y="2830886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자유형: 도형 130">
            <a:extLst>
              <a:ext uri="{FF2B5EF4-FFF2-40B4-BE49-F238E27FC236}">
                <a16:creationId xmlns:a16="http://schemas.microsoft.com/office/drawing/2014/main" id="{6D5C58D3-75BA-4A17-AFF4-F150EB6D6B7A}"/>
              </a:ext>
            </a:extLst>
          </p:cNvPr>
          <p:cNvSpPr/>
          <p:nvPr userDrawn="1"/>
        </p:nvSpPr>
        <p:spPr>
          <a:xfrm>
            <a:off x="3009241" y="424091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2" name="자유형: 도형 131">
            <a:extLst>
              <a:ext uri="{FF2B5EF4-FFF2-40B4-BE49-F238E27FC236}">
                <a16:creationId xmlns:a16="http://schemas.microsoft.com/office/drawing/2014/main" id="{A4BA9576-0946-4230-BC40-F6C42394F940}"/>
              </a:ext>
            </a:extLst>
          </p:cNvPr>
          <p:cNvSpPr/>
          <p:nvPr userDrawn="1"/>
        </p:nvSpPr>
        <p:spPr>
          <a:xfrm>
            <a:off x="4401140" y="5529213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3" name="자유형: 도형 132">
            <a:extLst>
              <a:ext uri="{FF2B5EF4-FFF2-40B4-BE49-F238E27FC236}">
                <a16:creationId xmlns:a16="http://schemas.microsoft.com/office/drawing/2014/main" id="{328B8065-C901-4C7B-9D93-C9FFFE271301}"/>
              </a:ext>
            </a:extLst>
          </p:cNvPr>
          <p:cNvSpPr/>
          <p:nvPr userDrawn="1"/>
        </p:nvSpPr>
        <p:spPr>
          <a:xfrm>
            <a:off x="2365256" y="391946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4" name="Freeform: Shape 17">
            <a:extLst>
              <a:ext uri="{FF2B5EF4-FFF2-40B4-BE49-F238E27FC236}">
                <a16:creationId xmlns:a16="http://schemas.microsoft.com/office/drawing/2014/main" id="{4C229D83-13D7-46EA-AA4C-F437D4EA316F}"/>
              </a:ext>
            </a:extLst>
          </p:cNvPr>
          <p:cNvSpPr/>
          <p:nvPr userDrawn="1"/>
        </p:nvSpPr>
        <p:spPr>
          <a:xfrm>
            <a:off x="3555912" y="584572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5" name="Graphic 47">
            <a:extLst>
              <a:ext uri="{FF2B5EF4-FFF2-40B4-BE49-F238E27FC236}">
                <a16:creationId xmlns:a16="http://schemas.microsoft.com/office/drawing/2014/main" id="{8471525B-F291-4BB8-B036-19FEFB5B201C}"/>
              </a:ext>
            </a:extLst>
          </p:cNvPr>
          <p:cNvGrpSpPr/>
          <p:nvPr userDrawn="1"/>
        </p:nvGrpSpPr>
        <p:grpSpPr>
          <a:xfrm>
            <a:off x="3438972" y="2955267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6" name="Freeform: Shape 1145">
              <a:extLst>
                <a:ext uri="{FF2B5EF4-FFF2-40B4-BE49-F238E27FC236}">
                  <a16:creationId xmlns:a16="http://schemas.microsoft.com/office/drawing/2014/main" id="{DFED25F9-E351-42E9-B59C-53F203BE63AA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146">
              <a:extLst>
                <a:ext uri="{FF2B5EF4-FFF2-40B4-BE49-F238E27FC236}">
                  <a16:creationId xmlns:a16="http://schemas.microsoft.com/office/drawing/2014/main" id="{BDC2F518-7B25-4566-A3F5-AE174D6E23DB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147">
              <a:extLst>
                <a:ext uri="{FF2B5EF4-FFF2-40B4-BE49-F238E27FC236}">
                  <a16:creationId xmlns:a16="http://schemas.microsoft.com/office/drawing/2014/main" id="{DE2093E4-8A4E-4AA3-A744-46F87183EC8D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9" name="자유형: 도형 138">
            <a:extLst>
              <a:ext uri="{FF2B5EF4-FFF2-40B4-BE49-F238E27FC236}">
                <a16:creationId xmlns:a16="http://schemas.microsoft.com/office/drawing/2014/main" id="{047A8D93-79CC-4C47-A2FA-1A20FFFB10F3}"/>
              </a:ext>
            </a:extLst>
          </p:cNvPr>
          <p:cNvSpPr/>
          <p:nvPr userDrawn="1"/>
        </p:nvSpPr>
        <p:spPr>
          <a:xfrm>
            <a:off x="3735926" y="1555947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0" name="자유형: 도형 139">
            <a:extLst>
              <a:ext uri="{FF2B5EF4-FFF2-40B4-BE49-F238E27FC236}">
                <a16:creationId xmlns:a16="http://schemas.microsoft.com/office/drawing/2014/main" id="{09BD6BFE-6D23-4D94-8687-30D05015C785}"/>
              </a:ext>
            </a:extLst>
          </p:cNvPr>
          <p:cNvSpPr/>
          <p:nvPr userDrawn="1"/>
        </p:nvSpPr>
        <p:spPr>
          <a:xfrm>
            <a:off x="4818304" y="3493379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1" name="자유형: 도형 140">
            <a:extLst>
              <a:ext uri="{FF2B5EF4-FFF2-40B4-BE49-F238E27FC236}">
                <a16:creationId xmlns:a16="http://schemas.microsoft.com/office/drawing/2014/main" id="{22395ECB-1A80-46B5-990E-A7856E967949}"/>
              </a:ext>
            </a:extLst>
          </p:cNvPr>
          <p:cNvSpPr/>
          <p:nvPr userDrawn="1"/>
        </p:nvSpPr>
        <p:spPr>
          <a:xfrm>
            <a:off x="2473362" y="880363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2" name="Freeform: Shape 44">
            <a:extLst>
              <a:ext uri="{FF2B5EF4-FFF2-40B4-BE49-F238E27FC236}">
                <a16:creationId xmlns:a16="http://schemas.microsoft.com/office/drawing/2014/main" id="{75303540-1F05-4330-B78C-F883DFCBCC64}"/>
              </a:ext>
            </a:extLst>
          </p:cNvPr>
          <p:cNvSpPr/>
          <p:nvPr userDrawn="1"/>
        </p:nvSpPr>
        <p:spPr>
          <a:xfrm>
            <a:off x="1987095" y="1519277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자유형: 도형 142">
            <a:extLst>
              <a:ext uri="{FF2B5EF4-FFF2-40B4-BE49-F238E27FC236}">
                <a16:creationId xmlns:a16="http://schemas.microsoft.com/office/drawing/2014/main" id="{E20EC2F2-A8E4-4B86-BF44-CC638A0C5043}"/>
              </a:ext>
            </a:extLst>
          </p:cNvPr>
          <p:cNvSpPr>
            <a:spLocks/>
          </p:cNvSpPr>
          <p:nvPr userDrawn="1"/>
        </p:nvSpPr>
        <p:spPr bwMode="auto">
          <a:xfrm>
            <a:off x="1980220" y="1041256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44" name="Freeform: Shape 361">
            <a:extLst>
              <a:ext uri="{FF2B5EF4-FFF2-40B4-BE49-F238E27FC236}">
                <a16:creationId xmlns:a16="http://schemas.microsoft.com/office/drawing/2014/main" id="{379F47E6-BD23-4C13-8C5D-CD0B3F9529DC}"/>
              </a:ext>
            </a:extLst>
          </p:cNvPr>
          <p:cNvSpPr/>
          <p:nvPr userDrawn="1"/>
        </p:nvSpPr>
        <p:spPr>
          <a:xfrm>
            <a:off x="3800148" y="1102840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: Shape 264">
            <a:extLst>
              <a:ext uri="{FF2B5EF4-FFF2-40B4-BE49-F238E27FC236}">
                <a16:creationId xmlns:a16="http://schemas.microsoft.com/office/drawing/2014/main" id="{521F3A7D-2B36-4A3C-B8F9-4ED4F23AD073}"/>
              </a:ext>
            </a:extLst>
          </p:cNvPr>
          <p:cNvSpPr/>
          <p:nvPr userDrawn="1"/>
        </p:nvSpPr>
        <p:spPr>
          <a:xfrm>
            <a:off x="4195337" y="1254556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자유형: 도형 145">
            <a:extLst>
              <a:ext uri="{FF2B5EF4-FFF2-40B4-BE49-F238E27FC236}">
                <a16:creationId xmlns:a16="http://schemas.microsoft.com/office/drawing/2014/main" id="{EEBE4841-23E0-42B0-B499-0144AFF8143A}"/>
              </a:ext>
            </a:extLst>
          </p:cNvPr>
          <p:cNvSpPr/>
          <p:nvPr userDrawn="1"/>
        </p:nvSpPr>
        <p:spPr>
          <a:xfrm>
            <a:off x="1814270" y="563517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47" name="Graphic 5">
            <a:extLst>
              <a:ext uri="{FF2B5EF4-FFF2-40B4-BE49-F238E27FC236}">
                <a16:creationId xmlns:a16="http://schemas.microsoft.com/office/drawing/2014/main" id="{93D1CF6D-6BD5-4788-B528-BD9DC0EB6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3323" y="52895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8" name="Freeform: Shape 44">
            <a:extLst>
              <a:ext uri="{FF2B5EF4-FFF2-40B4-BE49-F238E27FC236}">
                <a16:creationId xmlns:a16="http://schemas.microsoft.com/office/drawing/2014/main" id="{9A003C85-40D1-45AF-ABDA-A59CBEC8A269}"/>
              </a:ext>
            </a:extLst>
          </p:cNvPr>
          <p:cNvSpPr/>
          <p:nvPr userDrawn="1"/>
        </p:nvSpPr>
        <p:spPr>
          <a:xfrm>
            <a:off x="4670435" y="263875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49" name="자유형: 도형 148">
            <a:extLst>
              <a:ext uri="{FF2B5EF4-FFF2-40B4-BE49-F238E27FC236}">
                <a16:creationId xmlns:a16="http://schemas.microsoft.com/office/drawing/2014/main" id="{2BCFFAB0-7A53-49A0-A434-B1FC5D771CED}"/>
              </a:ext>
            </a:extLst>
          </p:cNvPr>
          <p:cNvSpPr/>
          <p:nvPr userDrawn="1"/>
        </p:nvSpPr>
        <p:spPr>
          <a:xfrm>
            <a:off x="4594030" y="1213819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0" name="자유형: 도형 149">
            <a:extLst>
              <a:ext uri="{FF2B5EF4-FFF2-40B4-BE49-F238E27FC236}">
                <a16:creationId xmlns:a16="http://schemas.microsoft.com/office/drawing/2014/main" id="{7ED6B2E8-38CD-471E-8488-AABCDB4FE2B7}"/>
              </a:ext>
            </a:extLst>
          </p:cNvPr>
          <p:cNvSpPr>
            <a:spLocks/>
          </p:cNvSpPr>
          <p:nvPr userDrawn="1"/>
        </p:nvSpPr>
        <p:spPr bwMode="auto">
          <a:xfrm>
            <a:off x="3792152" y="6453390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51" name="자유형: 도형 150">
            <a:extLst>
              <a:ext uri="{FF2B5EF4-FFF2-40B4-BE49-F238E27FC236}">
                <a16:creationId xmlns:a16="http://schemas.microsoft.com/office/drawing/2014/main" id="{8BEE5134-0191-4721-A09C-19A2A9809252}"/>
              </a:ext>
            </a:extLst>
          </p:cNvPr>
          <p:cNvSpPr/>
          <p:nvPr userDrawn="1"/>
        </p:nvSpPr>
        <p:spPr>
          <a:xfrm>
            <a:off x="4500573" y="6477773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52" name="Graphic 47">
            <a:extLst>
              <a:ext uri="{FF2B5EF4-FFF2-40B4-BE49-F238E27FC236}">
                <a16:creationId xmlns:a16="http://schemas.microsoft.com/office/drawing/2014/main" id="{15EDF955-DB09-4C36-89E8-DFD3CF7B7F29}"/>
              </a:ext>
            </a:extLst>
          </p:cNvPr>
          <p:cNvGrpSpPr/>
          <p:nvPr userDrawn="1"/>
        </p:nvGrpSpPr>
        <p:grpSpPr>
          <a:xfrm>
            <a:off x="4182254" y="6130417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3" name="Freeform: Shape 1145">
              <a:extLst>
                <a:ext uri="{FF2B5EF4-FFF2-40B4-BE49-F238E27FC236}">
                  <a16:creationId xmlns:a16="http://schemas.microsoft.com/office/drawing/2014/main" id="{0B553B26-CA23-4A74-96F3-591FF186FEAB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146">
              <a:extLst>
                <a:ext uri="{FF2B5EF4-FFF2-40B4-BE49-F238E27FC236}">
                  <a16:creationId xmlns:a16="http://schemas.microsoft.com/office/drawing/2014/main" id="{CA5FB883-89D3-40AA-BD99-688E9D0690AC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147">
              <a:extLst>
                <a:ext uri="{FF2B5EF4-FFF2-40B4-BE49-F238E27FC236}">
                  <a16:creationId xmlns:a16="http://schemas.microsoft.com/office/drawing/2014/main" id="{1711DBFA-0CCF-4A53-B3DC-BB4EA5BFD439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56" name="Graphic 5">
            <a:extLst>
              <a:ext uri="{FF2B5EF4-FFF2-40B4-BE49-F238E27FC236}">
                <a16:creationId xmlns:a16="http://schemas.microsoft.com/office/drawing/2014/main" id="{69B94167-F434-4780-A6A7-6AE3E7FD5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5206" y="950244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7" name="Freeform: Shape 17">
            <a:extLst>
              <a:ext uri="{FF2B5EF4-FFF2-40B4-BE49-F238E27FC236}">
                <a16:creationId xmlns:a16="http://schemas.microsoft.com/office/drawing/2014/main" id="{C6F65C8B-D425-4D37-AE4E-E5999432662C}"/>
              </a:ext>
            </a:extLst>
          </p:cNvPr>
          <p:cNvSpPr/>
          <p:nvPr userDrawn="1"/>
        </p:nvSpPr>
        <p:spPr>
          <a:xfrm>
            <a:off x="2814254" y="1293161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58" name="자유형: 도형 157">
            <a:extLst>
              <a:ext uri="{FF2B5EF4-FFF2-40B4-BE49-F238E27FC236}">
                <a16:creationId xmlns:a16="http://schemas.microsoft.com/office/drawing/2014/main" id="{6997C4C0-3E35-4481-80F0-FA521CEE45B0}"/>
              </a:ext>
            </a:extLst>
          </p:cNvPr>
          <p:cNvSpPr>
            <a:spLocks/>
          </p:cNvSpPr>
          <p:nvPr userDrawn="1"/>
        </p:nvSpPr>
        <p:spPr bwMode="auto">
          <a:xfrm>
            <a:off x="3331927" y="1443989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59" name="Freeform: Shape 42">
            <a:extLst>
              <a:ext uri="{FF2B5EF4-FFF2-40B4-BE49-F238E27FC236}">
                <a16:creationId xmlns:a16="http://schemas.microsoft.com/office/drawing/2014/main" id="{4BD2D6E3-1C11-4C12-ABB8-7736C8470B9E}"/>
              </a:ext>
            </a:extLst>
          </p:cNvPr>
          <p:cNvSpPr/>
          <p:nvPr userDrawn="1"/>
        </p:nvSpPr>
        <p:spPr>
          <a:xfrm>
            <a:off x="2745350" y="1785041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60" name="Freeform: Shape 44">
            <a:extLst>
              <a:ext uri="{FF2B5EF4-FFF2-40B4-BE49-F238E27FC236}">
                <a16:creationId xmlns:a16="http://schemas.microsoft.com/office/drawing/2014/main" id="{5DBB3DF2-E272-4624-A49F-3D7DF8D102FB}"/>
              </a:ext>
            </a:extLst>
          </p:cNvPr>
          <p:cNvSpPr/>
          <p:nvPr userDrawn="1"/>
        </p:nvSpPr>
        <p:spPr>
          <a:xfrm>
            <a:off x="3173293" y="2045987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61" name="자유형: 도형 160">
            <a:extLst>
              <a:ext uri="{FF2B5EF4-FFF2-40B4-BE49-F238E27FC236}">
                <a16:creationId xmlns:a16="http://schemas.microsoft.com/office/drawing/2014/main" id="{32D22DD6-4994-4427-8BF2-787BE5E99E01}"/>
              </a:ext>
            </a:extLst>
          </p:cNvPr>
          <p:cNvSpPr/>
          <p:nvPr userDrawn="1"/>
        </p:nvSpPr>
        <p:spPr>
          <a:xfrm flipH="1">
            <a:off x="2461122" y="1369330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2" name="자유형: 도형 161">
            <a:extLst>
              <a:ext uri="{FF2B5EF4-FFF2-40B4-BE49-F238E27FC236}">
                <a16:creationId xmlns:a16="http://schemas.microsoft.com/office/drawing/2014/main" id="{A7223CC3-179C-4C5A-AC74-8E087D75E42A}"/>
              </a:ext>
            </a:extLst>
          </p:cNvPr>
          <p:cNvSpPr/>
          <p:nvPr userDrawn="1"/>
        </p:nvSpPr>
        <p:spPr>
          <a:xfrm>
            <a:off x="2820370" y="5563524"/>
            <a:ext cx="217274" cy="344059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3" name="자유형: 도형 162">
            <a:extLst>
              <a:ext uri="{FF2B5EF4-FFF2-40B4-BE49-F238E27FC236}">
                <a16:creationId xmlns:a16="http://schemas.microsoft.com/office/drawing/2014/main" id="{846CE0C9-A42A-41BB-BBC0-A4831E45A213}"/>
              </a:ext>
            </a:extLst>
          </p:cNvPr>
          <p:cNvSpPr/>
          <p:nvPr userDrawn="1"/>
        </p:nvSpPr>
        <p:spPr>
          <a:xfrm>
            <a:off x="952284" y="2206383"/>
            <a:ext cx="217274" cy="344059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4" name="자유형: 도형 163">
            <a:extLst>
              <a:ext uri="{FF2B5EF4-FFF2-40B4-BE49-F238E27FC236}">
                <a16:creationId xmlns:a16="http://schemas.microsoft.com/office/drawing/2014/main" id="{0E10D48F-1724-4079-8745-D21A30F7F563}"/>
              </a:ext>
            </a:extLst>
          </p:cNvPr>
          <p:cNvSpPr/>
          <p:nvPr userDrawn="1"/>
        </p:nvSpPr>
        <p:spPr>
          <a:xfrm>
            <a:off x="4712799" y="664056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5" name="자유형: 도형 164">
            <a:extLst>
              <a:ext uri="{FF2B5EF4-FFF2-40B4-BE49-F238E27FC236}">
                <a16:creationId xmlns:a16="http://schemas.microsoft.com/office/drawing/2014/main" id="{11925D22-27CA-412B-8861-71B2FEDFD296}"/>
              </a:ext>
            </a:extLst>
          </p:cNvPr>
          <p:cNvSpPr/>
          <p:nvPr userDrawn="1"/>
        </p:nvSpPr>
        <p:spPr>
          <a:xfrm>
            <a:off x="5518048" y="417437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6" name="자유형: 도형 165">
            <a:extLst>
              <a:ext uri="{FF2B5EF4-FFF2-40B4-BE49-F238E27FC236}">
                <a16:creationId xmlns:a16="http://schemas.microsoft.com/office/drawing/2014/main" id="{3B52683F-7FDA-4C2D-A48E-73B300A08E31}"/>
              </a:ext>
            </a:extLst>
          </p:cNvPr>
          <p:cNvSpPr/>
          <p:nvPr userDrawn="1"/>
        </p:nvSpPr>
        <p:spPr>
          <a:xfrm flipH="1">
            <a:off x="4223770" y="807020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7" name="자유형: 도형 166">
            <a:extLst>
              <a:ext uri="{FF2B5EF4-FFF2-40B4-BE49-F238E27FC236}">
                <a16:creationId xmlns:a16="http://schemas.microsoft.com/office/drawing/2014/main" id="{799CA7F7-BA24-46B7-A12A-348BCE1F5763}"/>
              </a:ext>
            </a:extLst>
          </p:cNvPr>
          <p:cNvSpPr/>
          <p:nvPr userDrawn="1"/>
        </p:nvSpPr>
        <p:spPr>
          <a:xfrm>
            <a:off x="4098873" y="2186400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8" name="자유형: 도형 167">
            <a:extLst>
              <a:ext uri="{FF2B5EF4-FFF2-40B4-BE49-F238E27FC236}">
                <a16:creationId xmlns:a16="http://schemas.microsoft.com/office/drawing/2014/main" id="{51959843-7B0A-4C6E-8A3B-2074F8040E49}"/>
              </a:ext>
            </a:extLst>
          </p:cNvPr>
          <p:cNvSpPr>
            <a:spLocks/>
          </p:cNvSpPr>
          <p:nvPr userDrawn="1"/>
        </p:nvSpPr>
        <p:spPr bwMode="auto">
          <a:xfrm>
            <a:off x="5554805" y="4846809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169" name="Graphic 5">
            <a:extLst>
              <a:ext uri="{FF2B5EF4-FFF2-40B4-BE49-F238E27FC236}">
                <a16:creationId xmlns:a16="http://schemas.microsoft.com/office/drawing/2014/main" id="{07C217B6-1DEC-469C-B2C2-7698F97C8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5010" y="3152027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0" name="Freeform: Shape 17">
            <a:extLst>
              <a:ext uri="{FF2B5EF4-FFF2-40B4-BE49-F238E27FC236}">
                <a16:creationId xmlns:a16="http://schemas.microsoft.com/office/drawing/2014/main" id="{D40E4B1A-41DD-4DE5-ADF9-62160C31CEC1}"/>
              </a:ext>
            </a:extLst>
          </p:cNvPr>
          <p:cNvSpPr/>
          <p:nvPr userDrawn="1"/>
        </p:nvSpPr>
        <p:spPr>
          <a:xfrm>
            <a:off x="5647562" y="4222293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1" name="Graphic 47">
            <a:extLst>
              <a:ext uri="{FF2B5EF4-FFF2-40B4-BE49-F238E27FC236}">
                <a16:creationId xmlns:a16="http://schemas.microsoft.com/office/drawing/2014/main" id="{86EA6135-E0CA-4E84-AA9D-67E970FAC010}"/>
              </a:ext>
            </a:extLst>
          </p:cNvPr>
          <p:cNvGrpSpPr/>
          <p:nvPr userDrawn="1"/>
        </p:nvGrpSpPr>
        <p:grpSpPr>
          <a:xfrm>
            <a:off x="5109642" y="270413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2" name="Freeform: Shape 1145">
              <a:extLst>
                <a:ext uri="{FF2B5EF4-FFF2-40B4-BE49-F238E27FC236}">
                  <a16:creationId xmlns:a16="http://schemas.microsoft.com/office/drawing/2014/main" id="{2448C9A5-0574-4A66-A343-DF609611B732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146">
              <a:extLst>
                <a:ext uri="{FF2B5EF4-FFF2-40B4-BE49-F238E27FC236}">
                  <a16:creationId xmlns:a16="http://schemas.microsoft.com/office/drawing/2014/main" id="{1892C10C-1B4E-43EA-9CD9-517A0B5D7844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147">
              <a:extLst>
                <a:ext uri="{FF2B5EF4-FFF2-40B4-BE49-F238E27FC236}">
                  <a16:creationId xmlns:a16="http://schemas.microsoft.com/office/drawing/2014/main" id="{BC3A383C-801B-47D6-8DDD-DB7EAB77840E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5" name="Freeform: Shape 264">
            <a:extLst>
              <a:ext uri="{FF2B5EF4-FFF2-40B4-BE49-F238E27FC236}">
                <a16:creationId xmlns:a16="http://schemas.microsoft.com/office/drawing/2014/main" id="{88970173-1A64-4C18-A6DD-1084E44A1A4F}"/>
              </a:ext>
            </a:extLst>
          </p:cNvPr>
          <p:cNvSpPr/>
          <p:nvPr userDrawn="1"/>
        </p:nvSpPr>
        <p:spPr>
          <a:xfrm>
            <a:off x="5243292" y="5029796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76" name="자유형: 도형 175">
            <a:extLst>
              <a:ext uri="{FF2B5EF4-FFF2-40B4-BE49-F238E27FC236}">
                <a16:creationId xmlns:a16="http://schemas.microsoft.com/office/drawing/2014/main" id="{80BF1B36-5C8F-4453-A7BC-D676B4E8D903}"/>
              </a:ext>
            </a:extLst>
          </p:cNvPr>
          <p:cNvSpPr/>
          <p:nvPr userDrawn="1"/>
        </p:nvSpPr>
        <p:spPr>
          <a:xfrm>
            <a:off x="4510333" y="6410230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7" name="하트 176">
            <a:extLst>
              <a:ext uri="{FF2B5EF4-FFF2-40B4-BE49-F238E27FC236}">
                <a16:creationId xmlns:a16="http://schemas.microsoft.com/office/drawing/2014/main" id="{CEBABFEE-D13B-4570-8AEE-B7F49F2B7E5D}"/>
              </a:ext>
            </a:extLst>
          </p:cNvPr>
          <p:cNvSpPr/>
          <p:nvPr userDrawn="1"/>
        </p:nvSpPr>
        <p:spPr>
          <a:xfrm>
            <a:off x="5003379" y="4194938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Freeform: Shape 264">
            <a:extLst>
              <a:ext uri="{FF2B5EF4-FFF2-40B4-BE49-F238E27FC236}">
                <a16:creationId xmlns:a16="http://schemas.microsoft.com/office/drawing/2014/main" id="{77BC045C-0D5C-4132-8546-49CF3C668B81}"/>
              </a:ext>
            </a:extLst>
          </p:cNvPr>
          <p:cNvSpPr/>
          <p:nvPr userDrawn="1"/>
        </p:nvSpPr>
        <p:spPr>
          <a:xfrm>
            <a:off x="4364329" y="4505270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79" name="자유형: 도형 178">
            <a:extLst>
              <a:ext uri="{FF2B5EF4-FFF2-40B4-BE49-F238E27FC236}">
                <a16:creationId xmlns:a16="http://schemas.microsoft.com/office/drawing/2014/main" id="{118C5513-5C80-4536-834C-C77A6BE274E2}"/>
              </a:ext>
            </a:extLst>
          </p:cNvPr>
          <p:cNvSpPr/>
          <p:nvPr userDrawn="1"/>
        </p:nvSpPr>
        <p:spPr>
          <a:xfrm rot="768186">
            <a:off x="4687536" y="5923336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0" name="자유형: 도형 179">
            <a:extLst>
              <a:ext uri="{FF2B5EF4-FFF2-40B4-BE49-F238E27FC236}">
                <a16:creationId xmlns:a16="http://schemas.microsoft.com/office/drawing/2014/main" id="{B59BC7C4-E1B1-4DB3-B519-4E414FCFE7B0}"/>
              </a:ext>
            </a:extLst>
          </p:cNvPr>
          <p:cNvSpPr/>
          <p:nvPr userDrawn="1"/>
        </p:nvSpPr>
        <p:spPr>
          <a:xfrm>
            <a:off x="4706569" y="4769485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1" name="자유형: 도형 180">
            <a:extLst>
              <a:ext uri="{FF2B5EF4-FFF2-40B4-BE49-F238E27FC236}">
                <a16:creationId xmlns:a16="http://schemas.microsoft.com/office/drawing/2014/main" id="{EC786CA8-E288-46FD-9BF4-7CFE4F6986FA}"/>
              </a:ext>
            </a:extLst>
          </p:cNvPr>
          <p:cNvSpPr/>
          <p:nvPr userDrawn="1"/>
        </p:nvSpPr>
        <p:spPr>
          <a:xfrm>
            <a:off x="5295544" y="4573031"/>
            <a:ext cx="217274" cy="344059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2" name="자유형: 도형 181">
            <a:extLst>
              <a:ext uri="{FF2B5EF4-FFF2-40B4-BE49-F238E27FC236}">
                <a16:creationId xmlns:a16="http://schemas.microsoft.com/office/drawing/2014/main" id="{B6531D3D-0366-434E-9BA7-C978BE140860}"/>
              </a:ext>
            </a:extLst>
          </p:cNvPr>
          <p:cNvSpPr/>
          <p:nvPr userDrawn="1"/>
        </p:nvSpPr>
        <p:spPr>
          <a:xfrm rot="5400000">
            <a:off x="4867563" y="-41663"/>
            <a:ext cx="132982" cy="256531"/>
          </a:xfrm>
          <a:custGeom>
            <a:avLst/>
            <a:gdLst>
              <a:gd name="connsiteX0" fmla="*/ 0 w 132982"/>
              <a:gd name="connsiteY0" fmla="*/ 0 h 256531"/>
              <a:gd name="connsiteX1" fmla="*/ 999 w 132982"/>
              <a:gd name="connsiteY1" fmla="*/ 1872 h 256531"/>
              <a:gd name="connsiteX2" fmla="*/ 7086 w 132982"/>
              <a:gd name="connsiteY2" fmla="*/ 51597 h 256531"/>
              <a:gd name="connsiteX3" fmla="*/ 9439 w 132982"/>
              <a:gd name="connsiteY3" fmla="*/ 70601 h 256531"/>
              <a:gd name="connsiteX4" fmla="*/ 107098 w 132982"/>
              <a:gd name="connsiteY4" fmla="*/ 72238 h 256531"/>
              <a:gd name="connsiteX5" fmla="*/ 119324 w 132982"/>
              <a:gd name="connsiteY5" fmla="*/ 117205 h 256531"/>
              <a:gd name="connsiteX6" fmla="*/ 92876 w 132982"/>
              <a:gd name="connsiteY6" fmla="*/ 141044 h 256531"/>
              <a:gd name="connsiteX7" fmla="*/ 44200 w 132982"/>
              <a:gd name="connsiteY7" fmla="*/ 163604 h 256531"/>
              <a:gd name="connsiteX8" fmla="*/ 81622 w 132982"/>
              <a:gd name="connsiteY8" fmla="*/ 201102 h 256531"/>
              <a:gd name="connsiteX9" fmla="*/ 94385 w 132982"/>
              <a:gd name="connsiteY9" fmla="*/ 242104 h 256531"/>
              <a:gd name="connsiteX10" fmla="*/ 53690 w 132982"/>
              <a:gd name="connsiteY10" fmla="*/ 256531 h 256531"/>
              <a:gd name="connsiteX11" fmla="*/ 0 w 132982"/>
              <a:gd name="connsiteY11" fmla="*/ 243479 h 256531"/>
              <a:gd name="connsiteX12" fmla="*/ 0 w 132982"/>
              <a:gd name="connsiteY12" fmla="*/ 219887 h 256531"/>
              <a:gd name="connsiteX13" fmla="*/ 13903 w 132982"/>
              <a:gd name="connsiteY13" fmla="*/ 225423 h 256531"/>
              <a:gd name="connsiteX14" fmla="*/ 56427 w 132982"/>
              <a:gd name="connsiteY14" fmla="*/ 224046 h 256531"/>
              <a:gd name="connsiteX15" fmla="*/ 8262 w 132982"/>
              <a:gd name="connsiteY15" fmla="*/ 179386 h 256531"/>
              <a:gd name="connsiteX16" fmla="*/ 0 w 132982"/>
              <a:gd name="connsiteY16" fmla="*/ 182268 h 256531"/>
              <a:gd name="connsiteX17" fmla="*/ 0 w 132982"/>
              <a:gd name="connsiteY17" fmla="*/ 142708 h 256531"/>
              <a:gd name="connsiteX18" fmla="*/ 9209 w 132982"/>
              <a:gd name="connsiteY18" fmla="*/ 142221 h 256531"/>
              <a:gd name="connsiteX19" fmla="*/ 55250 w 132982"/>
              <a:gd name="connsiteY19" fmla="*/ 129329 h 256531"/>
              <a:gd name="connsiteX20" fmla="*/ 63870 w 132982"/>
              <a:gd name="connsiteY20" fmla="*/ 125006 h 256531"/>
              <a:gd name="connsiteX21" fmla="*/ 85688 w 132982"/>
              <a:gd name="connsiteY21" fmla="*/ 103188 h 256531"/>
              <a:gd name="connsiteX22" fmla="*/ 52590 w 132982"/>
              <a:gd name="connsiteY22" fmla="*/ 93110 h 256531"/>
              <a:gd name="connsiteX23" fmla="*/ 0 w 132982"/>
              <a:gd name="connsiteY23" fmla="*/ 111128 h 25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2982" h="256531">
                <a:moveTo>
                  <a:pt x="0" y="0"/>
                </a:moveTo>
                <a:lnTo>
                  <a:pt x="999" y="1872"/>
                </a:lnTo>
                <a:cubicBezTo>
                  <a:pt x="999" y="1872"/>
                  <a:pt x="11869" y="32106"/>
                  <a:pt x="7086" y="51597"/>
                </a:cubicBezTo>
                <a:cubicBezTo>
                  <a:pt x="1280" y="75154"/>
                  <a:pt x="4067" y="70039"/>
                  <a:pt x="9439" y="70601"/>
                </a:cubicBezTo>
                <a:cubicBezTo>
                  <a:pt x="10692" y="70729"/>
                  <a:pt x="56427" y="56252"/>
                  <a:pt x="107098" y="72238"/>
                </a:cubicBezTo>
                <a:cubicBezTo>
                  <a:pt x="137690" y="81882"/>
                  <a:pt x="140375" y="93954"/>
                  <a:pt x="119324" y="117205"/>
                </a:cubicBezTo>
                <a:cubicBezTo>
                  <a:pt x="112572" y="124674"/>
                  <a:pt x="92901" y="141070"/>
                  <a:pt x="92876" y="141044"/>
                </a:cubicBezTo>
                <a:cubicBezTo>
                  <a:pt x="64535" y="164576"/>
                  <a:pt x="45403" y="156161"/>
                  <a:pt x="44200" y="163604"/>
                </a:cubicBezTo>
                <a:cubicBezTo>
                  <a:pt x="43049" y="170894"/>
                  <a:pt x="67477" y="178951"/>
                  <a:pt x="81622" y="201102"/>
                </a:cubicBezTo>
                <a:cubicBezTo>
                  <a:pt x="88937" y="212561"/>
                  <a:pt x="97173" y="232768"/>
                  <a:pt x="94385" y="242104"/>
                </a:cubicBezTo>
                <a:cubicBezTo>
                  <a:pt x="92185" y="249471"/>
                  <a:pt x="68909" y="255686"/>
                  <a:pt x="53690" y="256531"/>
                </a:cubicBezTo>
                <a:lnTo>
                  <a:pt x="0" y="243479"/>
                </a:lnTo>
                <a:lnTo>
                  <a:pt x="0" y="219887"/>
                </a:lnTo>
                <a:lnTo>
                  <a:pt x="13903" y="225423"/>
                </a:lnTo>
                <a:cubicBezTo>
                  <a:pt x="32725" y="230511"/>
                  <a:pt x="55180" y="230703"/>
                  <a:pt x="56427" y="224046"/>
                </a:cubicBezTo>
                <a:cubicBezTo>
                  <a:pt x="59343" y="215426"/>
                  <a:pt x="34225" y="184016"/>
                  <a:pt x="8262" y="179386"/>
                </a:cubicBezTo>
                <a:lnTo>
                  <a:pt x="0" y="182268"/>
                </a:lnTo>
                <a:lnTo>
                  <a:pt x="0" y="142708"/>
                </a:lnTo>
                <a:lnTo>
                  <a:pt x="9209" y="142221"/>
                </a:lnTo>
                <a:cubicBezTo>
                  <a:pt x="27089" y="139535"/>
                  <a:pt x="39443" y="138205"/>
                  <a:pt x="55250" y="129329"/>
                </a:cubicBezTo>
                <a:lnTo>
                  <a:pt x="63870" y="125006"/>
                </a:lnTo>
                <a:cubicBezTo>
                  <a:pt x="71058" y="120940"/>
                  <a:pt x="87607" y="108944"/>
                  <a:pt x="85688" y="103188"/>
                </a:cubicBezTo>
                <a:cubicBezTo>
                  <a:pt x="83617" y="96998"/>
                  <a:pt x="63001" y="92190"/>
                  <a:pt x="52590" y="93110"/>
                </a:cubicBezTo>
                <a:lnTo>
                  <a:pt x="0" y="111128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3" name="자유형: 도형 182">
            <a:extLst>
              <a:ext uri="{FF2B5EF4-FFF2-40B4-BE49-F238E27FC236}">
                <a16:creationId xmlns:a16="http://schemas.microsoft.com/office/drawing/2014/main" id="{13D88536-6117-4882-B1CF-617914C42955}"/>
              </a:ext>
            </a:extLst>
          </p:cNvPr>
          <p:cNvSpPr/>
          <p:nvPr userDrawn="1"/>
        </p:nvSpPr>
        <p:spPr>
          <a:xfrm>
            <a:off x="8632148" y="4591165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4" name="Freeform: Shape 42">
            <a:extLst>
              <a:ext uri="{FF2B5EF4-FFF2-40B4-BE49-F238E27FC236}">
                <a16:creationId xmlns:a16="http://schemas.microsoft.com/office/drawing/2014/main" id="{AFC7BD25-232D-4251-8F30-9322F8919BD4}"/>
              </a:ext>
            </a:extLst>
          </p:cNvPr>
          <p:cNvSpPr/>
          <p:nvPr userDrawn="1"/>
        </p:nvSpPr>
        <p:spPr>
          <a:xfrm>
            <a:off x="8132036" y="4599004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85" name="자유형: 도형 184">
            <a:extLst>
              <a:ext uri="{FF2B5EF4-FFF2-40B4-BE49-F238E27FC236}">
                <a16:creationId xmlns:a16="http://schemas.microsoft.com/office/drawing/2014/main" id="{E2CE2DEA-CEC7-49C2-B9BD-AFB3FCAA2E3B}"/>
              </a:ext>
            </a:extLst>
          </p:cNvPr>
          <p:cNvSpPr/>
          <p:nvPr userDrawn="1"/>
        </p:nvSpPr>
        <p:spPr>
          <a:xfrm>
            <a:off x="9305304" y="4431615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6" name="Freeform: Shape 44">
            <a:extLst>
              <a:ext uri="{FF2B5EF4-FFF2-40B4-BE49-F238E27FC236}">
                <a16:creationId xmlns:a16="http://schemas.microsoft.com/office/drawing/2014/main" id="{BB6A0660-DF0C-4FAE-AC35-9BAC628E5609}"/>
              </a:ext>
            </a:extLst>
          </p:cNvPr>
          <p:cNvSpPr/>
          <p:nvPr userDrawn="1"/>
        </p:nvSpPr>
        <p:spPr>
          <a:xfrm>
            <a:off x="7467185" y="4703245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87" name="자유형: 도형 186">
            <a:extLst>
              <a:ext uri="{FF2B5EF4-FFF2-40B4-BE49-F238E27FC236}">
                <a16:creationId xmlns:a16="http://schemas.microsoft.com/office/drawing/2014/main" id="{ED624ACF-A8B8-476F-BFB7-A525DEBDDAED}"/>
              </a:ext>
            </a:extLst>
          </p:cNvPr>
          <p:cNvSpPr/>
          <p:nvPr userDrawn="1"/>
        </p:nvSpPr>
        <p:spPr>
          <a:xfrm>
            <a:off x="7870533" y="4950274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8" name="자유형: 도형 187">
            <a:extLst>
              <a:ext uri="{FF2B5EF4-FFF2-40B4-BE49-F238E27FC236}">
                <a16:creationId xmlns:a16="http://schemas.microsoft.com/office/drawing/2014/main" id="{3A6B0070-7E24-4FAB-8B3D-5C015864872D}"/>
              </a:ext>
            </a:extLst>
          </p:cNvPr>
          <p:cNvSpPr>
            <a:spLocks/>
          </p:cNvSpPr>
          <p:nvPr userDrawn="1"/>
        </p:nvSpPr>
        <p:spPr bwMode="auto">
          <a:xfrm>
            <a:off x="7788114" y="4194900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189" name="Graphic 5">
            <a:extLst>
              <a:ext uri="{FF2B5EF4-FFF2-40B4-BE49-F238E27FC236}">
                <a16:creationId xmlns:a16="http://schemas.microsoft.com/office/drawing/2014/main" id="{16B102E3-3E7A-4208-A0E5-265538C40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9524" y="3647371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0" name="Freeform: Shape 17">
            <a:extLst>
              <a:ext uri="{FF2B5EF4-FFF2-40B4-BE49-F238E27FC236}">
                <a16:creationId xmlns:a16="http://schemas.microsoft.com/office/drawing/2014/main" id="{3A320096-DBBC-48F8-BB7F-91A4B6680EDD}"/>
              </a:ext>
            </a:extLst>
          </p:cNvPr>
          <p:cNvSpPr/>
          <p:nvPr userDrawn="1"/>
        </p:nvSpPr>
        <p:spPr>
          <a:xfrm>
            <a:off x="7833192" y="3600601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91" name="하트 190">
            <a:extLst>
              <a:ext uri="{FF2B5EF4-FFF2-40B4-BE49-F238E27FC236}">
                <a16:creationId xmlns:a16="http://schemas.microsoft.com/office/drawing/2014/main" id="{45E9B4E1-723E-4BC3-80F4-1144E99D6029}"/>
              </a:ext>
            </a:extLst>
          </p:cNvPr>
          <p:cNvSpPr/>
          <p:nvPr userDrawn="1"/>
        </p:nvSpPr>
        <p:spPr>
          <a:xfrm>
            <a:off x="8789574" y="3617770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2" name="Graphic 47">
            <a:extLst>
              <a:ext uri="{FF2B5EF4-FFF2-40B4-BE49-F238E27FC236}">
                <a16:creationId xmlns:a16="http://schemas.microsoft.com/office/drawing/2014/main" id="{93F1AEFD-8BE6-43BE-B2F3-F894004FC135}"/>
              </a:ext>
            </a:extLst>
          </p:cNvPr>
          <p:cNvGrpSpPr/>
          <p:nvPr userDrawn="1"/>
        </p:nvGrpSpPr>
        <p:grpSpPr>
          <a:xfrm>
            <a:off x="8427227" y="4133307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93" name="Freeform: Shape 1145">
              <a:extLst>
                <a:ext uri="{FF2B5EF4-FFF2-40B4-BE49-F238E27FC236}">
                  <a16:creationId xmlns:a16="http://schemas.microsoft.com/office/drawing/2014/main" id="{877A2FC7-3CC6-49CE-84CF-D51E319FC655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146">
              <a:extLst>
                <a:ext uri="{FF2B5EF4-FFF2-40B4-BE49-F238E27FC236}">
                  <a16:creationId xmlns:a16="http://schemas.microsoft.com/office/drawing/2014/main" id="{B796CF63-16C3-4D41-AB4A-E8E0480DC727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147">
              <a:extLst>
                <a:ext uri="{FF2B5EF4-FFF2-40B4-BE49-F238E27FC236}">
                  <a16:creationId xmlns:a16="http://schemas.microsoft.com/office/drawing/2014/main" id="{E4C8D564-1231-49E9-90AB-77DB6B66D4CA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6" name="Freeform: Shape 264">
            <a:extLst>
              <a:ext uri="{FF2B5EF4-FFF2-40B4-BE49-F238E27FC236}">
                <a16:creationId xmlns:a16="http://schemas.microsoft.com/office/drawing/2014/main" id="{C9C6311E-34E8-475C-8C56-66C3FA71BBC2}"/>
              </a:ext>
            </a:extLst>
          </p:cNvPr>
          <p:cNvSpPr/>
          <p:nvPr userDrawn="1"/>
        </p:nvSpPr>
        <p:spPr>
          <a:xfrm>
            <a:off x="7248511" y="4310014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97" name="Freeform: Shape 361">
            <a:extLst>
              <a:ext uri="{FF2B5EF4-FFF2-40B4-BE49-F238E27FC236}">
                <a16:creationId xmlns:a16="http://schemas.microsoft.com/office/drawing/2014/main" id="{A15152CA-30AC-4569-9C68-95B25F34D6A5}"/>
              </a:ext>
            </a:extLst>
          </p:cNvPr>
          <p:cNvSpPr/>
          <p:nvPr userDrawn="1"/>
        </p:nvSpPr>
        <p:spPr>
          <a:xfrm>
            <a:off x="8980432" y="4985375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98" name="자유형: 도형 197">
            <a:extLst>
              <a:ext uri="{FF2B5EF4-FFF2-40B4-BE49-F238E27FC236}">
                <a16:creationId xmlns:a16="http://schemas.microsoft.com/office/drawing/2014/main" id="{1BFD3F6B-EE2A-40E3-8DFD-71C074F8FF4D}"/>
              </a:ext>
            </a:extLst>
          </p:cNvPr>
          <p:cNvSpPr/>
          <p:nvPr userDrawn="1"/>
        </p:nvSpPr>
        <p:spPr>
          <a:xfrm>
            <a:off x="7378621" y="3861714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9" name="자유형: 도형 198">
            <a:extLst>
              <a:ext uri="{FF2B5EF4-FFF2-40B4-BE49-F238E27FC236}">
                <a16:creationId xmlns:a16="http://schemas.microsoft.com/office/drawing/2014/main" id="{962E306E-4223-4DBA-AD2F-B6ED5890D111}"/>
              </a:ext>
            </a:extLst>
          </p:cNvPr>
          <p:cNvSpPr/>
          <p:nvPr userDrawn="1"/>
        </p:nvSpPr>
        <p:spPr>
          <a:xfrm>
            <a:off x="9025443" y="3938982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0" name="자유형: 도형 199">
            <a:extLst>
              <a:ext uri="{FF2B5EF4-FFF2-40B4-BE49-F238E27FC236}">
                <a16:creationId xmlns:a16="http://schemas.microsoft.com/office/drawing/2014/main" id="{B5CB6B11-1C59-4A7C-910E-4799E09411B2}"/>
              </a:ext>
            </a:extLst>
          </p:cNvPr>
          <p:cNvSpPr/>
          <p:nvPr userDrawn="1"/>
        </p:nvSpPr>
        <p:spPr>
          <a:xfrm>
            <a:off x="7924213" y="6269475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1" name="Freeform: Shape 42">
            <a:extLst>
              <a:ext uri="{FF2B5EF4-FFF2-40B4-BE49-F238E27FC236}">
                <a16:creationId xmlns:a16="http://schemas.microsoft.com/office/drawing/2014/main" id="{E3D77F65-C950-44B6-9DAB-DAE6B09A6BD5}"/>
              </a:ext>
            </a:extLst>
          </p:cNvPr>
          <p:cNvSpPr/>
          <p:nvPr userDrawn="1"/>
        </p:nvSpPr>
        <p:spPr>
          <a:xfrm>
            <a:off x="7424101" y="6277314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02" name="자유형: 도형 201">
            <a:extLst>
              <a:ext uri="{FF2B5EF4-FFF2-40B4-BE49-F238E27FC236}">
                <a16:creationId xmlns:a16="http://schemas.microsoft.com/office/drawing/2014/main" id="{7B163A5A-DC0C-49C4-B082-BB0627D35CA3}"/>
              </a:ext>
            </a:extLst>
          </p:cNvPr>
          <p:cNvSpPr/>
          <p:nvPr userDrawn="1"/>
        </p:nvSpPr>
        <p:spPr>
          <a:xfrm>
            <a:off x="8559185" y="6154347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3" name="Freeform: Shape 44">
            <a:extLst>
              <a:ext uri="{FF2B5EF4-FFF2-40B4-BE49-F238E27FC236}">
                <a16:creationId xmlns:a16="http://schemas.microsoft.com/office/drawing/2014/main" id="{9787B54A-9398-46E3-997F-4F901F4E9C1A}"/>
              </a:ext>
            </a:extLst>
          </p:cNvPr>
          <p:cNvSpPr/>
          <p:nvPr userDrawn="1"/>
        </p:nvSpPr>
        <p:spPr>
          <a:xfrm>
            <a:off x="6759250" y="6381555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04" name="자유형: 도형 203">
            <a:extLst>
              <a:ext uri="{FF2B5EF4-FFF2-40B4-BE49-F238E27FC236}">
                <a16:creationId xmlns:a16="http://schemas.microsoft.com/office/drawing/2014/main" id="{33490A01-5D85-43B5-B2A2-F59911B4DBA2}"/>
              </a:ext>
            </a:extLst>
          </p:cNvPr>
          <p:cNvSpPr/>
          <p:nvPr userDrawn="1"/>
        </p:nvSpPr>
        <p:spPr>
          <a:xfrm>
            <a:off x="7162598" y="6628585"/>
            <a:ext cx="211217" cy="236051"/>
          </a:xfrm>
          <a:custGeom>
            <a:avLst/>
            <a:gdLst>
              <a:gd name="connsiteX0" fmla="*/ 188511 w 211217"/>
              <a:gd name="connsiteY0" fmla="*/ 183984 h 236051"/>
              <a:gd name="connsiteX1" fmla="*/ 89098 w 211217"/>
              <a:gd name="connsiteY1" fmla="*/ 235703 h 236051"/>
              <a:gd name="connsiteX2" fmla="*/ 188511 w 211217"/>
              <a:gd name="connsiteY2" fmla="*/ 183984 h 236051"/>
              <a:gd name="connsiteX3" fmla="*/ 15073 w 211217"/>
              <a:gd name="connsiteY3" fmla="*/ 131631 h 236051"/>
              <a:gd name="connsiteX4" fmla="*/ 50552 w 211217"/>
              <a:gd name="connsiteY4" fmla="*/ 224140 h 236051"/>
              <a:gd name="connsiteX5" fmla="*/ 15073 w 211217"/>
              <a:gd name="connsiteY5" fmla="*/ 131631 h 236051"/>
              <a:gd name="connsiteX6" fmla="*/ 190276 w 211217"/>
              <a:gd name="connsiteY6" fmla="*/ 23223 h 236051"/>
              <a:gd name="connsiteX7" fmla="*/ 121134 w 211217"/>
              <a:gd name="connsiteY7" fmla="*/ 128855 h 236051"/>
              <a:gd name="connsiteX8" fmla="*/ 190276 w 211217"/>
              <a:gd name="connsiteY8" fmla="*/ 23223 h 236051"/>
              <a:gd name="connsiteX9" fmla="*/ 198583 w 211217"/>
              <a:gd name="connsiteY9" fmla="*/ 161 h 236051"/>
              <a:gd name="connsiteX10" fmla="*/ 208264 w 211217"/>
              <a:gd name="connsiteY10" fmla="*/ 1792 h 236051"/>
              <a:gd name="connsiteX11" fmla="*/ 210217 w 211217"/>
              <a:gd name="connsiteY11" fmla="*/ 21116 h 236051"/>
              <a:gd name="connsiteX12" fmla="*/ 163945 w 211217"/>
              <a:gd name="connsiteY12" fmla="*/ 124555 h 236051"/>
              <a:gd name="connsiteX13" fmla="*/ 147687 w 211217"/>
              <a:gd name="connsiteY13" fmla="*/ 134714 h 236051"/>
              <a:gd name="connsiteX14" fmla="*/ 85654 w 211217"/>
              <a:gd name="connsiteY14" fmla="*/ 220371 h 236051"/>
              <a:gd name="connsiteX15" fmla="*/ 175663 w 211217"/>
              <a:gd name="connsiteY15" fmla="*/ 170793 h 236051"/>
              <a:gd name="connsiteX16" fmla="*/ 207407 w 211217"/>
              <a:gd name="connsiteY16" fmla="*/ 176515 h 236051"/>
              <a:gd name="connsiteX17" fmla="*/ 194799 w 211217"/>
              <a:gd name="connsiteY17" fmla="*/ 197380 h 236051"/>
              <a:gd name="connsiteX18" fmla="*/ 143811 w 211217"/>
              <a:gd name="connsiteY18" fmla="*/ 233920 h 236051"/>
              <a:gd name="connsiteX19" fmla="*/ 136656 w 211217"/>
              <a:gd name="connsiteY19" fmla="*/ 236051 h 236051"/>
              <a:gd name="connsiteX20" fmla="*/ 43141 w 211217"/>
              <a:gd name="connsiteY20" fmla="*/ 236051 h 236051"/>
              <a:gd name="connsiteX21" fmla="*/ 14088 w 211217"/>
              <a:gd name="connsiteY21" fmla="*/ 190809 h 236051"/>
              <a:gd name="connsiteX22" fmla="*/ 237 w 211217"/>
              <a:gd name="connsiteY22" fmla="*/ 131613 h 236051"/>
              <a:gd name="connsiteX23" fmla="*/ 5154 w 211217"/>
              <a:gd name="connsiteY23" fmla="*/ 107766 h 236051"/>
              <a:gd name="connsiteX24" fmla="*/ 25832 w 211217"/>
              <a:gd name="connsiteY24" fmla="*/ 119570 h 236051"/>
              <a:gd name="connsiteX25" fmla="*/ 62424 w 211217"/>
              <a:gd name="connsiteY25" fmla="*/ 227635 h 236051"/>
              <a:gd name="connsiteX26" fmla="*/ 97167 w 211217"/>
              <a:gd name="connsiteY26" fmla="*/ 153456 h 236051"/>
              <a:gd name="connsiteX27" fmla="*/ 100353 w 211217"/>
              <a:gd name="connsiteY27" fmla="*/ 109805 h 236051"/>
              <a:gd name="connsiteX28" fmla="*/ 187346 w 211217"/>
              <a:gd name="connsiteY28" fmla="*/ 3334 h 236051"/>
              <a:gd name="connsiteX29" fmla="*/ 198583 w 211217"/>
              <a:gd name="connsiteY29" fmla="*/ 161 h 23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1217" h="236051">
                <a:moveTo>
                  <a:pt x="188511" y="183984"/>
                </a:moveTo>
                <a:cubicBezTo>
                  <a:pt x="156099" y="178845"/>
                  <a:pt x="104996" y="213381"/>
                  <a:pt x="89098" y="235703"/>
                </a:cubicBezTo>
                <a:cubicBezTo>
                  <a:pt x="117365" y="234419"/>
                  <a:pt x="178387" y="208722"/>
                  <a:pt x="188511" y="183984"/>
                </a:cubicBezTo>
                <a:close/>
                <a:moveTo>
                  <a:pt x="15073" y="131631"/>
                </a:moveTo>
                <a:cubicBezTo>
                  <a:pt x="12487" y="157173"/>
                  <a:pt x="31759" y="208602"/>
                  <a:pt x="50552" y="224140"/>
                </a:cubicBezTo>
                <a:cubicBezTo>
                  <a:pt x="60283" y="191590"/>
                  <a:pt x="35699" y="137233"/>
                  <a:pt x="15073" y="131631"/>
                </a:cubicBezTo>
                <a:close/>
                <a:moveTo>
                  <a:pt x="190276" y="23223"/>
                </a:moveTo>
                <a:cubicBezTo>
                  <a:pt x="149212" y="42410"/>
                  <a:pt x="114452" y="95638"/>
                  <a:pt x="121134" y="128855"/>
                </a:cubicBezTo>
                <a:cubicBezTo>
                  <a:pt x="168759" y="113797"/>
                  <a:pt x="187741" y="62951"/>
                  <a:pt x="190276" y="23223"/>
                </a:cubicBezTo>
                <a:close/>
                <a:moveTo>
                  <a:pt x="198583" y="161"/>
                </a:moveTo>
                <a:cubicBezTo>
                  <a:pt x="202388" y="-264"/>
                  <a:pt x="205934" y="113"/>
                  <a:pt x="208264" y="1792"/>
                </a:cubicBezTo>
                <a:cubicBezTo>
                  <a:pt x="211913" y="4430"/>
                  <a:pt x="211690" y="14846"/>
                  <a:pt x="210217" y="21116"/>
                </a:cubicBezTo>
                <a:cubicBezTo>
                  <a:pt x="201377" y="58891"/>
                  <a:pt x="194216" y="96871"/>
                  <a:pt x="163945" y="124555"/>
                </a:cubicBezTo>
                <a:cubicBezTo>
                  <a:pt x="159988" y="128239"/>
                  <a:pt x="152467" y="133172"/>
                  <a:pt x="147687" y="134714"/>
                </a:cubicBezTo>
                <a:cubicBezTo>
                  <a:pt x="105921" y="148282"/>
                  <a:pt x="103111" y="188644"/>
                  <a:pt x="85654" y="220371"/>
                </a:cubicBezTo>
                <a:cubicBezTo>
                  <a:pt x="110615" y="193441"/>
                  <a:pt x="140012" y="175898"/>
                  <a:pt x="175663" y="170793"/>
                </a:cubicBezTo>
                <a:cubicBezTo>
                  <a:pt x="191818" y="168480"/>
                  <a:pt x="205711" y="171119"/>
                  <a:pt x="207407" y="176515"/>
                </a:cubicBezTo>
                <a:cubicBezTo>
                  <a:pt x="208641" y="180438"/>
                  <a:pt x="200589" y="191505"/>
                  <a:pt x="194799" y="197380"/>
                </a:cubicBezTo>
                <a:cubicBezTo>
                  <a:pt x="179500" y="212910"/>
                  <a:pt x="162420" y="224966"/>
                  <a:pt x="143811" y="233920"/>
                </a:cubicBezTo>
                <a:lnTo>
                  <a:pt x="136656" y="236051"/>
                </a:lnTo>
                <a:lnTo>
                  <a:pt x="43141" y="236051"/>
                </a:lnTo>
                <a:lnTo>
                  <a:pt x="14088" y="190809"/>
                </a:lnTo>
                <a:cubicBezTo>
                  <a:pt x="6932" y="172785"/>
                  <a:pt x="2970" y="153465"/>
                  <a:pt x="237" y="131613"/>
                </a:cubicBezTo>
                <a:cubicBezTo>
                  <a:pt x="-534" y="125378"/>
                  <a:pt x="443" y="109428"/>
                  <a:pt x="5154" y="107766"/>
                </a:cubicBezTo>
                <a:cubicBezTo>
                  <a:pt x="10413" y="105916"/>
                  <a:pt x="21463" y="115459"/>
                  <a:pt x="25832" y="119570"/>
                </a:cubicBezTo>
                <a:cubicBezTo>
                  <a:pt x="58621" y="150458"/>
                  <a:pt x="68455" y="181894"/>
                  <a:pt x="62424" y="227635"/>
                </a:cubicBezTo>
                <a:cubicBezTo>
                  <a:pt x="74279" y="203017"/>
                  <a:pt x="88156" y="179101"/>
                  <a:pt x="97167" y="153456"/>
                </a:cubicBezTo>
                <a:cubicBezTo>
                  <a:pt x="101741" y="140453"/>
                  <a:pt x="97269" y="124847"/>
                  <a:pt x="100353" y="109805"/>
                </a:cubicBezTo>
                <a:cubicBezTo>
                  <a:pt x="111266" y="56458"/>
                  <a:pt x="141006" y="24645"/>
                  <a:pt x="187346" y="3334"/>
                </a:cubicBezTo>
                <a:cubicBezTo>
                  <a:pt x="190713" y="1809"/>
                  <a:pt x="194777" y="584"/>
                  <a:pt x="198583" y="161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5" name="자유형: 도형 204">
            <a:extLst>
              <a:ext uri="{FF2B5EF4-FFF2-40B4-BE49-F238E27FC236}">
                <a16:creationId xmlns:a16="http://schemas.microsoft.com/office/drawing/2014/main" id="{096E097D-A0F3-4279-BD8C-9C7D508F0CAB}"/>
              </a:ext>
            </a:extLst>
          </p:cNvPr>
          <p:cNvSpPr>
            <a:spLocks/>
          </p:cNvSpPr>
          <p:nvPr userDrawn="1"/>
        </p:nvSpPr>
        <p:spPr bwMode="auto">
          <a:xfrm>
            <a:off x="7080179" y="5873210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206" name="Graphic 5">
            <a:extLst>
              <a:ext uri="{FF2B5EF4-FFF2-40B4-BE49-F238E27FC236}">
                <a16:creationId xmlns:a16="http://schemas.microsoft.com/office/drawing/2014/main" id="{FC8AB527-B723-4F0C-95EE-66983E4B3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1589" y="5325681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7" name="Freeform: Shape 17">
            <a:extLst>
              <a:ext uri="{FF2B5EF4-FFF2-40B4-BE49-F238E27FC236}">
                <a16:creationId xmlns:a16="http://schemas.microsoft.com/office/drawing/2014/main" id="{E01AF9FE-C8A5-4B76-8A67-D6CFCFCCA037}"/>
              </a:ext>
            </a:extLst>
          </p:cNvPr>
          <p:cNvSpPr/>
          <p:nvPr userDrawn="1"/>
        </p:nvSpPr>
        <p:spPr>
          <a:xfrm>
            <a:off x="7125257" y="5278911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08" name="하트 207">
            <a:extLst>
              <a:ext uri="{FF2B5EF4-FFF2-40B4-BE49-F238E27FC236}">
                <a16:creationId xmlns:a16="http://schemas.microsoft.com/office/drawing/2014/main" id="{0AFBC958-1299-46FF-BFB1-01290668CA49}"/>
              </a:ext>
            </a:extLst>
          </p:cNvPr>
          <p:cNvSpPr/>
          <p:nvPr userDrawn="1"/>
        </p:nvSpPr>
        <p:spPr>
          <a:xfrm>
            <a:off x="8081639" y="5296080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9" name="Graphic 47">
            <a:extLst>
              <a:ext uri="{FF2B5EF4-FFF2-40B4-BE49-F238E27FC236}">
                <a16:creationId xmlns:a16="http://schemas.microsoft.com/office/drawing/2014/main" id="{F354CA07-3FB6-47B6-B005-7B2C0957CF1A}"/>
              </a:ext>
            </a:extLst>
          </p:cNvPr>
          <p:cNvGrpSpPr/>
          <p:nvPr userDrawn="1"/>
        </p:nvGrpSpPr>
        <p:grpSpPr>
          <a:xfrm>
            <a:off x="7719292" y="5811617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0" name="Freeform: Shape 1145">
              <a:extLst>
                <a:ext uri="{FF2B5EF4-FFF2-40B4-BE49-F238E27FC236}">
                  <a16:creationId xmlns:a16="http://schemas.microsoft.com/office/drawing/2014/main" id="{921327D4-8A99-4446-B59E-138F07354434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1146">
              <a:extLst>
                <a:ext uri="{FF2B5EF4-FFF2-40B4-BE49-F238E27FC236}">
                  <a16:creationId xmlns:a16="http://schemas.microsoft.com/office/drawing/2014/main" id="{6CD2306E-C0FE-4EA5-B66F-8FFA050A74DC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1147">
              <a:extLst>
                <a:ext uri="{FF2B5EF4-FFF2-40B4-BE49-F238E27FC236}">
                  <a16:creationId xmlns:a16="http://schemas.microsoft.com/office/drawing/2014/main" id="{94D07346-B03C-4050-99EB-92C85B428C95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3" name="Freeform: Shape 264">
            <a:extLst>
              <a:ext uri="{FF2B5EF4-FFF2-40B4-BE49-F238E27FC236}">
                <a16:creationId xmlns:a16="http://schemas.microsoft.com/office/drawing/2014/main" id="{4EB1CB42-3BC4-4A8B-AEF9-E8CDEC17756B}"/>
              </a:ext>
            </a:extLst>
          </p:cNvPr>
          <p:cNvSpPr/>
          <p:nvPr userDrawn="1"/>
        </p:nvSpPr>
        <p:spPr>
          <a:xfrm>
            <a:off x="6540576" y="5988324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14" name="자유형: 도형 213">
            <a:extLst>
              <a:ext uri="{FF2B5EF4-FFF2-40B4-BE49-F238E27FC236}">
                <a16:creationId xmlns:a16="http://schemas.microsoft.com/office/drawing/2014/main" id="{A3C2DDA3-615D-4298-A3DD-B6D630337931}"/>
              </a:ext>
            </a:extLst>
          </p:cNvPr>
          <p:cNvSpPr/>
          <p:nvPr userDrawn="1"/>
        </p:nvSpPr>
        <p:spPr>
          <a:xfrm>
            <a:off x="8273588" y="6654091"/>
            <a:ext cx="344957" cy="210544"/>
          </a:xfrm>
          <a:custGeom>
            <a:avLst/>
            <a:gdLst>
              <a:gd name="connsiteX0" fmla="*/ 186888 w 344957"/>
              <a:gd name="connsiteY0" fmla="*/ 388 h 210544"/>
              <a:gd name="connsiteX1" fmla="*/ 230551 w 344957"/>
              <a:gd name="connsiteY1" fmla="*/ 5713 h 210544"/>
              <a:gd name="connsiteX2" fmla="*/ 325484 w 344957"/>
              <a:gd name="connsiteY2" fmla="*/ 11625 h 210544"/>
              <a:gd name="connsiteX3" fmla="*/ 344957 w 344957"/>
              <a:gd name="connsiteY3" fmla="*/ 11277 h 210544"/>
              <a:gd name="connsiteX4" fmla="*/ 253502 w 344957"/>
              <a:gd name="connsiteY4" fmla="*/ 85693 h 210544"/>
              <a:gd name="connsiteX5" fmla="*/ 205340 w 344957"/>
              <a:gd name="connsiteY5" fmla="*/ 145330 h 210544"/>
              <a:gd name="connsiteX6" fmla="*/ 153005 w 344957"/>
              <a:gd name="connsiteY6" fmla="*/ 194187 h 210544"/>
              <a:gd name="connsiteX7" fmla="*/ 115827 w 344957"/>
              <a:gd name="connsiteY7" fmla="*/ 210544 h 210544"/>
              <a:gd name="connsiteX8" fmla="*/ 16273 w 344957"/>
              <a:gd name="connsiteY8" fmla="*/ 210544 h 210544"/>
              <a:gd name="connsiteX9" fmla="*/ 13040 w 344957"/>
              <a:gd name="connsiteY9" fmla="*/ 209487 h 210544"/>
              <a:gd name="connsiteX10" fmla="*/ 5216 w 344957"/>
              <a:gd name="connsiteY10" fmla="*/ 203750 h 210544"/>
              <a:gd name="connsiteX11" fmla="*/ 61898 w 344957"/>
              <a:gd name="connsiteY11" fmla="*/ 159935 h 210544"/>
              <a:gd name="connsiteX12" fmla="*/ 95281 w 344957"/>
              <a:gd name="connsiteY12" fmla="*/ 121510 h 210544"/>
              <a:gd name="connsiteX13" fmla="*/ 118753 w 344957"/>
              <a:gd name="connsiteY13" fmla="*/ 88127 h 210544"/>
              <a:gd name="connsiteX14" fmla="*/ 154918 w 344957"/>
              <a:gd name="connsiteY14" fmla="*/ 66046 h 210544"/>
              <a:gd name="connsiteX15" fmla="*/ 162220 w 344957"/>
              <a:gd name="connsiteY15" fmla="*/ 63611 h 210544"/>
              <a:gd name="connsiteX16" fmla="*/ 115971 w 344957"/>
              <a:gd name="connsiteY16" fmla="*/ 78390 h 210544"/>
              <a:gd name="connsiteX17" fmla="*/ 90760 w 344957"/>
              <a:gd name="connsiteY17" fmla="*/ 110383 h 210544"/>
              <a:gd name="connsiteX18" fmla="*/ 0 w 344957"/>
              <a:gd name="connsiteY18" fmla="*/ 190188 h 210544"/>
              <a:gd name="connsiteX19" fmla="*/ 11823 w 344957"/>
              <a:gd name="connsiteY19" fmla="*/ 136810 h 210544"/>
              <a:gd name="connsiteX20" fmla="*/ 87108 w 344957"/>
              <a:gd name="connsiteY20" fmla="*/ 25012 h 210544"/>
              <a:gd name="connsiteX21" fmla="*/ 143095 w 344957"/>
              <a:gd name="connsiteY21" fmla="*/ 2757 h 210544"/>
              <a:gd name="connsiteX22" fmla="*/ 186888 w 344957"/>
              <a:gd name="connsiteY22" fmla="*/ 388 h 21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4957" h="210544">
                <a:moveTo>
                  <a:pt x="186888" y="388"/>
                </a:moveTo>
                <a:cubicBezTo>
                  <a:pt x="201428" y="1236"/>
                  <a:pt x="215946" y="3366"/>
                  <a:pt x="230551" y="5713"/>
                </a:cubicBezTo>
                <a:cubicBezTo>
                  <a:pt x="261848" y="10581"/>
                  <a:pt x="293665" y="12494"/>
                  <a:pt x="325484" y="11625"/>
                </a:cubicBezTo>
                <a:cubicBezTo>
                  <a:pt x="331221" y="11103"/>
                  <a:pt x="336959" y="11277"/>
                  <a:pt x="344957" y="11277"/>
                </a:cubicBezTo>
                <a:cubicBezTo>
                  <a:pt x="311574" y="34923"/>
                  <a:pt x="281669" y="59264"/>
                  <a:pt x="253502" y="85693"/>
                </a:cubicBezTo>
                <a:cubicBezTo>
                  <a:pt x="234724" y="103254"/>
                  <a:pt x="217511" y="122205"/>
                  <a:pt x="205340" y="145330"/>
                </a:cubicBezTo>
                <a:cubicBezTo>
                  <a:pt x="193691" y="167759"/>
                  <a:pt x="174217" y="182017"/>
                  <a:pt x="153005" y="194187"/>
                </a:cubicBezTo>
                <a:lnTo>
                  <a:pt x="115827" y="210544"/>
                </a:lnTo>
                <a:lnTo>
                  <a:pt x="16273" y="210544"/>
                </a:lnTo>
                <a:lnTo>
                  <a:pt x="13040" y="209487"/>
                </a:lnTo>
                <a:cubicBezTo>
                  <a:pt x="10084" y="207923"/>
                  <a:pt x="8172" y="206010"/>
                  <a:pt x="5216" y="203750"/>
                </a:cubicBezTo>
                <a:cubicBezTo>
                  <a:pt x="25385" y="190014"/>
                  <a:pt x="43989" y="175409"/>
                  <a:pt x="61898" y="159935"/>
                </a:cubicBezTo>
                <a:cubicBezTo>
                  <a:pt x="74938" y="148634"/>
                  <a:pt x="86761" y="136810"/>
                  <a:pt x="95281" y="121510"/>
                </a:cubicBezTo>
                <a:cubicBezTo>
                  <a:pt x="101887" y="109687"/>
                  <a:pt x="110060" y="98733"/>
                  <a:pt x="118753" y="88127"/>
                </a:cubicBezTo>
                <a:cubicBezTo>
                  <a:pt x="128316" y="76652"/>
                  <a:pt x="139791" y="68306"/>
                  <a:pt x="154918" y="66046"/>
                </a:cubicBezTo>
                <a:cubicBezTo>
                  <a:pt x="157178" y="65698"/>
                  <a:pt x="160134" y="66220"/>
                  <a:pt x="162220" y="63611"/>
                </a:cubicBezTo>
                <a:cubicBezTo>
                  <a:pt x="144312" y="61178"/>
                  <a:pt x="129011" y="66046"/>
                  <a:pt x="115971" y="78390"/>
                </a:cubicBezTo>
                <a:cubicBezTo>
                  <a:pt x="106060" y="87779"/>
                  <a:pt x="98236" y="98907"/>
                  <a:pt x="90760" y="110383"/>
                </a:cubicBezTo>
                <a:cubicBezTo>
                  <a:pt x="68157" y="144808"/>
                  <a:pt x="36687" y="169498"/>
                  <a:pt x="0" y="190188"/>
                </a:cubicBezTo>
                <a:cubicBezTo>
                  <a:pt x="2087" y="171063"/>
                  <a:pt x="6433" y="153676"/>
                  <a:pt x="11823" y="136810"/>
                </a:cubicBezTo>
                <a:cubicBezTo>
                  <a:pt x="25907" y="92126"/>
                  <a:pt x="48509" y="53179"/>
                  <a:pt x="87108" y="25012"/>
                </a:cubicBezTo>
                <a:cubicBezTo>
                  <a:pt x="103800" y="12842"/>
                  <a:pt x="123100" y="6582"/>
                  <a:pt x="143095" y="2757"/>
                </a:cubicBezTo>
                <a:cubicBezTo>
                  <a:pt x="157787" y="-25"/>
                  <a:pt x="172348" y="-460"/>
                  <a:pt x="186888" y="38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5" name="자유형: 도형 214">
            <a:extLst>
              <a:ext uri="{FF2B5EF4-FFF2-40B4-BE49-F238E27FC236}">
                <a16:creationId xmlns:a16="http://schemas.microsoft.com/office/drawing/2014/main" id="{2DCC7F5D-213A-4EAB-8A38-C510793AB0BD}"/>
              </a:ext>
            </a:extLst>
          </p:cNvPr>
          <p:cNvSpPr/>
          <p:nvPr userDrawn="1"/>
        </p:nvSpPr>
        <p:spPr>
          <a:xfrm>
            <a:off x="6670686" y="5540024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6" name="자유형: 도형 215">
            <a:extLst>
              <a:ext uri="{FF2B5EF4-FFF2-40B4-BE49-F238E27FC236}">
                <a16:creationId xmlns:a16="http://schemas.microsoft.com/office/drawing/2014/main" id="{1EF5B27A-AC72-47E4-BE89-FE212FDF501E}"/>
              </a:ext>
            </a:extLst>
          </p:cNvPr>
          <p:cNvSpPr/>
          <p:nvPr userDrawn="1"/>
        </p:nvSpPr>
        <p:spPr>
          <a:xfrm>
            <a:off x="8271356" y="5645958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7" name="자유형: 도형 216">
            <a:extLst>
              <a:ext uri="{FF2B5EF4-FFF2-40B4-BE49-F238E27FC236}">
                <a16:creationId xmlns:a16="http://schemas.microsoft.com/office/drawing/2014/main" id="{A2D6CD0E-695E-4758-92AE-EFCED32EA6FC}"/>
              </a:ext>
            </a:extLst>
          </p:cNvPr>
          <p:cNvSpPr/>
          <p:nvPr userDrawn="1"/>
        </p:nvSpPr>
        <p:spPr>
          <a:xfrm>
            <a:off x="8212391" y="2913387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8" name="Freeform: Shape 42">
            <a:extLst>
              <a:ext uri="{FF2B5EF4-FFF2-40B4-BE49-F238E27FC236}">
                <a16:creationId xmlns:a16="http://schemas.microsoft.com/office/drawing/2014/main" id="{4129462E-E2DD-4BCE-A237-728932806F75}"/>
              </a:ext>
            </a:extLst>
          </p:cNvPr>
          <p:cNvSpPr/>
          <p:nvPr userDrawn="1"/>
        </p:nvSpPr>
        <p:spPr>
          <a:xfrm>
            <a:off x="7712279" y="2921226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19" name="자유형: 도형 218">
            <a:extLst>
              <a:ext uri="{FF2B5EF4-FFF2-40B4-BE49-F238E27FC236}">
                <a16:creationId xmlns:a16="http://schemas.microsoft.com/office/drawing/2014/main" id="{BC869168-CB66-439F-B983-1389B052274D}"/>
              </a:ext>
            </a:extLst>
          </p:cNvPr>
          <p:cNvSpPr/>
          <p:nvPr userDrawn="1"/>
        </p:nvSpPr>
        <p:spPr>
          <a:xfrm>
            <a:off x="8847363" y="2798259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0" name="Freeform: Shape 44">
            <a:extLst>
              <a:ext uri="{FF2B5EF4-FFF2-40B4-BE49-F238E27FC236}">
                <a16:creationId xmlns:a16="http://schemas.microsoft.com/office/drawing/2014/main" id="{D3AFD3E1-8D7F-41A6-B9E2-FBB25EAE8CC0}"/>
              </a:ext>
            </a:extLst>
          </p:cNvPr>
          <p:cNvSpPr/>
          <p:nvPr userDrawn="1"/>
        </p:nvSpPr>
        <p:spPr>
          <a:xfrm>
            <a:off x="7047428" y="3025467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21" name="자유형: 도형 220">
            <a:extLst>
              <a:ext uri="{FF2B5EF4-FFF2-40B4-BE49-F238E27FC236}">
                <a16:creationId xmlns:a16="http://schemas.microsoft.com/office/drawing/2014/main" id="{07FD02B7-FC2A-4295-96D0-ABB3AFB4BE1F}"/>
              </a:ext>
            </a:extLst>
          </p:cNvPr>
          <p:cNvSpPr/>
          <p:nvPr userDrawn="1"/>
        </p:nvSpPr>
        <p:spPr>
          <a:xfrm>
            <a:off x="7449747" y="3402118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2" name="자유형: 도형 221">
            <a:extLst>
              <a:ext uri="{FF2B5EF4-FFF2-40B4-BE49-F238E27FC236}">
                <a16:creationId xmlns:a16="http://schemas.microsoft.com/office/drawing/2014/main" id="{F2C20839-0A8E-44C6-8C2F-4E8DF8D3F77F}"/>
              </a:ext>
            </a:extLst>
          </p:cNvPr>
          <p:cNvSpPr>
            <a:spLocks/>
          </p:cNvSpPr>
          <p:nvPr userDrawn="1"/>
        </p:nvSpPr>
        <p:spPr bwMode="auto">
          <a:xfrm>
            <a:off x="7368357" y="2517122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223" name="Graphic 5">
            <a:extLst>
              <a:ext uri="{FF2B5EF4-FFF2-40B4-BE49-F238E27FC236}">
                <a16:creationId xmlns:a16="http://schemas.microsoft.com/office/drawing/2014/main" id="{1F028ECC-6248-48B5-BB1B-FD2400635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3621" y="1978383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4" name="Freeform: Shape 17">
            <a:extLst>
              <a:ext uri="{FF2B5EF4-FFF2-40B4-BE49-F238E27FC236}">
                <a16:creationId xmlns:a16="http://schemas.microsoft.com/office/drawing/2014/main" id="{EF9533B6-5136-48A4-8843-66875B60529C}"/>
              </a:ext>
            </a:extLst>
          </p:cNvPr>
          <p:cNvSpPr/>
          <p:nvPr userDrawn="1"/>
        </p:nvSpPr>
        <p:spPr>
          <a:xfrm>
            <a:off x="7396237" y="1862280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25" name="하트 224">
            <a:extLst>
              <a:ext uri="{FF2B5EF4-FFF2-40B4-BE49-F238E27FC236}">
                <a16:creationId xmlns:a16="http://schemas.microsoft.com/office/drawing/2014/main" id="{58F7C4B0-2E0E-4747-AD41-B8012F09D3E8}"/>
              </a:ext>
            </a:extLst>
          </p:cNvPr>
          <p:cNvSpPr/>
          <p:nvPr userDrawn="1"/>
        </p:nvSpPr>
        <p:spPr>
          <a:xfrm>
            <a:off x="8369817" y="1939992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6" name="Graphic 47">
            <a:extLst>
              <a:ext uri="{FF2B5EF4-FFF2-40B4-BE49-F238E27FC236}">
                <a16:creationId xmlns:a16="http://schemas.microsoft.com/office/drawing/2014/main" id="{3569EC7A-3758-4087-8A47-DCED52BED8E1}"/>
              </a:ext>
            </a:extLst>
          </p:cNvPr>
          <p:cNvGrpSpPr/>
          <p:nvPr userDrawn="1"/>
        </p:nvGrpSpPr>
        <p:grpSpPr>
          <a:xfrm>
            <a:off x="8007470" y="2455529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7" name="Freeform: Shape 1145">
              <a:extLst>
                <a:ext uri="{FF2B5EF4-FFF2-40B4-BE49-F238E27FC236}">
                  <a16:creationId xmlns:a16="http://schemas.microsoft.com/office/drawing/2014/main" id="{AE6D36C1-8E10-4C5A-8C2F-A77B6199BE4E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1146">
              <a:extLst>
                <a:ext uri="{FF2B5EF4-FFF2-40B4-BE49-F238E27FC236}">
                  <a16:creationId xmlns:a16="http://schemas.microsoft.com/office/drawing/2014/main" id="{C61353AE-D301-4544-9CBD-67050C0CA8D2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1147">
              <a:extLst>
                <a:ext uri="{FF2B5EF4-FFF2-40B4-BE49-F238E27FC236}">
                  <a16:creationId xmlns:a16="http://schemas.microsoft.com/office/drawing/2014/main" id="{E345FAA8-EDDD-4BA4-9B72-D223A8FC0110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0" name="Freeform: Shape 264">
            <a:extLst>
              <a:ext uri="{FF2B5EF4-FFF2-40B4-BE49-F238E27FC236}">
                <a16:creationId xmlns:a16="http://schemas.microsoft.com/office/drawing/2014/main" id="{93632D77-67D0-47CF-989F-62769269CF4D}"/>
              </a:ext>
            </a:extLst>
          </p:cNvPr>
          <p:cNvSpPr/>
          <p:nvPr userDrawn="1"/>
        </p:nvSpPr>
        <p:spPr>
          <a:xfrm>
            <a:off x="6828754" y="2632236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1" name="Freeform: Shape 361">
            <a:extLst>
              <a:ext uri="{FF2B5EF4-FFF2-40B4-BE49-F238E27FC236}">
                <a16:creationId xmlns:a16="http://schemas.microsoft.com/office/drawing/2014/main" id="{BB051750-4DDD-468F-A998-33370B49EF2A}"/>
              </a:ext>
            </a:extLst>
          </p:cNvPr>
          <p:cNvSpPr/>
          <p:nvPr userDrawn="1"/>
        </p:nvSpPr>
        <p:spPr>
          <a:xfrm>
            <a:off x="8500569" y="3307598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2" name="자유형: 도형 231">
            <a:extLst>
              <a:ext uri="{FF2B5EF4-FFF2-40B4-BE49-F238E27FC236}">
                <a16:creationId xmlns:a16="http://schemas.microsoft.com/office/drawing/2014/main" id="{5A5FAEE8-374D-47A8-A3F3-1094A4349A30}"/>
              </a:ext>
            </a:extLst>
          </p:cNvPr>
          <p:cNvSpPr/>
          <p:nvPr userDrawn="1"/>
        </p:nvSpPr>
        <p:spPr>
          <a:xfrm>
            <a:off x="8559534" y="2289870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3" name="Freeform: Shape 44">
            <a:extLst>
              <a:ext uri="{FF2B5EF4-FFF2-40B4-BE49-F238E27FC236}">
                <a16:creationId xmlns:a16="http://schemas.microsoft.com/office/drawing/2014/main" id="{745E3CD4-CBC0-401E-B0E3-4F6A3D09154C}"/>
              </a:ext>
            </a:extLst>
          </p:cNvPr>
          <p:cNvSpPr/>
          <p:nvPr userDrawn="1"/>
        </p:nvSpPr>
        <p:spPr>
          <a:xfrm>
            <a:off x="9474634" y="3610106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4" name="자유형: 도형 233">
            <a:extLst>
              <a:ext uri="{FF2B5EF4-FFF2-40B4-BE49-F238E27FC236}">
                <a16:creationId xmlns:a16="http://schemas.microsoft.com/office/drawing/2014/main" id="{34FF0D4C-32B0-4D9A-8EF0-F0568F3935C2}"/>
              </a:ext>
            </a:extLst>
          </p:cNvPr>
          <p:cNvSpPr/>
          <p:nvPr userDrawn="1"/>
        </p:nvSpPr>
        <p:spPr>
          <a:xfrm>
            <a:off x="9856214" y="4013158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5" name="자유형: 도형 234">
            <a:extLst>
              <a:ext uri="{FF2B5EF4-FFF2-40B4-BE49-F238E27FC236}">
                <a16:creationId xmlns:a16="http://schemas.microsoft.com/office/drawing/2014/main" id="{84CA67D0-B787-41C9-9E22-AB6A84A54354}"/>
              </a:ext>
            </a:extLst>
          </p:cNvPr>
          <p:cNvSpPr>
            <a:spLocks/>
          </p:cNvSpPr>
          <p:nvPr userDrawn="1"/>
        </p:nvSpPr>
        <p:spPr bwMode="auto">
          <a:xfrm>
            <a:off x="9768673" y="4659592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236" name="Freeform: Shape 17">
            <a:extLst>
              <a:ext uri="{FF2B5EF4-FFF2-40B4-BE49-F238E27FC236}">
                <a16:creationId xmlns:a16="http://schemas.microsoft.com/office/drawing/2014/main" id="{815B2214-FDD9-4216-9D11-31C76DFA226C}"/>
              </a:ext>
            </a:extLst>
          </p:cNvPr>
          <p:cNvSpPr/>
          <p:nvPr userDrawn="1"/>
        </p:nvSpPr>
        <p:spPr>
          <a:xfrm>
            <a:off x="10093295" y="4201630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7" name="Freeform: Shape 264">
            <a:extLst>
              <a:ext uri="{FF2B5EF4-FFF2-40B4-BE49-F238E27FC236}">
                <a16:creationId xmlns:a16="http://schemas.microsoft.com/office/drawing/2014/main" id="{A4545181-52BC-4369-B37B-604A17E1A44A}"/>
              </a:ext>
            </a:extLst>
          </p:cNvPr>
          <p:cNvSpPr/>
          <p:nvPr userDrawn="1"/>
        </p:nvSpPr>
        <p:spPr>
          <a:xfrm>
            <a:off x="9255960" y="3216875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8" name="자유형: 도형 237">
            <a:extLst>
              <a:ext uri="{FF2B5EF4-FFF2-40B4-BE49-F238E27FC236}">
                <a16:creationId xmlns:a16="http://schemas.microsoft.com/office/drawing/2014/main" id="{1479C97C-7130-4ED4-A6B0-3C91B4D6BC8D}"/>
              </a:ext>
            </a:extLst>
          </p:cNvPr>
          <p:cNvSpPr/>
          <p:nvPr userDrawn="1"/>
        </p:nvSpPr>
        <p:spPr>
          <a:xfrm>
            <a:off x="10526746" y="4101175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9" name="자유형: 도형 238">
            <a:extLst>
              <a:ext uri="{FF2B5EF4-FFF2-40B4-BE49-F238E27FC236}">
                <a16:creationId xmlns:a16="http://schemas.microsoft.com/office/drawing/2014/main" id="{C72F698B-BB45-4FE9-9C1E-FDC65F804BB3}"/>
              </a:ext>
            </a:extLst>
          </p:cNvPr>
          <p:cNvSpPr/>
          <p:nvPr userDrawn="1"/>
        </p:nvSpPr>
        <p:spPr>
          <a:xfrm>
            <a:off x="6999821" y="4909791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0" name="Freeform: Shape 42">
            <a:extLst>
              <a:ext uri="{FF2B5EF4-FFF2-40B4-BE49-F238E27FC236}">
                <a16:creationId xmlns:a16="http://schemas.microsoft.com/office/drawing/2014/main" id="{D1037CDE-EBD4-48B4-9CEE-2100BE58269D}"/>
              </a:ext>
            </a:extLst>
          </p:cNvPr>
          <p:cNvSpPr/>
          <p:nvPr userDrawn="1"/>
        </p:nvSpPr>
        <p:spPr>
          <a:xfrm>
            <a:off x="9600237" y="6036685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41" name="Freeform: Shape 44">
            <a:extLst>
              <a:ext uri="{FF2B5EF4-FFF2-40B4-BE49-F238E27FC236}">
                <a16:creationId xmlns:a16="http://schemas.microsoft.com/office/drawing/2014/main" id="{7D0BF278-4E2B-4FCB-944A-A29073E52A7A}"/>
              </a:ext>
            </a:extLst>
          </p:cNvPr>
          <p:cNvSpPr/>
          <p:nvPr userDrawn="1"/>
        </p:nvSpPr>
        <p:spPr>
          <a:xfrm>
            <a:off x="9081655" y="6254742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42" name="자유형: 도형 241">
            <a:extLst>
              <a:ext uri="{FF2B5EF4-FFF2-40B4-BE49-F238E27FC236}">
                <a16:creationId xmlns:a16="http://schemas.microsoft.com/office/drawing/2014/main" id="{AAF7C69C-A3F2-47A1-AD69-546D0EC034E3}"/>
              </a:ext>
            </a:extLst>
          </p:cNvPr>
          <p:cNvSpPr/>
          <p:nvPr userDrawn="1"/>
        </p:nvSpPr>
        <p:spPr>
          <a:xfrm>
            <a:off x="9270732" y="6682781"/>
            <a:ext cx="211217" cy="181854"/>
          </a:xfrm>
          <a:custGeom>
            <a:avLst/>
            <a:gdLst>
              <a:gd name="connsiteX0" fmla="*/ 175663 w 211217"/>
              <a:gd name="connsiteY0" fmla="*/ 170793 h 181854"/>
              <a:gd name="connsiteX1" fmla="*/ 207407 w 211217"/>
              <a:gd name="connsiteY1" fmla="*/ 176515 h 181854"/>
              <a:gd name="connsiteX2" fmla="*/ 205387 w 211217"/>
              <a:gd name="connsiteY2" fmla="*/ 181854 h 181854"/>
              <a:gd name="connsiteX3" fmla="*/ 143012 w 211217"/>
              <a:gd name="connsiteY3" fmla="*/ 181854 h 181854"/>
              <a:gd name="connsiteX4" fmla="*/ 5154 w 211217"/>
              <a:gd name="connsiteY4" fmla="*/ 107766 h 181854"/>
              <a:gd name="connsiteX5" fmla="*/ 25832 w 211217"/>
              <a:gd name="connsiteY5" fmla="*/ 119570 h 181854"/>
              <a:gd name="connsiteX6" fmla="*/ 58686 w 211217"/>
              <a:gd name="connsiteY6" fmla="*/ 168033 h 181854"/>
              <a:gd name="connsiteX7" fmla="*/ 59553 w 211217"/>
              <a:gd name="connsiteY7" fmla="*/ 181854 h 181854"/>
              <a:gd name="connsiteX8" fmla="*/ 47996 w 211217"/>
              <a:gd name="connsiteY8" fmla="*/ 181854 h 181854"/>
              <a:gd name="connsiteX9" fmla="*/ 44196 w 211217"/>
              <a:gd name="connsiteY9" fmla="*/ 167780 h 181854"/>
              <a:gd name="connsiteX10" fmla="*/ 15073 w 211217"/>
              <a:gd name="connsiteY10" fmla="*/ 131631 h 181854"/>
              <a:gd name="connsiteX11" fmla="*/ 24795 w 211217"/>
              <a:gd name="connsiteY11" fmla="*/ 181637 h 181854"/>
              <a:gd name="connsiteX12" fmla="*/ 24898 w 211217"/>
              <a:gd name="connsiteY12" fmla="*/ 181854 h 181854"/>
              <a:gd name="connsiteX13" fmla="*/ 11993 w 211217"/>
              <a:gd name="connsiteY13" fmla="*/ 181854 h 181854"/>
              <a:gd name="connsiteX14" fmla="*/ 237 w 211217"/>
              <a:gd name="connsiteY14" fmla="*/ 131613 h 181854"/>
              <a:gd name="connsiteX15" fmla="*/ 5154 w 211217"/>
              <a:gd name="connsiteY15" fmla="*/ 107766 h 181854"/>
              <a:gd name="connsiteX16" fmla="*/ 190276 w 211217"/>
              <a:gd name="connsiteY16" fmla="*/ 23223 h 181854"/>
              <a:gd name="connsiteX17" fmla="*/ 121134 w 211217"/>
              <a:gd name="connsiteY17" fmla="*/ 128855 h 181854"/>
              <a:gd name="connsiteX18" fmla="*/ 190276 w 211217"/>
              <a:gd name="connsiteY18" fmla="*/ 23223 h 181854"/>
              <a:gd name="connsiteX19" fmla="*/ 198583 w 211217"/>
              <a:gd name="connsiteY19" fmla="*/ 161 h 181854"/>
              <a:gd name="connsiteX20" fmla="*/ 208264 w 211217"/>
              <a:gd name="connsiteY20" fmla="*/ 1792 h 181854"/>
              <a:gd name="connsiteX21" fmla="*/ 210217 w 211217"/>
              <a:gd name="connsiteY21" fmla="*/ 21116 h 181854"/>
              <a:gd name="connsiteX22" fmla="*/ 163945 w 211217"/>
              <a:gd name="connsiteY22" fmla="*/ 124555 h 181854"/>
              <a:gd name="connsiteX23" fmla="*/ 147687 w 211217"/>
              <a:gd name="connsiteY23" fmla="*/ 134714 h 181854"/>
              <a:gd name="connsiteX24" fmla="*/ 107555 w 211217"/>
              <a:gd name="connsiteY24" fmla="*/ 170733 h 181854"/>
              <a:gd name="connsiteX25" fmla="*/ 102648 w 211217"/>
              <a:gd name="connsiteY25" fmla="*/ 181854 h 181854"/>
              <a:gd name="connsiteX26" fmla="*/ 83866 w 211217"/>
              <a:gd name="connsiteY26" fmla="*/ 181854 h 181854"/>
              <a:gd name="connsiteX27" fmla="*/ 97167 w 211217"/>
              <a:gd name="connsiteY27" fmla="*/ 153456 h 181854"/>
              <a:gd name="connsiteX28" fmla="*/ 100353 w 211217"/>
              <a:gd name="connsiteY28" fmla="*/ 109805 h 181854"/>
              <a:gd name="connsiteX29" fmla="*/ 187346 w 211217"/>
              <a:gd name="connsiteY29" fmla="*/ 3334 h 181854"/>
              <a:gd name="connsiteX30" fmla="*/ 198583 w 211217"/>
              <a:gd name="connsiteY30" fmla="*/ 161 h 18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1217" h="181854">
                <a:moveTo>
                  <a:pt x="175663" y="170793"/>
                </a:moveTo>
                <a:cubicBezTo>
                  <a:pt x="191818" y="168480"/>
                  <a:pt x="205711" y="171119"/>
                  <a:pt x="207407" y="176515"/>
                </a:cubicBezTo>
                <a:lnTo>
                  <a:pt x="205387" y="181854"/>
                </a:lnTo>
                <a:lnTo>
                  <a:pt x="143012" y="181854"/>
                </a:lnTo>
                <a:close/>
                <a:moveTo>
                  <a:pt x="5154" y="107766"/>
                </a:moveTo>
                <a:cubicBezTo>
                  <a:pt x="10413" y="105916"/>
                  <a:pt x="21463" y="115459"/>
                  <a:pt x="25832" y="119570"/>
                </a:cubicBezTo>
                <a:cubicBezTo>
                  <a:pt x="42227" y="135014"/>
                  <a:pt x="52882" y="150595"/>
                  <a:pt x="58686" y="168033"/>
                </a:cubicBezTo>
                <a:lnTo>
                  <a:pt x="59553" y="181854"/>
                </a:lnTo>
                <a:lnTo>
                  <a:pt x="47996" y="181854"/>
                </a:lnTo>
                <a:lnTo>
                  <a:pt x="44196" y="167780"/>
                </a:lnTo>
                <a:cubicBezTo>
                  <a:pt x="36689" y="149422"/>
                  <a:pt x="25386" y="134432"/>
                  <a:pt x="15073" y="131631"/>
                </a:cubicBezTo>
                <a:cubicBezTo>
                  <a:pt x="13780" y="144402"/>
                  <a:pt x="17951" y="163645"/>
                  <a:pt x="24795" y="181637"/>
                </a:cubicBezTo>
                <a:lnTo>
                  <a:pt x="24898" y="181854"/>
                </a:lnTo>
                <a:lnTo>
                  <a:pt x="11993" y="181854"/>
                </a:lnTo>
                <a:lnTo>
                  <a:pt x="237" y="131613"/>
                </a:lnTo>
                <a:cubicBezTo>
                  <a:pt x="-534" y="125378"/>
                  <a:pt x="443" y="109428"/>
                  <a:pt x="5154" y="107766"/>
                </a:cubicBezTo>
                <a:close/>
                <a:moveTo>
                  <a:pt x="190276" y="23223"/>
                </a:moveTo>
                <a:cubicBezTo>
                  <a:pt x="149212" y="42410"/>
                  <a:pt x="114452" y="95638"/>
                  <a:pt x="121134" y="128855"/>
                </a:cubicBezTo>
                <a:cubicBezTo>
                  <a:pt x="168759" y="113797"/>
                  <a:pt x="187741" y="62951"/>
                  <a:pt x="190276" y="23223"/>
                </a:cubicBezTo>
                <a:close/>
                <a:moveTo>
                  <a:pt x="198583" y="161"/>
                </a:moveTo>
                <a:cubicBezTo>
                  <a:pt x="202388" y="-264"/>
                  <a:pt x="205934" y="113"/>
                  <a:pt x="208264" y="1792"/>
                </a:cubicBezTo>
                <a:cubicBezTo>
                  <a:pt x="211913" y="4430"/>
                  <a:pt x="211690" y="14846"/>
                  <a:pt x="210217" y="21116"/>
                </a:cubicBezTo>
                <a:cubicBezTo>
                  <a:pt x="201377" y="58891"/>
                  <a:pt x="194216" y="96871"/>
                  <a:pt x="163945" y="124555"/>
                </a:cubicBezTo>
                <a:cubicBezTo>
                  <a:pt x="159988" y="128239"/>
                  <a:pt x="152467" y="133172"/>
                  <a:pt x="147687" y="134714"/>
                </a:cubicBezTo>
                <a:cubicBezTo>
                  <a:pt x="126804" y="141498"/>
                  <a:pt x="115660" y="154981"/>
                  <a:pt x="107555" y="170733"/>
                </a:cubicBezTo>
                <a:lnTo>
                  <a:pt x="102648" y="181854"/>
                </a:lnTo>
                <a:lnTo>
                  <a:pt x="83866" y="181854"/>
                </a:lnTo>
                <a:lnTo>
                  <a:pt x="97167" y="153456"/>
                </a:lnTo>
                <a:cubicBezTo>
                  <a:pt x="101741" y="140453"/>
                  <a:pt x="97269" y="124847"/>
                  <a:pt x="100353" y="109805"/>
                </a:cubicBezTo>
                <a:cubicBezTo>
                  <a:pt x="111266" y="56458"/>
                  <a:pt x="141006" y="24645"/>
                  <a:pt x="187346" y="3334"/>
                </a:cubicBezTo>
                <a:cubicBezTo>
                  <a:pt x="190713" y="1809"/>
                  <a:pt x="194777" y="584"/>
                  <a:pt x="198583" y="161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3" name="자유형: 도형 242">
            <a:extLst>
              <a:ext uri="{FF2B5EF4-FFF2-40B4-BE49-F238E27FC236}">
                <a16:creationId xmlns:a16="http://schemas.microsoft.com/office/drawing/2014/main" id="{8ED5F329-1EA2-43C3-9539-9333FFCB3FDB}"/>
              </a:ext>
            </a:extLst>
          </p:cNvPr>
          <p:cNvSpPr>
            <a:spLocks/>
          </p:cNvSpPr>
          <p:nvPr userDrawn="1"/>
        </p:nvSpPr>
        <p:spPr bwMode="auto">
          <a:xfrm>
            <a:off x="9291205" y="5721018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244" name="Graphic 5">
            <a:extLst>
              <a:ext uri="{FF2B5EF4-FFF2-40B4-BE49-F238E27FC236}">
                <a16:creationId xmlns:a16="http://schemas.microsoft.com/office/drawing/2014/main" id="{559F3903-07A0-4817-9F45-690825EC5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2615" y="5173489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5" name="Freeform: Shape 17">
            <a:extLst>
              <a:ext uri="{FF2B5EF4-FFF2-40B4-BE49-F238E27FC236}">
                <a16:creationId xmlns:a16="http://schemas.microsoft.com/office/drawing/2014/main" id="{20D47199-12F8-49CF-8745-6640A4FEC374}"/>
              </a:ext>
            </a:extLst>
          </p:cNvPr>
          <p:cNvSpPr/>
          <p:nvPr userDrawn="1"/>
        </p:nvSpPr>
        <p:spPr>
          <a:xfrm>
            <a:off x="9336283" y="5126719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46" name="하트 245">
            <a:extLst>
              <a:ext uri="{FF2B5EF4-FFF2-40B4-BE49-F238E27FC236}">
                <a16:creationId xmlns:a16="http://schemas.microsoft.com/office/drawing/2014/main" id="{D0FD7649-9519-4A03-B249-08D13420557D}"/>
              </a:ext>
            </a:extLst>
          </p:cNvPr>
          <p:cNvSpPr/>
          <p:nvPr userDrawn="1"/>
        </p:nvSpPr>
        <p:spPr>
          <a:xfrm>
            <a:off x="10257557" y="5077087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7" name="Graphic 47">
            <a:extLst>
              <a:ext uri="{FF2B5EF4-FFF2-40B4-BE49-F238E27FC236}">
                <a16:creationId xmlns:a16="http://schemas.microsoft.com/office/drawing/2014/main" id="{D73C7578-E68C-4A23-8FEA-AEFFCEBEF017}"/>
              </a:ext>
            </a:extLst>
          </p:cNvPr>
          <p:cNvGrpSpPr/>
          <p:nvPr userDrawn="1"/>
        </p:nvGrpSpPr>
        <p:grpSpPr>
          <a:xfrm>
            <a:off x="9930318" y="5659425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8" name="Freeform: Shape 1145">
              <a:extLst>
                <a:ext uri="{FF2B5EF4-FFF2-40B4-BE49-F238E27FC236}">
                  <a16:creationId xmlns:a16="http://schemas.microsoft.com/office/drawing/2014/main" id="{51F0C127-A877-46C1-A827-C590557650D6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1146">
              <a:extLst>
                <a:ext uri="{FF2B5EF4-FFF2-40B4-BE49-F238E27FC236}">
                  <a16:creationId xmlns:a16="http://schemas.microsoft.com/office/drawing/2014/main" id="{5A8FD8AF-C816-4D48-AB71-956DF625C21C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1147">
              <a:extLst>
                <a:ext uri="{FF2B5EF4-FFF2-40B4-BE49-F238E27FC236}">
                  <a16:creationId xmlns:a16="http://schemas.microsoft.com/office/drawing/2014/main" id="{ACF158AC-B5FD-4724-A461-43826628CEBE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1" name="Freeform: Shape 264">
            <a:extLst>
              <a:ext uri="{FF2B5EF4-FFF2-40B4-BE49-F238E27FC236}">
                <a16:creationId xmlns:a16="http://schemas.microsoft.com/office/drawing/2014/main" id="{7340A57A-0C76-477B-BBD0-0446CB1A6487}"/>
              </a:ext>
            </a:extLst>
          </p:cNvPr>
          <p:cNvSpPr/>
          <p:nvPr userDrawn="1"/>
        </p:nvSpPr>
        <p:spPr>
          <a:xfrm>
            <a:off x="8603623" y="5173489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52" name="자유형: 도형 251">
            <a:extLst>
              <a:ext uri="{FF2B5EF4-FFF2-40B4-BE49-F238E27FC236}">
                <a16:creationId xmlns:a16="http://schemas.microsoft.com/office/drawing/2014/main" id="{66A88FC5-EA10-4C43-8E63-BA1F3AB6712F}"/>
              </a:ext>
            </a:extLst>
          </p:cNvPr>
          <p:cNvSpPr/>
          <p:nvPr userDrawn="1"/>
        </p:nvSpPr>
        <p:spPr>
          <a:xfrm>
            <a:off x="6259008" y="4050217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3" name="자유형: 도형 252">
            <a:extLst>
              <a:ext uri="{FF2B5EF4-FFF2-40B4-BE49-F238E27FC236}">
                <a16:creationId xmlns:a16="http://schemas.microsoft.com/office/drawing/2014/main" id="{152A505F-4761-4501-8843-179EE48883B8}"/>
              </a:ext>
            </a:extLst>
          </p:cNvPr>
          <p:cNvSpPr/>
          <p:nvPr userDrawn="1"/>
        </p:nvSpPr>
        <p:spPr>
          <a:xfrm>
            <a:off x="6185232" y="6654091"/>
            <a:ext cx="371739" cy="210544"/>
          </a:xfrm>
          <a:custGeom>
            <a:avLst/>
            <a:gdLst>
              <a:gd name="connsiteX0" fmla="*/ 310760 w 371739"/>
              <a:gd name="connsiteY0" fmla="*/ 127431 h 210544"/>
              <a:gd name="connsiteX1" fmla="*/ 282227 w 371739"/>
              <a:gd name="connsiteY1" fmla="*/ 128292 h 210544"/>
              <a:gd name="connsiteX2" fmla="*/ 222720 w 371739"/>
              <a:gd name="connsiteY2" fmla="*/ 166905 h 210544"/>
              <a:gd name="connsiteX3" fmla="*/ 302679 w 371739"/>
              <a:gd name="connsiteY3" fmla="*/ 201494 h 210544"/>
              <a:gd name="connsiteX4" fmla="*/ 341292 w 371739"/>
              <a:gd name="connsiteY4" fmla="*/ 173623 h 210544"/>
              <a:gd name="connsiteX5" fmla="*/ 336954 w 371739"/>
              <a:gd name="connsiteY5" fmla="*/ 140566 h 210544"/>
              <a:gd name="connsiteX6" fmla="*/ 310760 w 371739"/>
              <a:gd name="connsiteY6" fmla="*/ 127431 h 210544"/>
              <a:gd name="connsiteX7" fmla="*/ 56584 w 371739"/>
              <a:gd name="connsiteY7" fmla="*/ 112972 h 210544"/>
              <a:gd name="connsiteX8" fmla="*/ 24875 w 371739"/>
              <a:gd name="connsiteY8" fmla="*/ 132242 h 210544"/>
              <a:gd name="connsiteX9" fmla="*/ 32571 w 371739"/>
              <a:gd name="connsiteY9" fmla="*/ 168030 h 210544"/>
              <a:gd name="connsiteX10" fmla="*/ 60424 w 371739"/>
              <a:gd name="connsiteY10" fmla="*/ 183184 h 210544"/>
              <a:gd name="connsiteX11" fmla="*/ 179142 w 371739"/>
              <a:gd name="connsiteY11" fmla="*/ 162014 h 210544"/>
              <a:gd name="connsiteX12" fmla="*/ 56584 w 371739"/>
              <a:gd name="connsiteY12" fmla="*/ 112972 h 210544"/>
              <a:gd name="connsiteX13" fmla="*/ 226763 w 371739"/>
              <a:gd name="connsiteY13" fmla="*/ 22364 h 210544"/>
              <a:gd name="connsiteX14" fmla="*/ 186156 w 371739"/>
              <a:gd name="connsiteY14" fmla="*/ 48260 h 210544"/>
              <a:gd name="connsiteX15" fmla="*/ 176651 w 371739"/>
              <a:gd name="connsiteY15" fmla="*/ 89642 h 210544"/>
              <a:gd name="connsiteX16" fmla="*/ 189312 w 371739"/>
              <a:gd name="connsiteY16" fmla="*/ 138443 h 210544"/>
              <a:gd name="connsiteX17" fmla="*/ 202362 w 371739"/>
              <a:gd name="connsiteY17" fmla="*/ 144792 h 210544"/>
              <a:gd name="connsiteX18" fmla="*/ 257605 w 371739"/>
              <a:gd name="connsiteY18" fmla="*/ 70058 h 210544"/>
              <a:gd name="connsiteX19" fmla="*/ 226763 w 371739"/>
              <a:gd name="connsiteY19" fmla="*/ 22364 h 210544"/>
              <a:gd name="connsiteX20" fmla="*/ 226874 w 371739"/>
              <a:gd name="connsiteY20" fmla="*/ 547 h 210544"/>
              <a:gd name="connsiteX21" fmla="*/ 270692 w 371739"/>
              <a:gd name="connsiteY21" fmla="*/ 92355 h 210544"/>
              <a:gd name="connsiteX22" fmla="*/ 331343 w 371739"/>
              <a:gd name="connsiteY22" fmla="*/ 55643 h 210544"/>
              <a:gd name="connsiteX23" fmla="*/ 369347 w 371739"/>
              <a:gd name="connsiteY23" fmla="*/ 47946 h 210544"/>
              <a:gd name="connsiteX24" fmla="*/ 346700 w 371739"/>
              <a:gd name="connsiteY24" fmla="*/ 79324 h 210544"/>
              <a:gd name="connsiteX25" fmla="*/ 296292 w 371739"/>
              <a:gd name="connsiteY25" fmla="*/ 107582 h 210544"/>
              <a:gd name="connsiteX26" fmla="*/ 358531 w 371739"/>
              <a:gd name="connsiteY26" fmla="*/ 129233 h 210544"/>
              <a:gd name="connsiteX27" fmla="*/ 368313 w 371739"/>
              <a:gd name="connsiteY27" fmla="*/ 164523 h 210544"/>
              <a:gd name="connsiteX28" fmla="*/ 347616 w 371739"/>
              <a:gd name="connsiteY28" fmla="*/ 206475 h 210544"/>
              <a:gd name="connsiteX29" fmla="*/ 337601 w 371739"/>
              <a:gd name="connsiteY29" fmla="*/ 210544 h 210544"/>
              <a:gd name="connsiteX30" fmla="*/ 215038 w 371739"/>
              <a:gd name="connsiteY30" fmla="*/ 210544 h 210544"/>
              <a:gd name="connsiteX31" fmla="*/ 205168 w 371739"/>
              <a:gd name="connsiteY31" fmla="*/ 193871 h 210544"/>
              <a:gd name="connsiteX32" fmla="*/ 181634 w 371739"/>
              <a:gd name="connsiteY32" fmla="*/ 187873 h 210544"/>
              <a:gd name="connsiteX33" fmla="*/ 154381 w 371739"/>
              <a:gd name="connsiteY33" fmla="*/ 210544 h 210544"/>
              <a:gd name="connsiteX34" fmla="*/ 79730 w 371739"/>
              <a:gd name="connsiteY34" fmla="*/ 210544 h 210544"/>
              <a:gd name="connsiteX35" fmla="*/ 73510 w 371739"/>
              <a:gd name="connsiteY35" fmla="*/ 209560 h 210544"/>
              <a:gd name="connsiteX36" fmla="*/ 5347 w 371739"/>
              <a:gd name="connsiteY36" fmla="*/ 165834 h 210544"/>
              <a:gd name="connsiteX37" fmla="*/ 51915 w 371739"/>
              <a:gd name="connsiteY37" fmla="*/ 90915 h 210544"/>
              <a:gd name="connsiteX38" fmla="*/ 139404 w 371739"/>
              <a:gd name="connsiteY38" fmla="*/ 109538 h 210544"/>
              <a:gd name="connsiteX39" fmla="*/ 106272 w 371739"/>
              <a:gd name="connsiteY39" fmla="*/ 62694 h 210544"/>
              <a:gd name="connsiteX40" fmla="*/ 104998 w 371739"/>
              <a:gd name="connsiteY40" fmla="*/ 36761 h 210544"/>
              <a:gd name="connsiteX41" fmla="*/ 128827 w 371739"/>
              <a:gd name="connsiteY41" fmla="*/ 45454 h 210544"/>
              <a:gd name="connsiteX42" fmla="*/ 158101 w 371739"/>
              <a:gd name="connsiteY42" fmla="*/ 86818 h 210544"/>
              <a:gd name="connsiteX43" fmla="*/ 226874 w 371739"/>
              <a:gd name="connsiteY43" fmla="*/ 547 h 21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1739" h="210544">
                <a:moveTo>
                  <a:pt x="310760" y="127431"/>
                </a:moveTo>
                <a:cubicBezTo>
                  <a:pt x="300699" y="125445"/>
                  <a:pt x="290247" y="125791"/>
                  <a:pt x="282227" y="128292"/>
                </a:cubicBezTo>
                <a:cubicBezTo>
                  <a:pt x="257587" y="135933"/>
                  <a:pt x="241621" y="149499"/>
                  <a:pt x="222720" y="166905"/>
                </a:cubicBezTo>
                <a:cubicBezTo>
                  <a:pt x="246309" y="187411"/>
                  <a:pt x="268938" y="206053"/>
                  <a:pt x="302679" y="201494"/>
                </a:cubicBezTo>
                <a:cubicBezTo>
                  <a:pt x="321395" y="199002"/>
                  <a:pt x="334665" y="190216"/>
                  <a:pt x="341292" y="173623"/>
                </a:cubicBezTo>
                <a:cubicBezTo>
                  <a:pt x="345555" y="162955"/>
                  <a:pt x="346128" y="150330"/>
                  <a:pt x="336954" y="140566"/>
                </a:cubicBezTo>
                <a:cubicBezTo>
                  <a:pt x="330494" y="133737"/>
                  <a:pt x="320822" y="129418"/>
                  <a:pt x="310760" y="127431"/>
                </a:cubicBezTo>
                <a:close/>
                <a:moveTo>
                  <a:pt x="56584" y="112972"/>
                </a:moveTo>
                <a:cubicBezTo>
                  <a:pt x="42169" y="112695"/>
                  <a:pt x="30947" y="119247"/>
                  <a:pt x="24875" y="132242"/>
                </a:cubicBezTo>
                <a:cubicBezTo>
                  <a:pt x="18802" y="145199"/>
                  <a:pt x="24561" y="158101"/>
                  <a:pt x="32571" y="168030"/>
                </a:cubicBezTo>
                <a:cubicBezTo>
                  <a:pt x="39622" y="176743"/>
                  <a:pt x="49202" y="180545"/>
                  <a:pt x="60424" y="183184"/>
                </a:cubicBezTo>
                <a:cubicBezTo>
                  <a:pt x="101344" y="192837"/>
                  <a:pt x="137096" y="176078"/>
                  <a:pt x="179142" y="162014"/>
                </a:cubicBezTo>
                <a:cubicBezTo>
                  <a:pt x="138850" y="133736"/>
                  <a:pt x="101492" y="113729"/>
                  <a:pt x="56584" y="112972"/>
                </a:cubicBezTo>
                <a:close/>
                <a:moveTo>
                  <a:pt x="226763" y="22364"/>
                </a:moveTo>
                <a:cubicBezTo>
                  <a:pt x="205869" y="18266"/>
                  <a:pt x="194610" y="32183"/>
                  <a:pt x="186156" y="48260"/>
                </a:cubicBezTo>
                <a:cubicBezTo>
                  <a:pt x="179715" y="60534"/>
                  <a:pt x="175950" y="73934"/>
                  <a:pt x="176651" y="89642"/>
                </a:cubicBezTo>
                <a:cubicBezTo>
                  <a:pt x="177500" y="106161"/>
                  <a:pt x="183018" y="123511"/>
                  <a:pt x="189312" y="138443"/>
                </a:cubicBezTo>
                <a:cubicBezTo>
                  <a:pt x="191546" y="143740"/>
                  <a:pt x="195440" y="149813"/>
                  <a:pt x="202362" y="144792"/>
                </a:cubicBezTo>
                <a:cubicBezTo>
                  <a:pt x="228516" y="125763"/>
                  <a:pt x="253231" y="105164"/>
                  <a:pt x="257605" y="70058"/>
                </a:cubicBezTo>
                <a:cubicBezTo>
                  <a:pt x="260060" y="50419"/>
                  <a:pt x="244242" y="25760"/>
                  <a:pt x="226763" y="22364"/>
                </a:cubicBezTo>
                <a:close/>
                <a:moveTo>
                  <a:pt x="226874" y="547"/>
                </a:moveTo>
                <a:cubicBezTo>
                  <a:pt x="260632" y="6564"/>
                  <a:pt x="288688" y="39050"/>
                  <a:pt x="270692" y="92355"/>
                </a:cubicBezTo>
                <a:cubicBezTo>
                  <a:pt x="291161" y="81981"/>
                  <a:pt x="311649" y="67843"/>
                  <a:pt x="331343" y="55643"/>
                </a:cubicBezTo>
                <a:cubicBezTo>
                  <a:pt x="342953" y="48444"/>
                  <a:pt x="359510" y="32737"/>
                  <a:pt x="369347" y="47946"/>
                </a:cubicBezTo>
                <a:cubicBezTo>
                  <a:pt x="378705" y="62453"/>
                  <a:pt x="358384" y="72236"/>
                  <a:pt x="346700" y="79324"/>
                </a:cubicBezTo>
                <a:cubicBezTo>
                  <a:pt x="332321" y="88054"/>
                  <a:pt x="311353" y="97301"/>
                  <a:pt x="296292" y="107582"/>
                </a:cubicBezTo>
                <a:cubicBezTo>
                  <a:pt x="326286" y="105736"/>
                  <a:pt x="348361" y="113562"/>
                  <a:pt x="358531" y="129233"/>
                </a:cubicBezTo>
                <a:cubicBezTo>
                  <a:pt x="365379" y="139790"/>
                  <a:pt x="369273" y="151566"/>
                  <a:pt x="368313" y="164523"/>
                </a:cubicBezTo>
                <a:cubicBezTo>
                  <a:pt x="367040" y="181772"/>
                  <a:pt x="360105" y="195791"/>
                  <a:pt x="347616" y="206475"/>
                </a:cubicBezTo>
                <a:lnTo>
                  <a:pt x="337601" y="210544"/>
                </a:lnTo>
                <a:lnTo>
                  <a:pt x="215038" y="210544"/>
                </a:lnTo>
                <a:lnTo>
                  <a:pt x="205168" y="193871"/>
                </a:lnTo>
                <a:cubicBezTo>
                  <a:pt x="195939" y="179567"/>
                  <a:pt x="194610" y="179769"/>
                  <a:pt x="181634" y="187873"/>
                </a:cubicBezTo>
                <a:lnTo>
                  <a:pt x="154381" y="210544"/>
                </a:lnTo>
                <a:lnTo>
                  <a:pt x="79730" y="210544"/>
                </a:lnTo>
                <a:lnTo>
                  <a:pt x="73510" y="209560"/>
                </a:lnTo>
                <a:cubicBezTo>
                  <a:pt x="43147" y="206828"/>
                  <a:pt x="18433" y="195052"/>
                  <a:pt x="5347" y="165834"/>
                </a:cubicBezTo>
                <a:cubicBezTo>
                  <a:pt x="-10933" y="129547"/>
                  <a:pt x="11493" y="94293"/>
                  <a:pt x="51915" y="90915"/>
                </a:cubicBezTo>
                <a:cubicBezTo>
                  <a:pt x="80893" y="88497"/>
                  <a:pt x="107491" y="98021"/>
                  <a:pt x="139404" y="109538"/>
                </a:cubicBezTo>
                <a:cubicBezTo>
                  <a:pt x="126114" y="90823"/>
                  <a:pt x="115889" y="76924"/>
                  <a:pt x="106272" y="62694"/>
                </a:cubicBezTo>
                <a:cubicBezTo>
                  <a:pt x="100735" y="54461"/>
                  <a:pt x="96434" y="43756"/>
                  <a:pt x="104998" y="36761"/>
                </a:cubicBezTo>
                <a:cubicBezTo>
                  <a:pt x="114744" y="28842"/>
                  <a:pt x="122367" y="38828"/>
                  <a:pt x="128827" y="45454"/>
                </a:cubicBezTo>
                <a:cubicBezTo>
                  <a:pt x="137207" y="54111"/>
                  <a:pt x="149592" y="77109"/>
                  <a:pt x="158101" y="86818"/>
                </a:cubicBezTo>
                <a:cubicBezTo>
                  <a:pt x="151401" y="27292"/>
                  <a:pt x="197729" y="-4640"/>
                  <a:pt x="226874" y="54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4" name="자유형: 도형 253">
            <a:extLst>
              <a:ext uri="{FF2B5EF4-FFF2-40B4-BE49-F238E27FC236}">
                <a16:creationId xmlns:a16="http://schemas.microsoft.com/office/drawing/2014/main" id="{80EB28DC-82C8-4863-9D39-CD0DEFD4C61C}"/>
              </a:ext>
            </a:extLst>
          </p:cNvPr>
          <p:cNvSpPr/>
          <p:nvPr userDrawn="1"/>
        </p:nvSpPr>
        <p:spPr>
          <a:xfrm>
            <a:off x="6902527" y="3934863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5" name="자유형: 도형 254">
            <a:extLst>
              <a:ext uri="{FF2B5EF4-FFF2-40B4-BE49-F238E27FC236}">
                <a16:creationId xmlns:a16="http://schemas.microsoft.com/office/drawing/2014/main" id="{D95A75C3-1499-4B08-B1EE-B93000CCFFF4}"/>
              </a:ext>
            </a:extLst>
          </p:cNvPr>
          <p:cNvSpPr>
            <a:spLocks/>
          </p:cNvSpPr>
          <p:nvPr userDrawn="1"/>
        </p:nvSpPr>
        <p:spPr bwMode="auto">
          <a:xfrm>
            <a:off x="6113004" y="5526865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256" name="Graphic 5">
            <a:extLst>
              <a:ext uri="{FF2B5EF4-FFF2-40B4-BE49-F238E27FC236}">
                <a16:creationId xmlns:a16="http://schemas.microsoft.com/office/drawing/2014/main" id="{FA59F626-F8DE-47B5-8521-1A766DFC5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6153" y="4945553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7" name="자유형: 도형 256">
            <a:extLst>
              <a:ext uri="{FF2B5EF4-FFF2-40B4-BE49-F238E27FC236}">
                <a16:creationId xmlns:a16="http://schemas.microsoft.com/office/drawing/2014/main" id="{440DC1B8-0401-43B8-9C1B-5EF7C0C0AB72}"/>
              </a:ext>
            </a:extLst>
          </p:cNvPr>
          <p:cNvSpPr/>
          <p:nvPr userDrawn="1"/>
        </p:nvSpPr>
        <p:spPr>
          <a:xfrm>
            <a:off x="6080708" y="4898783"/>
            <a:ext cx="208055" cy="289473"/>
          </a:xfrm>
          <a:custGeom>
            <a:avLst/>
            <a:gdLst>
              <a:gd name="connsiteX0" fmla="*/ 205710 w 208055"/>
              <a:gd name="connsiteY0" fmla="*/ 0 h 289473"/>
              <a:gd name="connsiteX1" fmla="*/ 114362 w 208055"/>
              <a:gd name="connsiteY1" fmla="*/ 262190 h 289473"/>
              <a:gd name="connsiteX2" fmla="*/ 48291 w 208055"/>
              <a:gd name="connsiteY2" fmla="*/ 289473 h 289473"/>
              <a:gd name="connsiteX3" fmla="*/ 0 w 208055"/>
              <a:gd name="connsiteY3" fmla="*/ 288469 h 289473"/>
              <a:gd name="connsiteX4" fmla="*/ 0 w 208055"/>
              <a:gd name="connsiteY4" fmla="*/ 141528 h 289473"/>
              <a:gd name="connsiteX5" fmla="*/ 1135 w 208055"/>
              <a:gd name="connsiteY5" fmla="*/ 140160 h 289473"/>
              <a:gd name="connsiteX6" fmla="*/ 47419 w 208055"/>
              <a:gd name="connsiteY6" fmla="*/ 110176 h 289473"/>
              <a:gd name="connsiteX7" fmla="*/ 147136 w 208055"/>
              <a:gd name="connsiteY7" fmla="*/ 63456 h 289473"/>
              <a:gd name="connsiteX8" fmla="*/ 205710 w 208055"/>
              <a:gd name="connsiteY8" fmla="*/ 0 h 2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055" h="289473">
                <a:moveTo>
                  <a:pt x="205710" y="0"/>
                </a:moveTo>
                <a:cubicBezTo>
                  <a:pt x="217564" y="83678"/>
                  <a:pt x="184093" y="218957"/>
                  <a:pt x="114362" y="262190"/>
                </a:cubicBezTo>
                <a:cubicBezTo>
                  <a:pt x="93094" y="275440"/>
                  <a:pt x="71128" y="284853"/>
                  <a:pt x="48291" y="289473"/>
                </a:cubicBezTo>
                <a:lnTo>
                  <a:pt x="0" y="288469"/>
                </a:lnTo>
                <a:lnTo>
                  <a:pt x="0" y="141528"/>
                </a:lnTo>
                <a:lnTo>
                  <a:pt x="1135" y="140160"/>
                </a:lnTo>
                <a:cubicBezTo>
                  <a:pt x="14995" y="128306"/>
                  <a:pt x="30684" y="118544"/>
                  <a:pt x="47419" y="110176"/>
                </a:cubicBezTo>
                <a:cubicBezTo>
                  <a:pt x="80194" y="94138"/>
                  <a:pt x="114362" y="80192"/>
                  <a:pt x="147136" y="63456"/>
                </a:cubicBezTo>
                <a:cubicBezTo>
                  <a:pt x="173633" y="50207"/>
                  <a:pt x="193856" y="29288"/>
                  <a:pt x="205710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8" name="하트 257">
            <a:extLst>
              <a:ext uri="{FF2B5EF4-FFF2-40B4-BE49-F238E27FC236}">
                <a16:creationId xmlns:a16="http://schemas.microsoft.com/office/drawing/2014/main" id="{A40058F1-190D-4910-8D3F-EBEFEFFAA11A}"/>
              </a:ext>
            </a:extLst>
          </p:cNvPr>
          <p:cNvSpPr/>
          <p:nvPr userDrawn="1"/>
        </p:nvSpPr>
        <p:spPr>
          <a:xfrm>
            <a:off x="6416434" y="3076822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9" name="Graphic 47">
            <a:extLst>
              <a:ext uri="{FF2B5EF4-FFF2-40B4-BE49-F238E27FC236}">
                <a16:creationId xmlns:a16="http://schemas.microsoft.com/office/drawing/2014/main" id="{08C094FA-6B46-4093-8C73-7128DDA7FB4F}"/>
              </a:ext>
            </a:extLst>
          </p:cNvPr>
          <p:cNvGrpSpPr/>
          <p:nvPr userDrawn="1"/>
        </p:nvGrpSpPr>
        <p:grpSpPr>
          <a:xfrm>
            <a:off x="6089889" y="3575707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60" name="Freeform: Shape 1145">
              <a:extLst>
                <a:ext uri="{FF2B5EF4-FFF2-40B4-BE49-F238E27FC236}">
                  <a16:creationId xmlns:a16="http://schemas.microsoft.com/office/drawing/2014/main" id="{21213323-1DBE-4EA1-B105-259880F6DA1E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1146">
              <a:extLst>
                <a:ext uri="{FF2B5EF4-FFF2-40B4-BE49-F238E27FC236}">
                  <a16:creationId xmlns:a16="http://schemas.microsoft.com/office/drawing/2014/main" id="{3E529787-3E74-4383-A276-1A286BC15595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1147">
              <a:extLst>
                <a:ext uri="{FF2B5EF4-FFF2-40B4-BE49-F238E27FC236}">
                  <a16:creationId xmlns:a16="http://schemas.microsoft.com/office/drawing/2014/main" id="{4FE5FC1C-8BB6-4F1D-AC77-C45279C740C2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3" name="Freeform: Shape 264">
            <a:extLst>
              <a:ext uri="{FF2B5EF4-FFF2-40B4-BE49-F238E27FC236}">
                <a16:creationId xmlns:a16="http://schemas.microsoft.com/office/drawing/2014/main" id="{2B13FDDD-E7DF-464C-99F7-FC27A7B57CEA}"/>
              </a:ext>
            </a:extLst>
          </p:cNvPr>
          <p:cNvSpPr/>
          <p:nvPr userDrawn="1"/>
        </p:nvSpPr>
        <p:spPr>
          <a:xfrm>
            <a:off x="6113004" y="2145257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64" name="Freeform: Shape 361">
            <a:extLst>
              <a:ext uri="{FF2B5EF4-FFF2-40B4-BE49-F238E27FC236}">
                <a16:creationId xmlns:a16="http://schemas.microsoft.com/office/drawing/2014/main" id="{BA8A7C51-54AC-43F0-A89E-44B60303CCAE}"/>
              </a:ext>
            </a:extLst>
          </p:cNvPr>
          <p:cNvSpPr/>
          <p:nvPr userDrawn="1"/>
        </p:nvSpPr>
        <p:spPr>
          <a:xfrm>
            <a:off x="6547186" y="4444428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65" name="자유형: 도형 264">
            <a:extLst>
              <a:ext uri="{FF2B5EF4-FFF2-40B4-BE49-F238E27FC236}">
                <a16:creationId xmlns:a16="http://schemas.microsoft.com/office/drawing/2014/main" id="{A2CCAFEC-9AD4-4741-A7AA-E9431D6BC689}"/>
              </a:ext>
            </a:extLst>
          </p:cNvPr>
          <p:cNvSpPr/>
          <p:nvPr userDrawn="1"/>
        </p:nvSpPr>
        <p:spPr>
          <a:xfrm>
            <a:off x="6606151" y="3426700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6" name="자유형: 도형 265">
            <a:extLst>
              <a:ext uri="{FF2B5EF4-FFF2-40B4-BE49-F238E27FC236}">
                <a16:creationId xmlns:a16="http://schemas.microsoft.com/office/drawing/2014/main" id="{AF10FC61-9F0D-4510-A871-7821F1DD6853}"/>
              </a:ext>
            </a:extLst>
          </p:cNvPr>
          <p:cNvSpPr/>
          <p:nvPr userDrawn="1"/>
        </p:nvSpPr>
        <p:spPr>
          <a:xfrm>
            <a:off x="6455244" y="2409472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67" name="Graphic 5">
            <a:extLst>
              <a:ext uri="{FF2B5EF4-FFF2-40B4-BE49-F238E27FC236}">
                <a16:creationId xmlns:a16="http://schemas.microsoft.com/office/drawing/2014/main" id="{2746129F-89BF-4551-9FEA-FA9143B4C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5629" y="1353549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8" name="Freeform: Shape 17">
            <a:extLst>
              <a:ext uri="{FF2B5EF4-FFF2-40B4-BE49-F238E27FC236}">
                <a16:creationId xmlns:a16="http://schemas.microsoft.com/office/drawing/2014/main" id="{CEBFB9AD-6A97-496A-857C-0FA864D8427F}"/>
              </a:ext>
            </a:extLst>
          </p:cNvPr>
          <p:cNvSpPr/>
          <p:nvPr userDrawn="1"/>
        </p:nvSpPr>
        <p:spPr>
          <a:xfrm>
            <a:off x="7074446" y="1471440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69" name="자유형: 도형 268">
            <a:extLst>
              <a:ext uri="{FF2B5EF4-FFF2-40B4-BE49-F238E27FC236}">
                <a16:creationId xmlns:a16="http://schemas.microsoft.com/office/drawing/2014/main" id="{531E7B5B-8120-44BA-9E8D-DE923E8F5FCE}"/>
              </a:ext>
            </a:extLst>
          </p:cNvPr>
          <p:cNvSpPr/>
          <p:nvPr userDrawn="1"/>
        </p:nvSpPr>
        <p:spPr>
          <a:xfrm>
            <a:off x="6654947" y="1854762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70" name="자유형: 도형 269">
            <a:extLst>
              <a:ext uri="{FF2B5EF4-FFF2-40B4-BE49-F238E27FC236}">
                <a16:creationId xmlns:a16="http://schemas.microsoft.com/office/drawing/2014/main" id="{2460B35B-1321-4417-BD45-CA086375A9A4}"/>
              </a:ext>
            </a:extLst>
          </p:cNvPr>
          <p:cNvSpPr/>
          <p:nvPr userDrawn="1"/>
        </p:nvSpPr>
        <p:spPr>
          <a:xfrm>
            <a:off x="7488717" y="906435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71" name="Freeform: Shape 42">
            <a:extLst>
              <a:ext uri="{FF2B5EF4-FFF2-40B4-BE49-F238E27FC236}">
                <a16:creationId xmlns:a16="http://schemas.microsoft.com/office/drawing/2014/main" id="{E84DCDAD-2551-4EFF-950A-D8AF7D1486B7}"/>
              </a:ext>
            </a:extLst>
          </p:cNvPr>
          <p:cNvSpPr/>
          <p:nvPr userDrawn="1"/>
        </p:nvSpPr>
        <p:spPr>
          <a:xfrm>
            <a:off x="6988605" y="914274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72" name="Freeform: Shape 44">
            <a:extLst>
              <a:ext uri="{FF2B5EF4-FFF2-40B4-BE49-F238E27FC236}">
                <a16:creationId xmlns:a16="http://schemas.microsoft.com/office/drawing/2014/main" id="{1367E1A7-A1CD-4764-A7A0-C3F0DAE76973}"/>
              </a:ext>
            </a:extLst>
          </p:cNvPr>
          <p:cNvSpPr/>
          <p:nvPr userDrawn="1"/>
        </p:nvSpPr>
        <p:spPr>
          <a:xfrm>
            <a:off x="6323754" y="1018515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73" name="자유형: 도형 272">
            <a:extLst>
              <a:ext uri="{FF2B5EF4-FFF2-40B4-BE49-F238E27FC236}">
                <a16:creationId xmlns:a16="http://schemas.microsoft.com/office/drawing/2014/main" id="{BACDD413-7897-4559-8913-604011D59787}"/>
              </a:ext>
            </a:extLst>
          </p:cNvPr>
          <p:cNvSpPr/>
          <p:nvPr userDrawn="1"/>
        </p:nvSpPr>
        <p:spPr>
          <a:xfrm>
            <a:off x="6727102" y="1265544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74" name="자유형: 도형 273">
            <a:extLst>
              <a:ext uri="{FF2B5EF4-FFF2-40B4-BE49-F238E27FC236}">
                <a16:creationId xmlns:a16="http://schemas.microsoft.com/office/drawing/2014/main" id="{243583A5-2361-46A7-97B4-877E33995243}"/>
              </a:ext>
            </a:extLst>
          </p:cNvPr>
          <p:cNvSpPr>
            <a:spLocks/>
          </p:cNvSpPr>
          <p:nvPr userDrawn="1"/>
        </p:nvSpPr>
        <p:spPr bwMode="auto">
          <a:xfrm>
            <a:off x="6644683" y="510170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275" name="Graphic 5">
            <a:extLst>
              <a:ext uri="{FF2B5EF4-FFF2-40B4-BE49-F238E27FC236}">
                <a16:creationId xmlns:a16="http://schemas.microsoft.com/office/drawing/2014/main" id="{4A5DF3E2-1636-407A-ACC1-88DC5849D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0168" y="27402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6" name="자유형: 도형 275">
            <a:extLst>
              <a:ext uri="{FF2B5EF4-FFF2-40B4-BE49-F238E27FC236}">
                <a16:creationId xmlns:a16="http://schemas.microsoft.com/office/drawing/2014/main" id="{E5C9E3B6-A3D1-4CBA-9329-3DEC12A276B1}"/>
              </a:ext>
            </a:extLst>
          </p:cNvPr>
          <p:cNvSpPr/>
          <p:nvPr userDrawn="1"/>
        </p:nvSpPr>
        <p:spPr>
          <a:xfrm>
            <a:off x="6660340" y="941"/>
            <a:ext cx="287130" cy="349180"/>
          </a:xfrm>
          <a:custGeom>
            <a:avLst/>
            <a:gdLst>
              <a:gd name="connsiteX0" fmla="*/ 276439 w 287130"/>
              <a:gd name="connsiteY0" fmla="*/ 0 h 349180"/>
              <a:gd name="connsiteX1" fmla="*/ 286718 w 287130"/>
              <a:gd name="connsiteY1" fmla="*/ 0 h 349180"/>
              <a:gd name="connsiteX2" fmla="*/ 287130 w 287130"/>
              <a:gd name="connsiteY2" fmla="*/ 54080 h 349180"/>
              <a:gd name="connsiteX3" fmla="*/ 195248 w 287130"/>
              <a:gd name="connsiteY3" fmla="*/ 246081 h 349180"/>
              <a:gd name="connsiteX4" fmla="*/ 57877 w 287130"/>
              <a:gd name="connsiteY4" fmla="*/ 271882 h 349180"/>
              <a:gd name="connsiteX5" fmla="*/ 41142 w 287130"/>
              <a:gd name="connsiteY5" fmla="*/ 280947 h 349180"/>
              <a:gd name="connsiteX6" fmla="*/ 26498 w 287130"/>
              <a:gd name="connsiteY6" fmla="*/ 329759 h 349180"/>
              <a:gd name="connsiteX7" fmla="*/ 0 w 287130"/>
              <a:gd name="connsiteY7" fmla="*/ 347192 h 349180"/>
              <a:gd name="connsiteX8" fmla="*/ 36261 w 287130"/>
              <a:gd name="connsiteY8" fmla="*/ 264909 h 349180"/>
              <a:gd name="connsiteX9" fmla="*/ 36957 w 287130"/>
              <a:gd name="connsiteY9" fmla="*/ 237713 h 349180"/>
              <a:gd name="connsiteX10" fmla="*/ 46721 w 287130"/>
              <a:gd name="connsiteY10" fmla="*/ 166587 h 349180"/>
              <a:gd name="connsiteX11" fmla="*/ 128305 w 287130"/>
              <a:gd name="connsiteY11" fmla="*/ 94067 h 349180"/>
              <a:gd name="connsiteX12" fmla="*/ 228022 w 287130"/>
              <a:gd name="connsiteY12" fmla="*/ 47347 h 349180"/>
              <a:gd name="connsiteX13" fmla="*/ 262800 w 287130"/>
              <a:gd name="connsiteY13" fmla="*/ 21633 h 34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7130" h="349180">
                <a:moveTo>
                  <a:pt x="276439" y="0"/>
                </a:moveTo>
                <a:lnTo>
                  <a:pt x="286718" y="0"/>
                </a:lnTo>
                <a:lnTo>
                  <a:pt x="287130" y="54080"/>
                </a:lnTo>
                <a:cubicBezTo>
                  <a:pt x="279449" y="129455"/>
                  <a:pt x="247547" y="213656"/>
                  <a:pt x="195248" y="246081"/>
                </a:cubicBezTo>
                <a:cubicBezTo>
                  <a:pt x="152712" y="272580"/>
                  <a:pt x="107387" y="283736"/>
                  <a:pt x="57877" y="271882"/>
                </a:cubicBezTo>
                <a:cubicBezTo>
                  <a:pt x="47417" y="269093"/>
                  <a:pt x="43931" y="272580"/>
                  <a:pt x="41142" y="280947"/>
                </a:cubicBezTo>
                <a:cubicBezTo>
                  <a:pt x="36261" y="296985"/>
                  <a:pt x="27893" y="313024"/>
                  <a:pt x="26498" y="329759"/>
                </a:cubicBezTo>
                <a:cubicBezTo>
                  <a:pt x="24406" y="348587"/>
                  <a:pt x="17433" y="352074"/>
                  <a:pt x="0" y="347192"/>
                </a:cubicBezTo>
                <a:cubicBezTo>
                  <a:pt x="11854" y="319299"/>
                  <a:pt x="23708" y="292104"/>
                  <a:pt x="36261" y="264909"/>
                </a:cubicBezTo>
                <a:cubicBezTo>
                  <a:pt x="40444" y="255843"/>
                  <a:pt x="44628" y="250962"/>
                  <a:pt x="36957" y="237713"/>
                </a:cubicBezTo>
                <a:cubicBezTo>
                  <a:pt x="23708" y="215399"/>
                  <a:pt x="34168" y="188902"/>
                  <a:pt x="46721" y="166587"/>
                </a:cubicBezTo>
                <a:cubicBezTo>
                  <a:pt x="65547" y="133116"/>
                  <a:pt x="94835" y="110802"/>
                  <a:pt x="128305" y="94067"/>
                </a:cubicBezTo>
                <a:cubicBezTo>
                  <a:pt x="161080" y="78028"/>
                  <a:pt x="195248" y="64083"/>
                  <a:pt x="228022" y="47347"/>
                </a:cubicBezTo>
                <a:cubicBezTo>
                  <a:pt x="241271" y="40722"/>
                  <a:pt x="252951" y="32180"/>
                  <a:pt x="262800" y="21633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77" name="하트 276">
            <a:extLst>
              <a:ext uri="{FF2B5EF4-FFF2-40B4-BE49-F238E27FC236}">
                <a16:creationId xmlns:a16="http://schemas.microsoft.com/office/drawing/2014/main" id="{626E142D-29D6-401E-8DEA-D63F42B46468}"/>
              </a:ext>
            </a:extLst>
          </p:cNvPr>
          <p:cNvSpPr/>
          <p:nvPr userDrawn="1"/>
        </p:nvSpPr>
        <p:spPr>
          <a:xfrm>
            <a:off x="7730970" y="87737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8" name="Graphic 47">
            <a:extLst>
              <a:ext uri="{FF2B5EF4-FFF2-40B4-BE49-F238E27FC236}">
                <a16:creationId xmlns:a16="http://schemas.microsoft.com/office/drawing/2014/main" id="{227582EC-D437-4BD3-813F-33C0AD6EF0E3}"/>
              </a:ext>
            </a:extLst>
          </p:cNvPr>
          <p:cNvGrpSpPr/>
          <p:nvPr userDrawn="1"/>
        </p:nvGrpSpPr>
        <p:grpSpPr>
          <a:xfrm>
            <a:off x="7283796" y="448577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9" name="Freeform: Shape 1145">
              <a:extLst>
                <a:ext uri="{FF2B5EF4-FFF2-40B4-BE49-F238E27FC236}">
                  <a16:creationId xmlns:a16="http://schemas.microsoft.com/office/drawing/2014/main" id="{238965CF-DE49-4539-AFBE-607AC5707640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1146">
              <a:extLst>
                <a:ext uri="{FF2B5EF4-FFF2-40B4-BE49-F238E27FC236}">
                  <a16:creationId xmlns:a16="http://schemas.microsoft.com/office/drawing/2014/main" id="{ED2F2D16-CE39-4310-93F8-F05EC4AA03F5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1147">
              <a:extLst>
                <a:ext uri="{FF2B5EF4-FFF2-40B4-BE49-F238E27FC236}">
                  <a16:creationId xmlns:a16="http://schemas.microsoft.com/office/drawing/2014/main" id="{2E78B028-4BF3-4655-A89B-4F93FAAA0DB1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2" name="Freeform: Shape 264">
            <a:extLst>
              <a:ext uri="{FF2B5EF4-FFF2-40B4-BE49-F238E27FC236}">
                <a16:creationId xmlns:a16="http://schemas.microsoft.com/office/drawing/2014/main" id="{891FAAB3-0CE1-4E61-BF8A-3C04FFE324B7}"/>
              </a:ext>
            </a:extLst>
          </p:cNvPr>
          <p:cNvSpPr/>
          <p:nvPr userDrawn="1"/>
        </p:nvSpPr>
        <p:spPr>
          <a:xfrm>
            <a:off x="5823848" y="455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83" name="자유형: 도형 282">
            <a:extLst>
              <a:ext uri="{FF2B5EF4-FFF2-40B4-BE49-F238E27FC236}">
                <a16:creationId xmlns:a16="http://schemas.microsoft.com/office/drawing/2014/main" id="{B13EF29F-AFA5-403E-990E-4A0EF2CEF1F9}"/>
              </a:ext>
            </a:extLst>
          </p:cNvPr>
          <p:cNvSpPr/>
          <p:nvPr userDrawn="1"/>
        </p:nvSpPr>
        <p:spPr>
          <a:xfrm>
            <a:off x="6206567" y="148592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4" name="자유형: 도형 283">
            <a:extLst>
              <a:ext uri="{FF2B5EF4-FFF2-40B4-BE49-F238E27FC236}">
                <a16:creationId xmlns:a16="http://schemas.microsoft.com/office/drawing/2014/main" id="{3EFA46AA-E1A7-4B21-AFC8-27AE3E8AA679}"/>
              </a:ext>
            </a:extLst>
          </p:cNvPr>
          <p:cNvSpPr/>
          <p:nvPr userDrawn="1"/>
        </p:nvSpPr>
        <p:spPr>
          <a:xfrm>
            <a:off x="10088024" y="433550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5" name="자유형: 도형 284">
            <a:extLst>
              <a:ext uri="{FF2B5EF4-FFF2-40B4-BE49-F238E27FC236}">
                <a16:creationId xmlns:a16="http://schemas.microsoft.com/office/drawing/2014/main" id="{8E761D72-52CB-449C-88BA-69259801D15B}"/>
              </a:ext>
            </a:extLst>
          </p:cNvPr>
          <p:cNvSpPr/>
          <p:nvPr userDrawn="1"/>
        </p:nvSpPr>
        <p:spPr>
          <a:xfrm>
            <a:off x="6240300" y="1719238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6" name="하트 285">
            <a:extLst>
              <a:ext uri="{FF2B5EF4-FFF2-40B4-BE49-F238E27FC236}">
                <a16:creationId xmlns:a16="http://schemas.microsoft.com/office/drawing/2014/main" id="{506838B0-57AD-48AA-AE5F-1DD5B7A1602B}"/>
              </a:ext>
            </a:extLst>
          </p:cNvPr>
          <p:cNvSpPr/>
          <p:nvPr userDrawn="1"/>
        </p:nvSpPr>
        <p:spPr>
          <a:xfrm>
            <a:off x="9776650" y="87737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7" name="Graphic 47">
            <a:extLst>
              <a:ext uri="{FF2B5EF4-FFF2-40B4-BE49-F238E27FC236}">
                <a16:creationId xmlns:a16="http://schemas.microsoft.com/office/drawing/2014/main" id="{5DD35DF3-ACE0-413D-B22C-3F0045466B38}"/>
              </a:ext>
            </a:extLst>
          </p:cNvPr>
          <p:cNvGrpSpPr/>
          <p:nvPr userDrawn="1"/>
        </p:nvGrpSpPr>
        <p:grpSpPr>
          <a:xfrm>
            <a:off x="9256004" y="18287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8" name="Freeform: Shape 1145">
              <a:extLst>
                <a:ext uri="{FF2B5EF4-FFF2-40B4-BE49-F238E27FC236}">
                  <a16:creationId xmlns:a16="http://schemas.microsoft.com/office/drawing/2014/main" id="{88D303D8-71B5-4D94-83CD-BB560A6DC7E0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1146">
              <a:extLst>
                <a:ext uri="{FF2B5EF4-FFF2-40B4-BE49-F238E27FC236}">
                  <a16:creationId xmlns:a16="http://schemas.microsoft.com/office/drawing/2014/main" id="{9349D054-E793-4C2A-BA63-8645B37992EC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1147">
              <a:extLst>
                <a:ext uri="{FF2B5EF4-FFF2-40B4-BE49-F238E27FC236}">
                  <a16:creationId xmlns:a16="http://schemas.microsoft.com/office/drawing/2014/main" id="{3CE73410-70A8-4035-B2B1-2E1A36ACEBAD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1" name="Freeform: Shape 264">
            <a:extLst>
              <a:ext uri="{FF2B5EF4-FFF2-40B4-BE49-F238E27FC236}">
                <a16:creationId xmlns:a16="http://schemas.microsoft.com/office/drawing/2014/main" id="{E905179B-12E0-43F6-B31C-025B9606EC1A}"/>
              </a:ext>
            </a:extLst>
          </p:cNvPr>
          <p:cNvSpPr/>
          <p:nvPr userDrawn="1"/>
        </p:nvSpPr>
        <p:spPr>
          <a:xfrm>
            <a:off x="10432428" y="15698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92" name="자유형: 도형 291">
            <a:extLst>
              <a:ext uri="{FF2B5EF4-FFF2-40B4-BE49-F238E27FC236}">
                <a16:creationId xmlns:a16="http://schemas.microsoft.com/office/drawing/2014/main" id="{C64C17A9-3BB0-4064-A49E-EF52A49CE25D}"/>
              </a:ext>
            </a:extLst>
          </p:cNvPr>
          <p:cNvSpPr/>
          <p:nvPr userDrawn="1"/>
        </p:nvSpPr>
        <p:spPr>
          <a:xfrm>
            <a:off x="8669219" y="941"/>
            <a:ext cx="375515" cy="209665"/>
          </a:xfrm>
          <a:custGeom>
            <a:avLst/>
            <a:gdLst>
              <a:gd name="connsiteX0" fmla="*/ 188867 w 375515"/>
              <a:gd name="connsiteY0" fmla="*/ 30414 h 209665"/>
              <a:gd name="connsiteX1" fmla="*/ 188867 w 375515"/>
              <a:gd name="connsiteY1" fmla="*/ 209665 h 209665"/>
              <a:gd name="connsiteX2" fmla="*/ 188867 w 375515"/>
              <a:gd name="connsiteY2" fmla="*/ 30414 h 209665"/>
              <a:gd name="connsiteX3" fmla="*/ 194785 w 375515"/>
              <a:gd name="connsiteY3" fmla="*/ 24497 h 209665"/>
              <a:gd name="connsiteX4" fmla="*/ 275411 w 375515"/>
              <a:gd name="connsiteY4" fmla="*/ 106109 h 209665"/>
              <a:gd name="connsiteX5" fmla="*/ 194785 w 375515"/>
              <a:gd name="connsiteY5" fmla="*/ 24497 h 209665"/>
              <a:gd name="connsiteX6" fmla="*/ 180731 w 375515"/>
              <a:gd name="connsiteY6" fmla="*/ 24250 h 209665"/>
              <a:gd name="connsiteX7" fmla="*/ 100598 w 375515"/>
              <a:gd name="connsiteY7" fmla="*/ 106109 h 209665"/>
              <a:gd name="connsiteX8" fmla="*/ 180731 w 375515"/>
              <a:gd name="connsiteY8" fmla="*/ 24250 h 209665"/>
              <a:gd name="connsiteX9" fmla="*/ 241452 w 375515"/>
              <a:gd name="connsiteY9" fmla="*/ 0 h 209665"/>
              <a:gd name="connsiteX10" fmla="*/ 335430 w 375515"/>
              <a:gd name="connsiteY10" fmla="*/ 0 h 209665"/>
              <a:gd name="connsiteX11" fmla="*/ 375515 w 375515"/>
              <a:gd name="connsiteY11" fmla="*/ 16360 h 209665"/>
              <a:gd name="connsiteX12" fmla="*/ 201688 w 375515"/>
              <a:gd name="connsiteY12" fmla="*/ 16854 h 209665"/>
              <a:gd name="connsiteX13" fmla="*/ 200326 w 375515"/>
              <a:gd name="connsiteY13" fmla="*/ 0 h 209665"/>
              <a:gd name="connsiteX14" fmla="*/ 217273 w 375515"/>
              <a:gd name="connsiteY14" fmla="*/ 0 h 209665"/>
              <a:gd name="connsiteX15" fmla="*/ 194785 w 375515"/>
              <a:gd name="connsiteY15" fmla="*/ 9457 h 209665"/>
              <a:gd name="connsiteX16" fmla="*/ 187028 w 375515"/>
              <a:gd name="connsiteY16" fmla="*/ 0 h 209665"/>
              <a:gd name="connsiteX17" fmla="*/ 188700 w 375515"/>
              <a:gd name="connsiteY17" fmla="*/ 0 h 209665"/>
              <a:gd name="connsiteX18" fmla="*/ 187881 w 375515"/>
              <a:gd name="connsiteY18" fmla="*/ 2060 h 209665"/>
              <a:gd name="connsiteX19" fmla="*/ 156719 w 375515"/>
              <a:gd name="connsiteY19" fmla="*/ 0 h 209665"/>
              <a:gd name="connsiteX20" fmla="*/ 175445 w 375515"/>
              <a:gd name="connsiteY20" fmla="*/ 0 h 209665"/>
              <a:gd name="connsiteX21" fmla="*/ 180977 w 375515"/>
              <a:gd name="connsiteY21" fmla="*/ 9457 h 209665"/>
              <a:gd name="connsiteX22" fmla="*/ 38637 w 375515"/>
              <a:gd name="connsiteY22" fmla="*/ 0 h 209665"/>
              <a:gd name="connsiteX23" fmla="*/ 132713 w 375515"/>
              <a:gd name="connsiteY23" fmla="*/ 0 h 209665"/>
              <a:gd name="connsiteX24" fmla="*/ 174567 w 375515"/>
              <a:gd name="connsiteY24" fmla="*/ 16607 h 209665"/>
              <a:gd name="connsiteX25" fmla="*/ 0 w 375515"/>
              <a:gd name="connsiteY25" fmla="*/ 16360 h 20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5515" h="209665">
                <a:moveTo>
                  <a:pt x="188867" y="30414"/>
                </a:moveTo>
                <a:cubicBezTo>
                  <a:pt x="217222" y="90329"/>
                  <a:pt x="217468" y="149504"/>
                  <a:pt x="188867" y="209665"/>
                </a:cubicBezTo>
                <a:cubicBezTo>
                  <a:pt x="159033" y="172187"/>
                  <a:pt x="159033" y="68878"/>
                  <a:pt x="188867" y="30414"/>
                </a:cubicBezTo>
                <a:close/>
                <a:moveTo>
                  <a:pt x="194785" y="24497"/>
                </a:moveTo>
                <a:cubicBezTo>
                  <a:pt x="223386" y="25237"/>
                  <a:pt x="267028" y="68878"/>
                  <a:pt x="275411" y="106109"/>
                </a:cubicBezTo>
                <a:cubicBezTo>
                  <a:pt x="240646" y="98712"/>
                  <a:pt x="202675" y="60002"/>
                  <a:pt x="194785" y="24497"/>
                </a:cubicBezTo>
                <a:close/>
                <a:moveTo>
                  <a:pt x="180731" y="24250"/>
                </a:moveTo>
                <a:cubicBezTo>
                  <a:pt x="174567" y="58523"/>
                  <a:pt x="133144" y="100931"/>
                  <a:pt x="100598" y="106109"/>
                </a:cubicBezTo>
                <a:cubicBezTo>
                  <a:pt x="106762" y="71590"/>
                  <a:pt x="147691" y="29921"/>
                  <a:pt x="180731" y="24250"/>
                </a:cubicBezTo>
                <a:close/>
                <a:moveTo>
                  <a:pt x="241452" y="0"/>
                </a:moveTo>
                <a:lnTo>
                  <a:pt x="335430" y="0"/>
                </a:lnTo>
                <a:lnTo>
                  <a:pt x="375515" y="16360"/>
                </a:lnTo>
                <a:cubicBezTo>
                  <a:pt x="329161" y="46687"/>
                  <a:pt x="250755" y="47180"/>
                  <a:pt x="201688" y="16854"/>
                </a:cubicBezTo>
                <a:close/>
                <a:moveTo>
                  <a:pt x="200326" y="0"/>
                </a:moveTo>
                <a:lnTo>
                  <a:pt x="217273" y="0"/>
                </a:lnTo>
                <a:lnTo>
                  <a:pt x="194785" y="9457"/>
                </a:lnTo>
                <a:close/>
                <a:moveTo>
                  <a:pt x="187028" y="0"/>
                </a:moveTo>
                <a:lnTo>
                  <a:pt x="188700" y="0"/>
                </a:lnTo>
                <a:lnTo>
                  <a:pt x="187881" y="2060"/>
                </a:lnTo>
                <a:close/>
                <a:moveTo>
                  <a:pt x="156719" y="0"/>
                </a:moveTo>
                <a:lnTo>
                  <a:pt x="175445" y="0"/>
                </a:lnTo>
                <a:lnTo>
                  <a:pt x="180977" y="9457"/>
                </a:lnTo>
                <a:close/>
                <a:moveTo>
                  <a:pt x="38637" y="0"/>
                </a:moveTo>
                <a:lnTo>
                  <a:pt x="132713" y="0"/>
                </a:lnTo>
                <a:lnTo>
                  <a:pt x="174567" y="16607"/>
                </a:lnTo>
                <a:cubicBezTo>
                  <a:pt x="124761" y="47920"/>
                  <a:pt x="45368" y="46441"/>
                  <a:pt x="0" y="1636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3" name="자유형: 도형 292">
            <a:extLst>
              <a:ext uri="{FF2B5EF4-FFF2-40B4-BE49-F238E27FC236}">
                <a16:creationId xmlns:a16="http://schemas.microsoft.com/office/drawing/2014/main" id="{170EB299-C008-47DC-BED9-6E41C802AFDA}"/>
              </a:ext>
            </a:extLst>
          </p:cNvPr>
          <p:cNvSpPr/>
          <p:nvPr userDrawn="1"/>
        </p:nvSpPr>
        <p:spPr>
          <a:xfrm>
            <a:off x="8221243" y="51611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94" name="Graphic 5">
            <a:extLst>
              <a:ext uri="{FF2B5EF4-FFF2-40B4-BE49-F238E27FC236}">
                <a16:creationId xmlns:a16="http://schemas.microsoft.com/office/drawing/2014/main" id="{83AE0ECE-9932-438F-857A-3142715832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838674">
            <a:off x="9929304" y="3268017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5" name="Freeform: Shape 17">
            <a:extLst>
              <a:ext uri="{FF2B5EF4-FFF2-40B4-BE49-F238E27FC236}">
                <a16:creationId xmlns:a16="http://schemas.microsoft.com/office/drawing/2014/main" id="{AD3853AB-72A6-4D49-B07F-ADE6A1E3F7C5}"/>
              </a:ext>
            </a:extLst>
          </p:cNvPr>
          <p:cNvSpPr/>
          <p:nvPr userDrawn="1"/>
        </p:nvSpPr>
        <p:spPr>
          <a:xfrm>
            <a:off x="9350090" y="2507995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96" name="하트 295">
            <a:extLst>
              <a:ext uri="{FF2B5EF4-FFF2-40B4-BE49-F238E27FC236}">
                <a16:creationId xmlns:a16="http://schemas.microsoft.com/office/drawing/2014/main" id="{852D8728-9103-4F8E-A809-F3A951BC4AA5}"/>
              </a:ext>
            </a:extLst>
          </p:cNvPr>
          <p:cNvSpPr/>
          <p:nvPr userDrawn="1"/>
        </p:nvSpPr>
        <p:spPr>
          <a:xfrm>
            <a:off x="10490477" y="3208304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7" name="자유형: 도형 296">
            <a:extLst>
              <a:ext uri="{FF2B5EF4-FFF2-40B4-BE49-F238E27FC236}">
                <a16:creationId xmlns:a16="http://schemas.microsoft.com/office/drawing/2014/main" id="{954B7942-9032-416B-A9CF-6005EEC5BD9E}"/>
              </a:ext>
            </a:extLst>
          </p:cNvPr>
          <p:cNvSpPr/>
          <p:nvPr userDrawn="1"/>
        </p:nvSpPr>
        <p:spPr>
          <a:xfrm rot="3838674">
            <a:off x="9862171" y="2534033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8" name="Freeform: Shape 42">
            <a:extLst>
              <a:ext uri="{FF2B5EF4-FFF2-40B4-BE49-F238E27FC236}">
                <a16:creationId xmlns:a16="http://schemas.microsoft.com/office/drawing/2014/main" id="{09FC50D3-C6CC-4393-B340-163F0802715F}"/>
              </a:ext>
            </a:extLst>
          </p:cNvPr>
          <p:cNvSpPr/>
          <p:nvPr userDrawn="1"/>
        </p:nvSpPr>
        <p:spPr>
          <a:xfrm>
            <a:off x="10421113" y="3691832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99" name="자유형: 도형 298">
            <a:extLst>
              <a:ext uri="{FF2B5EF4-FFF2-40B4-BE49-F238E27FC236}">
                <a16:creationId xmlns:a16="http://schemas.microsoft.com/office/drawing/2014/main" id="{D966F35A-5D33-43D9-95C8-95E783617A0C}"/>
              </a:ext>
            </a:extLst>
          </p:cNvPr>
          <p:cNvSpPr/>
          <p:nvPr userDrawn="1"/>
        </p:nvSpPr>
        <p:spPr>
          <a:xfrm rot="3838674">
            <a:off x="10444532" y="2385176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00" name="Graphic 47">
            <a:extLst>
              <a:ext uri="{FF2B5EF4-FFF2-40B4-BE49-F238E27FC236}">
                <a16:creationId xmlns:a16="http://schemas.microsoft.com/office/drawing/2014/main" id="{E8215C81-E407-4992-81A5-14439214646C}"/>
              </a:ext>
            </a:extLst>
          </p:cNvPr>
          <p:cNvGrpSpPr/>
          <p:nvPr userDrawn="1"/>
        </p:nvGrpSpPr>
        <p:grpSpPr>
          <a:xfrm rot="3838674">
            <a:off x="9711770" y="2077513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01" name="Freeform: Shape 1145">
              <a:extLst>
                <a:ext uri="{FF2B5EF4-FFF2-40B4-BE49-F238E27FC236}">
                  <a16:creationId xmlns:a16="http://schemas.microsoft.com/office/drawing/2014/main" id="{57B7C565-51CE-4BFC-90E6-6CD3A4020F51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1146">
              <a:extLst>
                <a:ext uri="{FF2B5EF4-FFF2-40B4-BE49-F238E27FC236}">
                  <a16:creationId xmlns:a16="http://schemas.microsoft.com/office/drawing/2014/main" id="{9CCB7D90-1F73-4F3D-BC15-9266F82CD282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1147">
              <a:extLst>
                <a:ext uri="{FF2B5EF4-FFF2-40B4-BE49-F238E27FC236}">
                  <a16:creationId xmlns:a16="http://schemas.microsoft.com/office/drawing/2014/main" id="{F807AA31-BEC8-4747-87FF-D64A08B2367C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4" name="Freeform: Shape 361">
            <a:extLst>
              <a:ext uri="{FF2B5EF4-FFF2-40B4-BE49-F238E27FC236}">
                <a16:creationId xmlns:a16="http://schemas.microsoft.com/office/drawing/2014/main" id="{72976611-7835-4C0B-A8F4-D1897768766C}"/>
              </a:ext>
            </a:extLst>
          </p:cNvPr>
          <p:cNvSpPr/>
          <p:nvPr userDrawn="1"/>
        </p:nvSpPr>
        <p:spPr>
          <a:xfrm rot="3838674">
            <a:off x="10150349" y="2928244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05" name="Freeform: Shape 264">
            <a:extLst>
              <a:ext uri="{FF2B5EF4-FFF2-40B4-BE49-F238E27FC236}">
                <a16:creationId xmlns:a16="http://schemas.microsoft.com/office/drawing/2014/main" id="{7FEF01CD-7E85-4907-B8B2-16F0FB010A5D}"/>
              </a:ext>
            </a:extLst>
          </p:cNvPr>
          <p:cNvSpPr/>
          <p:nvPr userDrawn="1"/>
        </p:nvSpPr>
        <p:spPr>
          <a:xfrm rot="3838674">
            <a:off x="10905740" y="2837521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06" name="자유형: 도형 305">
            <a:extLst>
              <a:ext uri="{FF2B5EF4-FFF2-40B4-BE49-F238E27FC236}">
                <a16:creationId xmlns:a16="http://schemas.microsoft.com/office/drawing/2014/main" id="{AAA1FD0F-AFFE-4187-B38B-5EF236538EF1}"/>
              </a:ext>
            </a:extLst>
          </p:cNvPr>
          <p:cNvSpPr/>
          <p:nvPr userDrawn="1"/>
        </p:nvSpPr>
        <p:spPr>
          <a:xfrm>
            <a:off x="9101176" y="430726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7" name="자유형: 도형 306">
            <a:extLst>
              <a:ext uri="{FF2B5EF4-FFF2-40B4-BE49-F238E27FC236}">
                <a16:creationId xmlns:a16="http://schemas.microsoft.com/office/drawing/2014/main" id="{69945CB4-97DC-4A59-9259-3022B2F39061}"/>
              </a:ext>
            </a:extLst>
          </p:cNvPr>
          <p:cNvSpPr/>
          <p:nvPr userDrawn="1"/>
        </p:nvSpPr>
        <p:spPr>
          <a:xfrm>
            <a:off x="10493075" y="5535848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8" name="자유형: 도형 307">
            <a:extLst>
              <a:ext uri="{FF2B5EF4-FFF2-40B4-BE49-F238E27FC236}">
                <a16:creationId xmlns:a16="http://schemas.microsoft.com/office/drawing/2014/main" id="{5E3E9DF7-3E57-4C2B-80AB-3F2BAD911D27}"/>
              </a:ext>
            </a:extLst>
          </p:cNvPr>
          <p:cNvSpPr/>
          <p:nvPr userDrawn="1"/>
        </p:nvSpPr>
        <p:spPr>
          <a:xfrm>
            <a:off x="8457191" y="398581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9" name="Freeform: Shape 17">
            <a:extLst>
              <a:ext uri="{FF2B5EF4-FFF2-40B4-BE49-F238E27FC236}">
                <a16:creationId xmlns:a16="http://schemas.microsoft.com/office/drawing/2014/main" id="{6CCF23C8-05FC-40F5-BF3F-614E8A53DF8F}"/>
              </a:ext>
            </a:extLst>
          </p:cNvPr>
          <p:cNvSpPr/>
          <p:nvPr userDrawn="1"/>
        </p:nvSpPr>
        <p:spPr>
          <a:xfrm>
            <a:off x="9647847" y="591207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310" name="Graphic 47">
            <a:extLst>
              <a:ext uri="{FF2B5EF4-FFF2-40B4-BE49-F238E27FC236}">
                <a16:creationId xmlns:a16="http://schemas.microsoft.com/office/drawing/2014/main" id="{A6CEE473-671C-4323-9B59-8D998398713A}"/>
              </a:ext>
            </a:extLst>
          </p:cNvPr>
          <p:cNvGrpSpPr/>
          <p:nvPr userDrawn="1"/>
        </p:nvGrpSpPr>
        <p:grpSpPr>
          <a:xfrm>
            <a:off x="9530907" y="296190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1" name="Freeform: Shape 1145">
              <a:extLst>
                <a:ext uri="{FF2B5EF4-FFF2-40B4-BE49-F238E27FC236}">
                  <a16:creationId xmlns:a16="http://schemas.microsoft.com/office/drawing/2014/main" id="{40CD21E1-EA6D-4581-8351-43AE8D82B70C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1146">
              <a:extLst>
                <a:ext uri="{FF2B5EF4-FFF2-40B4-BE49-F238E27FC236}">
                  <a16:creationId xmlns:a16="http://schemas.microsoft.com/office/drawing/2014/main" id="{C7CE8DD7-B145-470B-ABC6-F0BA07ACCBFD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1147">
              <a:extLst>
                <a:ext uri="{FF2B5EF4-FFF2-40B4-BE49-F238E27FC236}">
                  <a16:creationId xmlns:a16="http://schemas.microsoft.com/office/drawing/2014/main" id="{7899A5A0-81AA-489C-ACF1-F7AA78CAB036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4" name="자유형: 도형 313">
            <a:extLst>
              <a:ext uri="{FF2B5EF4-FFF2-40B4-BE49-F238E27FC236}">
                <a16:creationId xmlns:a16="http://schemas.microsoft.com/office/drawing/2014/main" id="{5DAA8C45-E047-4457-9B06-FD401207B8B7}"/>
              </a:ext>
            </a:extLst>
          </p:cNvPr>
          <p:cNvSpPr/>
          <p:nvPr userDrawn="1"/>
        </p:nvSpPr>
        <p:spPr>
          <a:xfrm>
            <a:off x="9827861" y="1562582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5" name="자유형: 도형 314">
            <a:extLst>
              <a:ext uri="{FF2B5EF4-FFF2-40B4-BE49-F238E27FC236}">
                <a16:creationId xmlns:a16="http://schemas.microsoft.com/office/drawing/2014/main" id="{851E97FA-D354-4C78-AF91-99D471261B88}"/>
              </a:ext>
            </a:extLst>
          </p:cNvPr>
          <p:cNvSpPr/>
          <p:nvPr userDrawn="1"/>
        </p:nvSpPr>
        <p:spPr>
          <a:xfrm>
            <a:off x="10910239" y="3500014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6" name="자유형: 도형 315">
            <a:extLst>
              <a:ext uri="{FF2B5EF4-FFF2-40B4-BE49-F238E27FC236}">
                <a16:creationId xmlns:a16="http://schemas.microsoft.com/office/drawing/2014/main" id="{CDF8B500-D522-45D0-9657-5C3987B9EA5C}"/>
              </a:ext>
            </a:extLst>
          </p:cNvPr>
          <p:cNvSpPr/>
          <p:nvPr userDrawn="1"/>
        </p:nvSpPr>
        <p:spPr>
          <a:xfrm>
            <a:off x="8565297" y="886998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7" name="Freeform: Shape 44">
            <a:extLst>
              <a:ext uri="{FF2B5EF4-FFF2-40B4-BE49-F238E27FC236}">
                <a16:creationId xmlns:a16="http://schemas.microsoft.com/office/drawing/2014/main" id="{1C311141-9360-41E8-AFD5-0D1DF34BDE70}"/>
              </a:ext>
            </a:extLst>
          </p:cNvPr>
          <p:cNvSpPr/>
          <p:nvPr userDrawn="1"/>
        </p:nvSpPr>
        <p:spPr>
          <a:xfrm>
            <a:off x="8079030" y="1525912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18" name="자유형: 도형 317">
            <a:extLst>
              <a:ext uri="{FF2B5EF4-FFF2-40B4-BE49-F238E27FC236}">
                <a16:creationId xmlns:a16="http://schemas.microsoft.com/office/drawing/2014/main" id="{5FC160F9-C29D-4AC2-86E5-AECF9F10F549}"/>
              </a:ext>
            </a:extLst>
          </p:cNvPr>
          <p:cNvSpPr>
            <a:spLocks/>
          </p:cNvSpPr>
          <p:nvPr userDrawn="1"/>
        </p:nvSpPr>
        <p:spPr bwMode="auto">
          <a:xfrm>
            <a:off x="8072155" y="1047891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19" name="Freeform: Shape 361">
            <a:extLst>
              <a:ext uri="{FF2B5EF4-FFF2-40B4-BE49-F238E27FC236}">
                <a16:creationId xmlns:a16="http://schemas.microsoft.com/office/drawing/2014/main" id="{33FA6E12-05AF-46EE-A8B1-B8461A9D2113}"/>
              </a:ext>
            </a:extLst>
          </p:cNvPr>
          <p:cNvSpPr/>
          <p:nvPr userDrawn="1"/>
        </p:nvSpPr>
        <p:spPr>
          <a:xfrm>
            <a:off x="9892083" y="1109475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20" name="Freeform: Shape 264">
            <a:extLst>
              <a:ext uri="{FF2B5EF4-FFF2-40B4-BE49-F238E27FC236}">
                <a16:creationId xmlns:a16="http://schemas.microsoft.com/office/drawing/2014/main" id="{5795746E-0D16-4DA4-BAE1-0B95844F5A73}"/>
              </a:ext>
            </a:extLst>
          </p:cNvPr>
          <p:cNvSpPr/>
          <p:nvPr userDrawn="1"/>
        </p:nvSpPr>
        <p:spPr>
          <a:xfrm>
            <a:off x="10287272" y="1261191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21" name="자유형: 도형 320">
            <a:extLst>
              <a:ext uri="{FF2B5EF4-FFF2-40B4-BE49-F238E27FC236}">
                <a16:creationId xmlns:a16="http://schemas.microsoft.com/office/drawing/2014/main" id="{9C5B129B-794C-4902-87BF-0E4623CB12F0}"/>
              </a:ext>
            </a:extLst>
          </p:cNvPr>
          <p:cNvSpPr/>
          <p:nvPr userDrawn="1"/>
        </p:nvSpPr>
        <p:spPr>
          <a:xfrm>
            <a:off x="7906205" y="570152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322" name="Graphic 5">
            <a:extLst>
              <a:ext uri="{FF2B5EF4-FFF2-40B4-BE49-F238E27FC236}">
                <a16:creationId xmlns:a16="http://schemas.microsoft.com/office/drawing/2014/main" id="{380F9DC6-2912-4066-8531-5E4943AC2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5258" y="59530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3" name="Freeform: Shape 44">
            <a:extLst>
              <a:ext uri="{FF2B5EF4-FFF2-40B4-BE49-F238E27FC236}">
                <a16:creationId xmlns:a16="http://schemas.microsoft.com/office/drawing/2014/main" id="{3B96ED3D-BC32-46DA-B50D-01398B74F2C7}"/>
              </a:ext>
            </a:extLst>
          </p:cNvPr>
          <p:cNvSpPr/>
          <p:nvPr userDrawn="1"/>
        </p:nvSpPr>
        <p:spPr>
          <a:xfrm>
            <a:off x="10707815" y="368702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24" name="자유형: 도형 323">
            <a:extLst>
              <a:ext uri="{FF2B5EF4-FFF2-40B4-BE49-F238E27FC236}">
                <a16:creationId xmlns:a16="http://schemas.microsoft.com/office/drawing/2014/main" id="{7796122E-D084-4BC5-AE76-92A099EAF956}"/>
              </a:ext>
            </a:extLst>
          </p:cNvPr>
          <p:cNvSpPr/>
          <p:nvPr userDrawn="1"/>
        </p:nvSpPr>
        <p:spPr>
          <a:xfrm>
            <a:off x="10685965" y="1220454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5" name="자유형: 도형 324">
            <a:extLst>
              <a:ext uri="{FF2B5EF4-FFF2-40B4-BE49-F238E27FC236}">
                <a16:creationId xmlns:a16="http://schemas.microsoft.com/office/drawing/2014/main" id="{784557D0-CC76-4D83-87D3-DBD5ACFB7644}"/>
              </a:ext>
            </a:extLst>
          </p:cNvPr>
          <p:cNvSpPr>
            <a:spLocks/>
          </p:cNvSpPr>
          <p:nvPr userDrawn="1"/>
        </p:nvSpPr>
        <p:spPr bwMode="auto">
          <a:xfrm>
            <a:off x="9884087" y="6460025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26" name="자유형: 도형 325">
            <a:extLst>
              <a:ext uri="{FF2B5EF4-FFF2-40B4-BE49-F238E27FC236}">
                <a16:creationId xmlns:a16="http://schemas.microsoft.com/office/drawing/2014/main" id="{B1A7353C-0F60-4B1D-936E-9D1CBD4E9FCC}"/>
              </a:ext>
            </a:extLst>
          </p:cNvPr>
          <p:cNvSpPr/>
          <p:nvPr userDrawn="1"/>
        </p:nvSpPr>
        <p:spPr>
          <a:xfrm>
            <a:off x="10592508" y="6484408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327" name="Graphic 5">
            <a:extLst>
              <a:ext uri="{FF2B5EF4-FFF2-40B4-BE49-F238E27FC236}">
                <a16:creationId xmlns:a16="http://schemas.microsoft.com/office/drawing/2014/main" id="{7FD856D7-6E4B-4970-889D-27F8E5E19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7141" y="956879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8" name="Freeform: Shape 17">
            <a:extLst>
              <a:ext uri="{FF2B5EF4-FFF2-40B4-BE49-F238E27FC236}">
                <a16:creationId xmlns:a16="http://schemas.microsoft.com/office/drawing/2014/main" id="{6EED041D-68F7-4C7F-B0C5-43DC0C7E9EA4}"/>
              </a:ext>
            </a:extLst>
          </p:cNvPr>
          <p:cNvSpPr/>
          <p:nvPr userDrawn="1"/>
        </p:nvSpPr>
        <p:spPr>
          <a:xfrm>
            <a:off x="8906189" y="1299796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29" name="자유형: 도형 328">
            <a:extLst>
              <a:ext uri="{FF2B5EF4-FFF2-40B4-BE49-F238E27FC236}">
                <a16:creationId xmlns:a16="http://schemas.microsoft.com/office/drawing/2014/main" id="{16B5DEAE-B166-496A-A879-799349CFE6C1}"/>
              </a:ext>
            </a:extLst>
          </p:cNvPr>
          <p:cNvSpPr>
            <a:spLocks/>
          </p:cNvSpPr>
          <p:nvPr userDrawn="1"/>
        </p:nvSpPr>
        <p:spPr bwMode="auto">
          <a:xfrm>
            <a:off x="9423862" y="1450624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30" name="Freeform: Shape 42">
            <a:extLst>
              <a:ext uri="{FF2B5EF4-FFF2-40B4-BE49-F238E27FC236}">
                <a16:creationId xmlns:a16="http://schemas.microsoft.com/office/drawing/2014/main" id="{B1D1EBDA-486C-4C38-9825-3E50C4398CA9}"/>
              </a:ext>
            </a:extLst>
          </p:cNvPr>
          <p:cNvSpPr/>
          <p:nvPr userDrawn="1"/>
        </p:nvSpPr>
        <p:spPr>
          <a:xfrm>
            <a:off x="8837285" y="1791676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31" name="Freeform: Shape 44">
            <a:extLst>
              <a:ext uri="{FF2B5EF4-FFF2-40B4-BE49-F238E27FC236}">
                <a16:creationId xmlns:a16="http://schemas.microsoft.com/office/drawing/2014/main" id="{2BF72C05-8911-4365-8CE0-0B8180FF1FE7}"/>
              </a:ext>
            </a:extLst>
          </p:cNvPr>
          <p:cNvSpPr/>
          <p:nvPr userDrawn="1"/>
        </p:nvSpPr>
        <p:spPr>
          <a:xfrm>
            <a:off x="9265228" y="2052622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32" name="자유형: 도형 331">
            <a:extLst>
              <a:ext uri="{FF2B5EF4-FFF2-40B4-BE49-F238E27FC236}">
                <a16:creationId xmlns:a16="http://schemas.microsoft.com/office/drawing/2014/main" id="{CFF076C5-A093-41CC-823B-E9BA5CD097AA}"/>
              </a:ext>
            </a:extLst>
          </p:cNvPr>
          <p:cNvSpPr/>
          <p:nvPr userDrawn="1"/>
        </p:nvSpPr>
        <p:spPr>
          <a:xfrm flipH="1">
            <a:off x="8553057" y="1375965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3" name="자유형: 도형 332">
            <a:extLst>
              <a:ext uri="{FF2B5EF4-FFF2-40B4-BE49-F238E27FC236}">
                <a16:creationId xmlns:a16="http://schemas.microsoft.com/office/drawing/2014/main" id="{64A00D08-6F86-40CE-A7AE-C41FBE2CDF47}"/>
              </a:ext>
            </a:extLst>
          </p:cNvPr>
          <p:cNvSpPr/>
          <p:nvPr userDrawn="1"/>
        </p:nvSpPr>
        <p:spPr>
          <a:xfrm>
            <a:off x="8912305" y="5570159"/>
            <a:ext cx="217274" cy="344059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4" name="자유형: 도형 333">
            <a:extLst>
              <a:ext uri="{FF2B5EF4-FFF2-40B4-BE49-F238E27FC236}">
                <a16:creationId xmlns:a16="http://schemas.microsoft.com/office/drawing/2014/main" id="{38B82833-211E-4393-B096-7A39C17ADF76}"/>
              </a:ext>
            </a:extLst>
          </p:cNvPr>
          <p:cNvSpPr/>
          <p:nvPr userDrawn="1"/>
        </p:nvSpPr>
        <p:spPr>
          <a:xfrm>
            <a:off x="7044219" y="2213018"/>
            <a:ext cx="217274" cy="344059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5" name="자유형: 도형 334">
            <a:extLst>
              <a:ext uri="{FF2B5EF4-FFF2-40B4-BE49-F238E27FC236}">
                <a16:creationId xmlns:a16="http://schemas.microsoft.com/office/drawing/2014/main" id="{EEAAFD38-6628-4565-9B8F-B596C08B35E6}"/>
              </a:ext>
            </a:extLst>
          </p:cNvPr>
          <p:cNvSpPr/>
          <p:nvPr userDrawn="1"/>
        </p:nvSpPr>
        <p:spPr>
          <a:xfrm>
            <a:off x="10965989" y="742578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6" name="자유형: 도형 335">
            <a:extLst>
              <a:ext uri="{FF2B5EF4-FFF2-40B4-BE49-F238E27FC236}">
                <a16:creationId xmlns:a16="http://schemas.microsoft.com/office/drawing/2014/main" id="{E6A08CD5-22A7-406C-B175-1EF5C0120E34}"/>
              </a:ext>
            </a:extLst>
          </p:cNvPr>
          <p:cNvSpPr/>
          <p:nvPr userDrawn="1"/>
        </p:nvSpPr>
        <p:spPr>
          <a:xfrm>
            <a:off x="11609983" y="424072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7" name="자유형: 도형 336">
            <a:extLst>
              <a:ext uri="{FF2B5EF4-FFF2-40B4-BE49-F238E27FC236}">
                <a16:creationId xmlns:a16="http://schemas.microsoft.com/office/drawing/2014/main" id="{C62A0900-2C10-4A6C-A9F3-AE7DBC0CE23B}"/>
              </a:ext>
            </a:extLst>
          </p:cNvPr>
          <p:cNvSpPr/>
          <p:nvPr userDrawn="1"/>
        </p:nvSpPr>
        <p:spPr>
          <a:xfrm flipH="1">
            <a:off x="10315705" y="813655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8" name="Freeform: Shape 17">
            <a:extLst>
              <a:ext uri="{FF2B5EF4-FFF2-40B4-BE49-F238E27FC236}">
                <a16:creationId xmlns:a16="http://schemas.microsoft.com/office/drawing/2014/main" id="{0F501AE2-4648-4B52-AB6A-7F9D520F5044}"/>
              </a:ext>
            </a:extLst>
          </p:cNvPr>
          <p:cNvSpPr/>
          <p:nvPr userDrawn="1"/>
        </p:nvSpPr>
        <p:spPr>
          <a:xfrm>
            <a:off x="11778448" y="5293459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39" name="자유형: 도형 338">
            <a:extLst>
              <a:ext uri="{FF2B5EF4-FFF2-40B4-BE49-F238E27FC236}">
                <a16:creationId xmlns:a16="http://schemas.microsoft.com/office/drawing/2014/main" id="{E7FA1DD6-CA93-43FA-BA53-272172A54DE4}"/>
              </a:ext>
            </a:extLst>
          </p:cNvPr>
          <p:cNvSpPr/>
          <p:nvPr userDrawn="1"/>
        </p:nvSpPr>
        <p:spPr>
          <a:xfrm>
            <a:off x="10190808" y="2193035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40" name="자유형: 도형 339">
            <a:extLst>
              <a:ext uri="{FF2B5EF4-FFF2-40B4-BE49-F238E27FC236}">
                <a16:creationId xmlns:a16="http://schemas.microsoft.com/office/drawing/2014/main" id="{BF2DE6AC-EA92-4BA8-9D96-7C31E6D922CC}"/>
              </a:ext>
            </a:extLst>
          </p:cNvPr>
          <p:cNvSpPr>
            <a:spLocks/>
          </p:cNvSpPr>
          <p:nvPr userDrawn="1"/>
        </p:nvSpPr>
        <p:spPr bwMode="auto">
          <a:xfrm>
            <a:off x="11646740" y="4853444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341" name="Graphic 5">
            <a:extLst>
              <a:ext uri="{FF2B5EF4-FFF2-40B4-BE49-F238E27FC236}">
                <a16:creationId xmlns:a16="http://schemas.microsoft.com/office/drawing/2014/main" id="{D66294E9-0C81-46EF-9B40-A7F982F8C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945" y="3158662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42" name="Freeform: Shape 17">
            <a:extLst>
              <a:ext uri="{FF2B5EF4-FFF2-40B4-BE49-F238E27FC236}">
                <a16:creationId xmlns:a16="http://schemas.microsoft.com/office/drawing/2014/main" id="{81DDAE45-7665-4EB3-9A5F-C43B87E3A358}"/>
              </a:ext>
            </a:extLst>
          </p:cNvPr>
          <p:cNvSpPr/>
          <p:nvPr userDrawn="1"/>
        </p:nvSpPr>
        <p:spPr>
          <a:xfrm>
            <a:off x="11739497" y="4228928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3" name="Graphic 47">
            <a:extLst>
              <a:ext uri="{FF2B5EF4-FFF2-40B4-BE49-F238E27FC236}">
                <a16:creationId xmlns:a16="http://schemas.microsoft.com/office/drawing/2014/main" id="{786E585E-3A85-4500-9E7D-DE5EDB0484E1}"/>
              </a:ext>
            </a:extLst>
          </p:cNvPr>
          <p:cNvGrpSpPr/>
          <p:nvPr userDrawn="1"/>
        </p:nvGrpSpPr>
        <p:grpSpPr>
          <a:xfrm>
            <a:off x="11201577" y="2710767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44" name="Freeform: Shape 1145">
              <a:extLst>
                <a:ext uri="{FF2B5EF4-FFF2-40B4-BE49-F238E27FC236}">
                  <a16:creationId xmlns:a16="http://schemas.microsoft.com/office/drawing/2014/main" id="{BBCC6FFC-62BB-4EF2-96BA-2A00A8B81E24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1146">
              <a:extLst>
                <a:ext uri="{FF2B5EF4-FFF2-40B4-BE49-F238E27FC236}">
                  <a16:creationId xmlns:a16="http://schemas.microsoft.com/office/drawing/2014/main" id="{4485E506-A0E1-4C9F-A5E5-A43AEF5B1A66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1147">
              <a:extLst>
                <a:ext uri="{FF2B5EF4-FFF2-40B4-BE49-F238E27FC236}">
                  <a16:creationId xmlns:a16="http://schemas.microsoft.com/office/drawing/2014/main" id="{7F010EF1-0357-4706-887B-A38932FE8BE0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7" name="Freeform: Shape 264">
            <a:extLst>
              <a:ext uri="{FF2B5EF4-FFF2-40B4-BE49-F238E27FC236}">
                <a16:creationId xmlns:a16="http://schemas.microsoft.com/office/drawing/2014/main" id="{166E40FA-3997-45BA-8AB2-33A49FE4C5E5}"/>
              </a:ext>
            </a:extLst>
          </p:cNvPr>
          <p:cNvSpPr/>
          <p:nvPr userDrawn="1"/>
        </p:nvSpPr>
        <p:spPr>
          <a:xfrm>
            <a:off x="11335227" y="5036431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48" name="자유형: 도형 347">
            <a:extLst>
              <a:ext uri="{FF2B5EF4-FFF2-40B4-BE49-F238E27FC236}">
                <a16:creationId xmlns:a16="http://schemas.microsoft.com/office/drawing/2014/main" id="{AF4BDC7A-40C3-4774-AF9D-91000525E425}"/>
              </a:ext>
            </a:extLst>
          </p:cNvPr>
          <p:cNvSpPr/>
          <p:nvPr userDrawn="1"/>
        </p:nvSpPr>
        <p:spPr>
          <a:xfrm>
            <a:off x="10602268" y="6416865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49" name="자유형: 도형 348">
            <a:extLst>
              <a:ext uri="{FF2B5EF4-FFF2-40B4-BE49-F238E27FC236}">
                <a16:creationId xmlns:a16="http://schemas.microsoft.com/office/drawing/2014/main" id="{77B85403-4785-4144-873C-C09B4EDD1CE5}"/>
              </a:ext>
            </a:extLst>
          </p:cNvPr>
          <p:cNvSpPr/>
          <p:nvPr userDrawn="1"/>
        </p:nvSpPr>
        <p:spPr>
          <a:xfrm>
            <a:off x="12014280" y="4579070"/>
            <a:ext cx="170427" cy="343683"/>
          </a:xfrm>
          <a:custGeom>
            <a:avLst/>
            <a:gdLst>
              <a:gd name="connsiteX0" fmla="*/ 77762 w 170427"/>
              <a:gd name="connsiteY0" fmla="*/ 173817 h 343683"/>
              <a:gd name="connsiteX1" fmla="*/ 34386 w 170427"/>
              <a:gd name="connsiteY1" fmla="*/ 211431 h 343683"/>
              <a:gd name="connsiteX2" fmla="*/ 69649 w 170427"/>
              <a:gd name="connsiteY2" fmla="*/ 250370 h 343683"/>
              <a:gd name="connsiteX3" fmla="*/ 121998 w 170427"/>
              <a:gd name="connsiteY3" fmla="*/ 211828 h 343683"/>
              <a:gd name="connsiteX4" fmla="*/ 77762 w 170427"/>
              <a:gd name="connsiteY4" fmla="*/ 173817 h 343683"/>
              <a:gd name="connsiteX5" fmla="*/ 101540 w 170427"/>
              <a:gd name="connsiteY5" fmla="*/ 88 h 343683"/>
              <a:gd name="connsiteX6" fmla="*/ 139889 w 170427"/>
              <a:gd name="connsiteY6" fmla="*/ 16286 h 343683"/>
              <a:gd name="connsiteX7" fmla="*/ 147668 w 170427"/>
              <a:gd name="connsiteY7" fmla="*/ 65810 h 343683"/>
              <a:gd name="connsiteX8" fmla="*/ 138243 w 170427"/>
              <a:gd name="connsiteY8" fmla="*/ 55946 h 343683"/>
              <a:gd name="connsiteX9" fmla="*/ 86569 w 170427"/>
              <a:gd name="connsiteY9" fmla="*/ 38691 h 343683"/>
              <a:gd name="connsiteX10" fmla="*/ 50048 w 170427"/>
              <a:gd name="connsiteY10" fmla="*/ 79318 h 343683"/>
              <a:gd name="connsiteX11" fmla="*/ 114349 w 170427"/>
              <a:gd name="connsiteY11" fmla="*/ 132395 h 343683"/>
              <a:gd name="connsiteX12" fmla="*/ 148110 w 170427"/>
              <a:gd name="connsiteY12" fmla="*/ 119474 h 343683"/>
              <a:gd name="connsiteX13" fmla="*/ 154494 w 170427"/>
              <a:gd name="connsiteY13" fmla="*/ 109264 h 343683"/>
              <a:gd name="connsiteX14" fmla="*/ 160247 w 170427"/>
              <a:gd name="connsiteY14" fmla="*/ 145889 h 343683"/>
              <a:gd name="connsiteX15" fmla="*/ 159984 w 170427"/>
              <a:gd name="connsiteY15" fmla="*/ 146049 h 343683"/>
              <a:gd name="connsiteX16" fmla="*/ 153387 w 170427"/>
              <a:gd name="connsiteY16" fmla="*/ 183187 h 343683"/>
              <a:gd name="connsiteX17" fmla="*/ 160274 w 170427"/>
              <a:gd name="connsiteY17" fmla="*/ 193944 h 343683"/>
              <a:gd name="connsiteX18" fmla="*/ 163731 w 170427"/>
              <a:gd name="connsiteY18" fmla="*/ 196606 h 343683"/>
              <a:gd name="connsiteX19" fmla="*/ 166126 w 170427"/>
              <a:gd name="connsiteY19" fmla="*/ 239335 h 343683"/>
              <a:gd name="connsiteX20" fmla="*/ 159413 w 170427"/>
              <a:gd name="connsiteY20" fmla="*/ 241417 h 343683"/>
              <a:gd name="connsiteX21" fmla="*/ 143520 w 170427"/>
              <a:gd name="connsiteY21" fmla="*/ 275136 h 343683"/>
              <a:gd name="connsiteX22" fmla="*/ 153664 w 170427"/>
              <a:gd name="connsiteY22" fmla="*/ 297693 h 343683"/>
              <a:gd name="connsiteX23" fmla="*/ 169728 w 170427"/>
              <a:gd name="connsiteY23" fmla="*/ 303595 h 343683"/>
              <a:gd name="connsiteX24" fmla="*/ 170427 w 170427"/>
              <a:gd name="connsiteY24" fmla="*/ 316077 h 343683"/>
              <a:gd name="connsiteX25" fmla="*/ 168740 w 170427"/>
              <a:gd name="connsiteY25" fmla="*/ 343093 h 343683"/>
              <a:gd name="connsiteX26" fmla="*/ 164970 w 170427"/>
              <a:gd name="connsiteY26" fmla="*/ 343683 h 343683"/>
              <a:gd name="connsiteX27" fmla="*/ 110132 w 170427"/>
              <a:gd name="connsiteY27" fmla="*/ 274737 h 343683"/>
              <a:gd name="connsiteX28" fmla="*/ 49419 w 170427"/>
              <a:gd name="connsiteY28" fmla="*/ 281295 h 343683"/>
              <a:gd name="connsiteX29" fmla="*/ 25248 w 170427"/>
              <a:gd name="connsiteY29" fmla="*/ 159446 h 343683"/>
              <a:gd name="connsiteX30" fmla="*/ 36969 w 170427"/>
              <a:gd name="connsiteY30" fmla="*/ 127826 h 343683"/>
              <a:gd name="connsiteX31" fmla="*/ 40346 w 170427"/>
              <a:gd name="connsiteY31" fmla="*/ 20413 h 343683"/>
              <a:gd name="connsiteX32" fmla="*/ 101540 w 170427"/>
              <a:gd name="connsiteY32" fmla="*/ 88 h 34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0427" h="343683">
                <a:moveTo>
                  <a:pt x="77762" y="173817"/>
                </a:moveTo>
                <a:cubicBezTo>
                  <a:pt x="52101" y="174513"/>
                  <a:pt x="36042" y="188154"/>
                  <a:pt x="34386" y="211431"/>
                </a:cubicBezTo>
                <a:cubicBezTo>
                  <a:pt x="32897" y="233086"/>
                  <a:pt x="46605" y="250038"/>
                  <a:pt x="69649" y="250370"/>
                </a:cubicBezTo>
                <a:cubicBezTo>
                  <a:pt x="95244" y="250667"/>
                  <a:pt x="118455" y="235999"/>
                  <a:pt x="121998" y="211828"/>
                </a:cubicBezTo>
                <a:cubicBezTo>
                  <a:pt x="126236" y="183353"/>
                  <a:pt x="98556" y="179115"/>
                  <a:pt x="77762" y="173817"/>
                </a:cubicBezTo>
                <a:close/>
                <a:moveTo>
                  <a:pt x="101540" y="88"/>
                </a:moveTo>
                <a:lnTo>
                  <a:pt x="139889" y="16286"/>
                </a:lnTo>
                <a:lnTo>
                  <a:pt x="147668" y="65810"/>
                </a:lnTo>
                <a:lnTo>
                  <a:pt x="138243" y="55946"/>
                </a:lnTo>
                <a:cubicBezTo>
                  <a:pt x="124879" y="45793"/>
                  <a:pt x="106635" y="38459"/>
                  <a:pt x="86569" y="38691"/>
                </a:cubicBezTo>
                <a:cubicBezTo>
                  <a:pt x="70444" y="39188"/>
                  <a:pt x="51803" y="51009"/>
                  <a:pt x="50048" y="79318"/>
                </a:cubicBezTo>
                <a:cubicBezTo>
                  <a:pt x="48690" y="100609"/>
                  <a:pt x="91768" y="127461"/>
                  <a:pt x="114349" y="132395"/>
                </a:cubicBezTo>
                <a:cubicBezTo>
                  <a:pt x="128107" y="135392"/>
                  <a:pt x="139878" y="128803"/>
                  <a:pt x="148110" y="119474"/>
                </a:cubicBezTo>
                <a:lnTo>
                  <a:pt x="154494" y="109264"/>
                </a:lnTo>
                <a:lnTo>
                  <a:pt x="160247" y="145889"/>
                </a:lnTo>
                <a:lnTo>
                  <a:pt x="159984" y="146049"/>
                </a:lnTo>
                <a:cubicBezTo>
                  <a:pt x="152443" y="157063"/>
                  <a:pt x="149149" y="171002"/>
                  <a:pt x="153387" y="183187"/>
                </a:cubicBezTo>
                <a:cubicBezTo>
                  <a:pt x="154927" y="187525"/>
                  <a:pt x="157120" y="190819"/>
                  <a:pt x="160274" y="193944"/>
                </a:cubicBezTo>
                <a:lnTo>
                  <a:pt x="163731" y="196606"/>
                </a:lnTo>
                <a:lnTo>
                  <a:pt x="166126" y="239335"/>
                </a:lnTo>
                <a:lnTo>
                  <a:pt x="159413" y="241417"/>
                </a:lnTo>
                <a:cubicBezTo>
                  <a:pt x="150639" y="249542"/>
                  <a:pt x="145258" y="261412"/>
                  <a:pt x="143520" y="275136"/>
                </a:cubicBezTo>
                <a:cubicBezTo>
                  <a:pt x="142427" y="283779"/>
                  <a:pt x="146715" y="291816"/>
                  <a:pt x="153664" y="297693"/>
                </a:cubicBezTo>
                <a:lnTo>
                  <a:pt x="169728" y="303595"/>
                </a:lnTo>
                <a:lnTo>
                  <a:pt x="170427" y="316077"/>
                </a:lnTo>
                <a:lnTo>
                  <a:pt x="168740" y="343093"/>
                </a:lnTo>
                <a:lnTo>
                  <a:pt x="164970" y="343683"/>
                </a:lnTo>
                <a:cubicBezTo>
                  <a:pt x="128111" y="333087"/>
                  <a:pt x="128412" y="297719"/>
                  <a:pt x="110132" y="274737"/>
                </a:cubicBezTo>
                <a:cubicBezTo>
                  <a:pt x="89894" y="276924"/>
                  <a:pt x="84276" y="288674"/>
                  <a:pt x="49419" y="281295"/>
                </a:cubicBezTo>
                <a:cubicBezTo>
                  <a:pt x="-2975" y="270204"/>
                  <a:pt x="-17962" y="199676"/>
                  <a:pt x="25248" y="159446"/>
                </a:cubicBezTo>
                <a:cubicBezTo>
                  <a:pt x="34055" y="151235"/>
                  <a:pt x="52862" y="149513"/>
                  <a:pt x="36969" y="127826"/>
                </a:cubicBezTo>
                <a:cubicBezTo>
                  <a:pt x="4785" y="83888"/>
                  <a:pt x="7765" y="46902"/>
                  <a:pt x="40346" y="20413"/>
                </a:cubicBezTo>
                <a:cubicBezTo>
                  <a:pt x="58226" y="5861"/>
                  <a:pt x="79914" y="-860"/>
                  <a:pt x="101540" y="88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50" name="하트 349">
            <a:extLst>
              <a:ext uri="{FF2B5EF4-FFF2-40B4-BE49-F238E27FC236}">
                <a16:creationId xmlns:a16="http://schemas.microsoft.com/office/drawing/2014/main" id="{E7BD774D-016B-4FA7-A424-E2984E89AA7F}"/>
              </a:ext>
            </a:extLst>
          </p:cNvPr>
          <p:cNvSpPr/>
          <p:nvPr userDrawn="1"/>
        </p:nvSpPr>
        <p:spPr>
          <a:xfrm>
            <a:off x="11220017" y="3850478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1" name="Freeform: Shape 264">
            <a:extLst>
              <a:ext uri="{FF2B5EF4-FFF2-40B4-BE49-F238E27FC236}">
                <a16:creationId xmlns:a16="http://schemas.microsoft.com/office/drawing/2014/main" id="{CAF5382C-81A1-494F-96FE-BEB8439AB1C6}"/>
              </a:ext>
            </a:extLst>
          </p:cNvPr>
          <p:cNvSpPr/>
          <p:nvPr userDrawn="1"/>
        </p:nvSpPr>
        <p:spPr>
          <a:xfrm>
            <a:off x="10456264" y="4511905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52" name="자유형: 도형 351">
            <a:extLst>
              <a:ext uri="{FF2B5EF4-FFF2-40B4-BE49-F238E27FC236}">
                <a16:creationId xmlns:a16="http://schemas.microsoft.com/office/drawing/2014/main" id="{174B743F-B32B-42E6-A7F2-83BDCAA31045}"/>
              </a:ext>
            </a:extLst>
          </p:cNvPr>
          <p:cNvSpPr/>
          <p:nvPr userDrawn="1"/>
        </p:nvSpPr>
        <p:spPr>
          <a:xfrm rot="768186">
            <a:off x="10271463" y="6027323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53" name="자유형: 도형 352">
            <a:extLst>
              <a:ext uri="{FF2B5EF4-FFF2-40B4-BE49-F238E27FC236}">
                <a16:creationId xmlns:a16="http://schemas.microsoft.com/office/drawing/2014/main" id="{46D191BC-CCFE-4C8D-8D7C-81FD327791FA}"/>
              </a:ext>
            </a:extLst>
          </p:cNvPr>
          <p:cNvSpPr/>
          <p:nvPr userDrawn="1"/>
        </p:nvSpPr>
        <p:spPr>
          <a:xfrm>
            <a:off x="10798504" y="4776120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54" name="자유형: 도형 353">
            <a:extLst>
              <a:ext uri="{FF2B5EF4-FFF2-40B4-BE49-F238E27FC236}">
                <a16:creationId xmlns:a16="http://schemas.microsoft.com/office/drawing/2014/main" id="{07BF906A-57CB-44BD-AFF2-108ADBD42FD6}"/>
              </a:ext>
            </a:extLst>
          </p:cNvPr>
          <p:cNvSpPr/>
          <p:nvPr userDrawn="1"/>
        </p:nvSpPr>
        <p:spPr>
          <a:xfrm>
            <a:off x="10998207" y="4221410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55" name="자유형: 도형 354">
            <a:extLst>
              <a:ext uri="{FF2B5EF4-FFF2-40B4-BE49-F238E27FC236}">
                <a16:creationId xmlns:a16="http://schemas.microsoft.com/office/drawing/2014/main" id="{F5A0D110-E6D0-442C-B0D1-37522C50C35D}"/>
              </a:ext>
            </a:extLst>
          </p:cNvPr>
          <p:cNvSpPr/>
          <p:nvPr userDrawn="1"/>
        </p:nvSpPr>
        <p:spPr>
          <a:xfrm>
            <a:off x="11387479" y="4579666"/>
            <a:ext cx="217274" cy="344059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56" name="자유형: 도형 355">
            <a:extLst>
              <a:ext uri="{FF2B5EF4-FFF2-40B4-BE49-F238E27FC236}">
                <a16:creationId xmlns:a16="http://schemas.microsoft.com/office/drawing/2014/main" id="{6E0B7CC8-D771-4E47-9005-895711CA0C38}"/>
              </a:ext>
            </a:extLst>
          </p:cNvPr>
          <p:cNvSpPr/>
          <p:nvPr userDrawn="1"/>
        </p:nvSpPr>
        <p:spPr>
          <a:xfrm rot="5400000">
            <a:off x="10959498" y="-35028"/>
            <a:ext cx="132982" cy="256531"/>
          </a:xfrm>
          <a:custGeom>
            <a:avLst/>
            <a:gdLst>
              <a:gd name="connsiteX0" fmla="*/ 0 w 132982"/>
              <a:gd name="connsiteY0" fmla="*/ 0 h 256531"/>
              <a:gd name="connsiteX1" fmla="*/ 999 w 132982"/>
              <a:gd name="connsiteY1" fmla="*/ 1872 h 256531"/>
              <a:gd name="connsiteX2" fmla="*/ 7086 w 132982"/>
              <a:gd name="connsiteY2" fmla="*/ 51597 h 256531"/>
              <a:gd name="connsiteX3" fmla="*/ 9439 w 132982"/>
              <a:gd name="connsiteY3" fmla="*/ 70601 h 256531"/>
              <a:gd name="connsiteX4" fmla="*/ 107098 w 132982"/>
              <a:gd name="connsiteY4" fmla="*/ 72238 h 256531"/>
              <a:gd name="connsiteX5" fmla="*/ 119324 w 132982"/>
              <a:gd name="connsiteY5" fmla="*/ 117205 h 256531"/>
              <a:gd name="connsiteX6" fmla="*/ 92876 w 132982"/>
              <a:gd name="connsiteY6" fmla="*/ 141044 h 256531"/>
              <a:gd name="connsiteX7" fmla="*/ 44200 w 132982"/>
              <a:gd name="connsiteY7" fmla="*/ 163604 h 256531"/>
              <a:gd name="connsiteX8" fmla="*/ 81622 w 132982"/>
              <a:gd name="connsiteY8" fmla="*/ 201102 h 256531"/>
              <a:gd name="connsiteX9" fmla="*/ 94385 w 132982"/>
              <a:gd name="connsiteY9" fmla="*/ 242104 h 256531"/>
              <a:gd name="connsiteX10" fmla="*/ 53690 w 132982"/>
              <a:gd name="connsiteY10" fmla="*/ 256531 h 256531"/>
              <a:gd name="connsiteX11" fmla="*/ 0 w 132982"/>
              <a:gd name="connsiteY11" fmla="*/ 243479 h 256531"/>
              <a:gd name="connsiteX12" fmla="*/ 0 w 132982"/>
              <a:gd name="connsiteY12" fmla="*/ 219887 h 256531"/>
              <a:gd name="connsiteX13" fmla="*/ 13903 w 132982"/>
              <a:gd name="connsiteY13" fmla="*/ 225423 h 256531"/>
              <a:gd name="connsiteX14" fmla="*/ 56427 w 132982"/>
              <a:gd name="connsiteY14" fmla="*/ 224046 h 256531"/>
              <a:gd name="connsiteX15" fmla="*/ 8262 w 132982"/>
              <a:gd name="connsiteY15" fmla="*/ 179386 h 256531"/>
              <a:gd name="connsiteX16" fmla="*/ 0 w 132982"/>
              <a:gd name="connsiteY16" fmla="*/ 182268 h 256531"/>
              <a:gd name="connsiteX17" fmla="*/ 0 w 132982"/>
              <a:gd name="connsiteY17" fmla="*/ 142708 h 256531"/>
              <a:gd name="connsiteX18" fmla="*/ 9209 w 132982"/>
              <a:gd name="connsiteY18" fmla="*/ 142221 h 256531"/>
              <a:gd name="connsiteX19" fmla="*/ 55250 w 132982"/>
              <a:gd name="connsiteY19" fmla="*/ 129329 h 256531"/>
              <a:gd name="connsiteX20" fmla="*/ 63870 w 132982"/>
              <a:gd name="connsiteY20" fmla="*/ 125006 h 256531"/>
              <a:gd name="connsiteX21" fmla="*/ 85688 w 132982"/>
              <a:gd name="connsiteY21" fmla="*/ 103188 h 256531"/>
              <a:gd name="connsiteX22" fmla="*/ 52590 w 132982"/>
              <a:gd name="connsiteY22" fmla="*/ 93110 h 256531"/>
              <a:gd name="connsiteX23" fmla="*/ 0 w 132982"/>
              <a:gd name="connsiteY23" fmla="*/ 111128 h 25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2982" h="256531">
                <a:moveTo>
                  <a:pt x="0" y="0"/>
                </a:moveTo>
                <a:lnTo>
                  <a:pt x="999" y="1872"/>
                </a:lnTo>
                <a:cubicBezTo>
                  <a:pt x="999" y="1872"/>
                  <a:pt x="11869" y="32106"/>
                  <a:pt x="7086" y="51597"/>
                </a:cubicBezTo>
                <a:cubicBezTo>
                  <a:pt x="1280" y="75154"/>
                  <a:pt x="4067" y="70039"/>
                  <a:pt x="9439" y="70601"/>
                </a:cubicBezTo>
                <a:cubicBezTo>
                  <a:pt x="10692" y="70729"/>
                  <a:pt x="56427" y="56252"/>
                  <a:pt x="107098" y="72238"/>
                </a:cubicBezTo>
                <a:cubicBezTo>
                  <a:pt x="137690" y="81882"/>
                  <a:pt x="140375" y="93954"/>
                  <a:pt x="119324" y="117205"/>
                </a:cubicBezTo>
                <a:cubicBezTo>
                  <a:pt x="112572" y="124674"/>
                  <a:pt x="92901" y="141070"/>
                  <a:pt x="92876" y="141044"/>
                </a:cubicBezTo>
                <a:cubicBezTo>
                  <a:pt x="64535" y="164576"/>
                  <a:pt x="45403" y="156161"/>
                  <a:pt x="44200" y="163604"/>
                </a:cubicBezTo>
                <a:cubicBezTo>
                  <a:pt x="43049" y="170894"/>
                  <a:pt x="67477" y="178951"/>
                  <a:pt x="81622" y="201102"/>
                </a:cubicBezTo>
                <a:cubicBezTo>
                  <a:pt x="88937" y="212561"/>
                  <a:pt x="97173" y="232768"/>
                  <a:pt x="94385" y="242104"/>
                </a:cubicBezTo>
                <a:cubicBezTo>
                  <a:pt x="92185" y="249471"/>
                  <a:pt x="68909" y="255686"/>
                  <a:pt x="53690" y="256531"/>
                </a:cubicBezTo>
                <a:lnTo>
                  <a:pt x="0" y="243479"/>
                </a:lnTo>
                <a:lnTo>
                  <a:pt x="0" y="219887"/>
                </a:lnTo>
                <a:lnTo>
                  <a:pt x="13903" y="225423"/>
                </a:lnTo>
                <a:cubicBezTo>
                  <a:pt x="32725" y="230511"/>
                  <a:pt x="55180" y="230703"/>
                  <a:pt x="56427" y="224046"/>
                </a:cubicBezTo>
                <a:cubicBezTo>
                  <a:pt x="59343" y="215426"/>
                  <a:pt x="34225" y="184016"/>
                  <a:pt x="8262" y="179386"/>
                </a:cubicBezTo>
                <a:lnTo>
                  <a:pt x="0" y="182268"/>
                </a:lnTo>
                <a:lnTo>
                  <a:pt x="0" y="142708"/>
                </a:lnTo>
                <a:lnTo>
                  <a:pt x="9209" y="142221"/>
                </a:lnTo>
                <a:cubicBezTo>
                  <a:pt x="27089" y="139535"/>
                  <a:pt x="39443" y="138205"/>
                  <a:pt x="55250" y="129329"/>
                </a:cubicBezTo>
                <a:lnTo>
                  <a:pt x="63870" y="125006"/>
                </a:lnTo>
                <a:cubicBezTo>
                  <a:pt x="71058" y="120940"/>
                  <a:pt x="87607" y="108944"/>
                  <a:pt x="85688" y="103188"/>
                </a:cubicBezTo>
                <a:cubicBezTo>
                  <a:pt x="83617" y="96998"/>
                  <a:pt x="63001" y="92190"/>
                  <a:pt x="52590" y="93110"/>
                </a:cubicBezTo>
                <a:lnTo>
                  <a:pt x="0" y="111128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7" name="하트 356">
            <a:extLst>
              <a:ext uri="{FF2B5EF4-FFF2-40B4-BE49-F238E27FC236}">
                <a16:creationId xmlns:a16="http://schemas.microsoft.com/office/drawing/2014/main" id="{FAE18394-69F1-4179-8E0C-84CB08A55ADB}"/>
              </a:ext>
            </a:extLst>
          </p:cNvPr>
          <p:cNvSpPr/>
          <p:nvPr userDrawn="1"/>
        </p:nvSpPr>
        <p:spPr>
          <a:xfrm>
            <a:off x="11067514" y="1803813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8" name="Freeform: Shape 264">
            <a:extLst>
              <a:ext uri="{FF2B5EF4-FFF2-40B4-BE49-F238E27FC236}">
                <a16:creationId xmlns:a16="http://schemas.microsoft.com/office/drawing/2014/main" id="{5FA9217F-3DCC-4100-A13E-700A4393DBA1}"/>
              </a:ext>
            </a:extLst>
          </p:cNvPr>
          <p:cNvSpPr/>
          <p:nvPr userDrawn="1"/>
        </p:nvSpPr>
        <p:spPr>
          <a:xfrm rot="3838674">
            <a:off x="11392255" y="1323973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59" name="자유형: 도형 358">
            <a:extLst>
              <a:ext uri="{FF2B5EF4-FFF2-40B4-BE49-F238E27FC236}">
                <a16:creationId xmlns:a16="http://schemas.microsoft.com/office/drawing/2014/main" id="{E9B20D8E-2526-4B37-A544-8EBDA6FF36A0}"/>
              </a:ext>
            </a:extLst>
          </p:cNvPr>
          <p:cNvSpPr/>
          <p:nvPr userDrawn="1"/>
        </p:nvSpPr>
        <p:spPr>
          <a:xfrm>
            <a:off x="11487276" y="2095523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360" name="Graphic 5">
            <a:extLst>
              <a:ext uri="{FF2B5EF4-FFF2-40B4-BE49-F238E27FC236}">
                <a16:creationId xmlns:a16="http://schemas.microsoft.com/office/drawing/2014/main" id="{5F3789AF-658B-41A6-A526-B6D11D0CF7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88082" y="2396656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61" name="Graphic 47">
            <a:extLst>
              <a:ext uri="{FF2B5EF4-FFF2-40B4-BE49-F238E27FC236}">
                <a16:creationId xmlns:a16="http://schemas.microsoft.com/office/drawing/2014/main" id="{3216D3A3-223B-4300-9217-EC20CCED79E2}"/>
              </a:ext>
            </a:extLst>
          </p:cNvPr>
          <p:cNvGrpSpPr/>
          <p:nvPr userDrawn="1"/>
        </p:nvGrpSpPr>
        <p:grpSpPr>
          <a:xfrm>
            <a:off x="11672564" y="108867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62" name="Freeform: Shape 1145">
              <a:extLst>
                <a:ext uri="{FF2B5EF4-FFF2-40B4-BE49-F238E27FC236}">
                  <a16:creationId xmlns:a16="http://schemas.microsoft.com/office/drawing/2014/main" id="{4798BDF7-6778-4F22-9332-56C9FF317554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1146">
              <a:extLst>
                <a:ext uri="{FF2B5EF4-FFF2-40B4-BE49-F238E27FC236}">
                  <a16:creationId xmlns:a16="http://schemas.microsoft.com/office/drawing/2014/main" id="{C0934C9D-E2FE-4052-854D-4F51C11C0546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1147">
              <a:extLst>
                <a:ext uri="{FF2B5EF4-FFF2-40B4-BE49-F238E27FC236}">
                  <a16:creationId xmlns:a16="http://schemas.microsoft.com/office/drawing/2014/main" id="{027A5BB2-0504-4C4F-95F8-61ED1BFA9D76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5" name="자유형: 도형 364">
            <a:extLst>
              <a:ext uri="{FF2B5EF4-FFF2-40B4-BE49-F238E27FC236}">
                <a16:creationId xmlns:a16="http://schemas.microsoft.com/office/drawing/2014/main" id="{4AD82799-D5D3-46C9-99AE-DF5ECF7BE840}"/>
              </a:ext>
            </a:extLst>
          </p:cNvPr>
          <p:cNvSpPr/>
          <p:nvPr userDrawn="1"/>
        </p:nvSpPr>
        <p:spPr>
          <a:xfrm rot="1980006">
            <a:off x="11999905" y="590180"/>
            <a:ext cx="234803" cy="302038"/>
          </a:xfrm>
          <a:custGeom>
            <a:avLst/>
            <a:gdLst>
              <a:gd name="connsiteX0" fmla="*/ 159198 w 234803"/>
              <a:gd name="connsiteY0" fmla="*/ 173748 h 302038"/>
              <a:gd name="connsiteX1" fmla="*/ 143698 w 234803"/>
              <a:gd name="connsiteY1" fmla="*/ 189991 h 302038"/>
              <a:gd name="connsiteX2" fmla="*/ 164800 w 234803"/>
              <a:gd name="connsiteY2" fmla="*/ 264705 h 302038"/>
              <a:gd name="connsiteX3" fmla="*/ 174673 w 234803"/>
              <a:gd name="connsiteY3" fmla="*/ 188021 h 302038"/>
              <a:gd name="connsiteX4" fmla="*/ 159198 w 234803"/>
              <a:gd name="connsiteY4" fmla="*/ 173748 h 302038"/>
              <a:gd name="connsiteX5" fmla="*/ 103485 w 234803"/>
              <a:gd name="connsiteY5" fmla="*/ 144662 h 302038"/>
              <a:gd name="connsiteX6" fmla="*/ 85660 w 234803"/>
              <a:gd name="connsiteY6" fmla="*/ 148195 h 302038"/>
              <a:gd name="connsiteX7" fmla="*/ 35092 w 234803"/>
              <a:gd name="connsiteY7" fmla="*/ 198252 h 302038"/>
              <a:gd name="connsiteX8" fmla="*/ 112108 w 234803"/>
              <a:gd name="connsiteY8" fmla="*/ 178353 h 302038"/>
              <a:gd name="connsiteX9" fmla="*/ 119219 w 234803"/>
              <a:gd name="connsiteY9" fmla="*/ 151316 h 302038"/>
              <a:gd name="connsiteX10" fmla="*/ 103485 w 234803"/>
              <a:gd name="connsiteY10" fmla="*/ 144662 h 302038"/>
              <a:gd name="connsiteX11" fmla="*/ 53661 w 234803"/>
              <a:gd name="connsiteY11" fmla="*/ 34628 h 302038"/>
              <a:gd name="connsiteX12" fmla="*/ 34503 w 234803"/>
              <a:gd name="connsiteY12" fmla="*/ 49361 h 302038"/>
              <a:gd name="connsiteX13" fmla="*/ 85890 w 234803"/>
              <a:gd name="connsiteY13" fmla="*/ 110083 h 302038"/>
              <a:gd name="connsiteX14" fmla="*/ 112210 w 234803"/>
              <a:gd name="connsiteY14" fmla="*/ 105761 h 302038"/>
              <a:gd name="connsiteX15" fmla="*/ 108706 w 234803"/>
              <a:gd name="connsiteY15" fmla="*/ 78929 h 302038"/>
              <a:gd name="connsiteX16" fmla="*/ 53661 w 234803"/>
              <a:gd name="connsiteY16" fmla="*/ 34628 h 302038"/>
              <a:gd name="connsiteX17" fmla="*/ 29844 w 234803"/>
              <a:gd name="connsiteY17" fmla="*/ 73 h 302038"/>
              <a:gd name="connsiteX18" fmla="*/ 58342 w 234803"/>
              <a:gd name="connsiteY18" fmla="*/ 5520 h 302038"/>
              <a:gd name="connsiteX19" fmla="*/ 87729 w 234803"/>
              <a:gd name="connsiteY19" fmla="*/ 18894 h 302038"/>
              <a:gd name="connsiteX20" fmla="*/ 104077 w 234803"/>
              <a:gd name="connsiteY20" fmla="*/ 31096 h 302038"/>
              <a:gd name="connsiteX21" fmla="*/ 136198 w 234803"/>
              <a:gd name="connsiteY21" fmla="*/ 76378 h 302038"/>
              <a:gd name="connsiteX22" fmla="*/ 234803 w 234803"/>
              <a:gd name="connsiteY22" fmla="*/ 214176 h 302038"/>
              <a:gd name="connsiteX23" fmla="*/ 206595 w 234803"/>
              <a:gd name="connsiteY23" fmla="*/ 204570 h 302038"/>
              <a:gd name="connsiteX24" fmla="*/ 195750 w 234803"/>
              <a:gd name="connsiteY24" fmla="*/ 274783 h 302038"/>
              <a:gd name="connsiteX25" fmla="*/ 167307 w 234803"/>
              <a:gd name="connsiteY25" fmla="*/ 301998 h 302038"/>
              <a:gd name="connsiteX26" fmla="*/ 130755 w 234803"/>
              <a:gd name="connsiteY26" fmla="*/ 271918 h 302038"/>
              <a:gd name="connsiteX27" fmla="*/ 90827 w 234803"/>
              <a:gd name="connsiteY27" fmla="*/ 222756 h 302038"/>
              <a:gd name="connsiteX28" fmla="*/ 1891 w 234803"/>
              <a:gd name="connsiteY28" fmla="*/ 215646 h 302038"/>
              <a:gd name="connsiteX29" fmla="*/ 22840 w 234803"/>
              <a:gd name="connsiteY29" fmla="*/ 153362 h 302038"/>
              <a:gd name="connsiteX30" fmla="*/ 57191 w 234803"/>
              <a:gd name="connsiteY30" fmla="*/ 133232 h 302038"/>
              <a:gd name="connsiteX31" fmla="*/ 4014 w 234803"/>
              <a:gd name="connsiteY31" fmla="*/ 46649 h 302038"/>
              <a:gd name="connsiteX32" fmla="*/ 29844 w 234803"/>
              <a:gd name="connsiteY32" fmla="*/ 73 h 3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4803" h="302038">
                <a:moveTo>
                  <a:pt x="159198" y="173748"/>
                </a:moveTo>
                <a:cubicBezTo>
                  <a:pt x="148737" y="173799"/>
                  <a:pt x="144286" y="183263"/>
                  <a:pt x="143698" y="189991"/>
                </a:cubicBezTo>
                <a:cubicBezTo>
                  <a:pt x="140347" y="228282"/>
                  <a:pt x="150655" y="261866"/>
                  <a:pt x="164800" y="264705"/>
                </a:cubicBezTo>
                <a:cubicBezTo>
                  <a:pt x="171271" y="264705"/>
                  <a:pt x="187590" y="226593"/>
                  <a:pt x="174673" y="188021"/>
                </a:cubicBezTo>
                <a:cubicBezTo>
                  <a:pt x="172857" y="182573"/>
                  <a:pt x="167051" y="173697"/>
                  <a:pt x="159198" y="173748"/>
                </a:cubicBezTo>
                <a:close/>
                <a:moveTo>
                  <a:pt x="103485" y="144662"/>
                </a:moveTo>
                <a:cubicBezTo>
                  <a:pt x="97087" y="144544"/>
                  <a:pt x="90341" y="146124"/>
                  <a:pt x="85660" y="148195"/>
                </a:cubicBezTo>
                <a:cubicBezTo>
                  <a:pt x="63509" y="158043"/>
                  <a:pt x="30743" y="187510"/>
                  <a:pt x="35092" y="198252"/>
                </a:cubicBezTo>
                <a:cubicBezTo>
                  <a:pt x="39849" y="208842"/>
                  <a:pt x="92285" y="200938"/>
                  <a:pt x="112108" y="178353"/>
                </a:cubicBezTo>
                <a:cubicBezTo>
                  <a:pt x="118503" y="171114"/>
                  <a:pt x="125972" y="161036"/>
                  <a:pt x="119219" y="151316"/>
                </a:cubicBezTo>
                <a:cubicBezTo>
                  <a:pt x="115932" y="146597"/>
                  <a:pt x="109883" y="144781"/>
                  <a:pt x="103485" y="144662"/>
                </a:cubicBezTo>
                <a:close/>
                <a:moveTo>
                  <a:pt x="53661" y="34628"/>
                </a:moveTo>
                <a:cubicBezTo>
                  <a:pt x="38749" y="29230"/>
                  <a:pt x="33045" y="35779"/>
                  <a:pt x="34503" y="49361"/>
                </a:cubicBezTo>
                <a:cubicBezTo>
                  <a:pt x="35526" y="77344"/>
                  <a:pt x="59749" y="105275"/>
                  <a:pt x="85890" y="110083"/>
                </a:cubicBezTo>
                <a:cubicBezTo>
                  <a:pt x="94229" y="111619"/>
                  <a:pt x="106788" y="114330"/>
                  <a:pt x="112210" y="105761"/>
                </a:cubicBezTo>
                <a:cubicBezTo>
                  <a:pt x="117377" y="97601"/>
                  <a:pt x="114845" y="88419"/>
                  <a:pt x="108706" y="78929"/>
                </a:cubicBezTo>
                <a:cubicBezTo>
                  <a:pt x="95150" y="57930"/>
                  <a:pt x="76963" y="43094"/>
                  <a:pt x="53661" y="34628"/>
                </a:cubicBezTo>
                <a:close/>
                <a:moveTo>
                  <a:pt x="29844" y="73"/>
                </a:moveTo>
                <a:cubicBezTo>
                  <a:pt x="37263" y="458"/>
                  <a:pt x="46621" y="2380"/>
                  <a:pt x="58342" y="5520"/>
                </a:cubicBezTo>
                <a:cubicBezTo>
                  <a:pt x="69495" y="8512"/>
                  <a:pt x="78850" y="13168"/>
                  <a:pt x="87729" y="18894"/>
                </a:cubicBezTo>
                <a:lnTo>
                  <a:pt x="104077" y="31096"/>
                </a:lnTo>
                <a:lnTo>
                  <a:pt x="136198" y="76378"/>
                </a:lnTo>
                <a:lnTo>
                  <a:pt x="234803" y="214176"/>
                </a:lnTo>
                <a:lnTo>
                  <a:pt x="206595" y="204570"/>
                </a:lnTo>
                <a:cubicBezTo>
                  <a:pt x="209178" y="229688"/>
                  <a:pt x="206544" y="250969"/>
                  <a:pt x="195750" y="274783"/>
                </a:cubicBezTo>
                <a:cubicBezTo>
                  <a:pt x="190506" y="286370"/>
                  <a:pt x="180863" y="300847"/>
                  <a:pt x="167307" y="301998"/>
                </a:cubicBezTo>
                <a:cubicBezTo>
                  <a:pt x="151908" y="303277"/>
                  <a:pt x="131855" y="273606"/>
                  <a:pt x="130755" y="271918"/>
                </a:cubicBezTo>
                <a:cubicBezTo>
                  <a:pt x="110446" y="240994"/>
                  <a:pt x="138505" y="181524"/>
                  <a:pt x="90827" y="222756"/>
                </a:cubicBezTo>
                <a:cubicBezTo>
                  <a:pt x="69469" y="241198"/>
                  <a:pt x="9027" y="226695"/>
                  <a:pt x="1891" y="215646"/>
                </a:cubicBezTo>
                <a:cubicBezTo>
                  <a:pt x="-5298" y="204519"/>
                  <a:pt x="9385" y="170219"/>
                  <a:pt x="22840" y="153362"/>
                </a:cubicBezTo>
                <a:cubicBezTo>
                  <a:pt x="30257" y="144103"/>
                  <a:pt x="39466" y="138783"/>
                  <a:pt x="57191" y="133232"/>
                </a:cubicBezTo>
                <a:cubicBezTo>
                  <a:pt x="24706" y="112667"/>
                  <a:pt x="5369" y="85094"/>
                  <a:pt x="4014" y="46649"/>
                </a:cubicBezTo>
                <a:cubicBezTo>
                  <a:pt x="2786" y="11581"/>
                  <a:pt x="7587" y="-1085"/>
                  <a:pt x="29844" y="7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66" name="Freeform: Shape 42">
            <a:extLst>
              <a:ext uri="{FF2B5EF4-FFF2-40B4-BE49-F238E27FC236}">
                <a16:creationId xmlns:a16="http://schemas.microsoft.com/office/drawing/2014/main" id="{F9B1D3C8-E50C-4C24-AAC0-F6BD32D3FD51}"/>
              </a:ext>
            </a:extLst>
          </p:cNvPr>
          <p:cNvSpPr/>
          <p:nvPr userDrawn="1"/>
        </p:nvSpPr>
        <p:spPr>
          <a:xfrm>
            <a:off x="10900571" y="6036685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67" name="자유형: 도형 366">
            <a:extLst>
              <a:ext uri="{FF2B5EF4-FFF2-40B4-BE49-F238E27FC236}">
                <a16:creationId xmlns:a16="http://schemas.microsoft.com/office/drawing/2014/main" id="{221AB371-B499-4B6A-BE1B-429EB6700482}"/>
              </a:ext>
            </a:extLst>
          </p:cNvPr>
          <p:cNvSpPr/>
          <p:nvPr userDrawn="1"/>
        </p:nvSpPr>
        <p:spPr>
          <a:xfrm>
            <a:off x="11153148" y="5474760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368" name="Graphic 5">
            <a:extLst>
              <a:ext uri="{FF2B5EF4-FFF2-40B4-BE49-F238E27FC236}">
                <a16:creationId xmlns:a16="http://schemas.microsoft.com/office/drawing/2014/main" id="{109A511C-0E7F-44C3-A183-A28B6C5F17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2159" y="5764306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9" name="하트 368">
            <a:extLst>
              <a:ext uri="{FF2B5EF4-FFF2-40B4-BE49-F238E27FC236}">
                <a16:creationId xmlns:a16="http://schemas.microsoft.com/office/drawing/2014/main" id="{0449D82F-9051-4353-A808-26F537B99EF0}"/>
              </a:ext>
            </a:extLst>
          </p:cNvPr>
          <p:cNvSpPr/>
          <p:nvPr userDrawn="1"/>
        </p:nvSpPr>
        <p:spPr>
          <a:xfrm>
            <a:off x="11734244" y="6374920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0" name="자유형: 도형 369">
            <a:extLst>
              <a:ext uri="{FF2B5EF4-FFF2-40B4-BE49-F238E27FC236}">
                <a16:creationId xmlns:a16="http://schemas.microsoft.com/office/drawing/2014/main" id="{A764BDD5-B120-4A01-8B48-FFD52ED890E7}"/>
              </a:ext>
            </a:extLst>
          </p:cNvPr>
          <p:cNvSpPr/>
          <p:nvPr userDrawn="1"/>
        </p:nvSpPr>
        <p:spPr>
          <a:xfrm>
            <a:off x="11196246" y="6446512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1" name="자유형: 도형 370">
            <a:extLst>
              <a:ext uri="{FF2B5EF4-FFF2-40B4-BE49-F238E27FC236}">
                <a16:creationId xmlns:a16="http://schemas.microsoft.com/office/drawing/2014/main" id="{E5C2F669-45C8-47A7-A9D7-665FAFBF0714}"/>
              </a:ext>
            </a:extLst>
          </p:cNvPr>
          <p:cNvSpPr/>
          <p:nvPr userDrawn="1"/>
        </p:nvSpPr>
        <p:spPr>
          <a:xfrm>
            <a:off x="11706021" y="3667231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2" name="Freeform: Shape 264">
            <a:extLst>
              <a:ext uri="{FF2B5EF4-FFF2-40B4-BE49-F238E27FC236}">
                <a16:creationId xmlns:a16="http://schemas.microsoft.com/office/drawing/2014/main" id="{E559F465-6D63-448E-89E7-A78B317066F3}"/>
              </a:ext>
            </a:extLst>
          </p:cNvPr>
          <p:cNvSpPr/>
          <p:nvPr userDrawn="1"/>
        </p:nvSpPr>
        <p:spPr>
          <a:xfrm>
            <a:off x="11926171" y="3043967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373" name="Graphic 47">
            <a:extLst>
              <a:ext uri="{FF2B5EF4-FFF2-40B4-BE49-F238E27FC236}">
                <a16:creationId xmlns:a16="http://schemas.microsoft.com/office/drawing/2014/main" id="{C04F4241-FF8E-4D2F-BF7E-4A3501046E7D}"/>
              </a:ext>
            </a:extLst>
          </p:cNvPr>
          <p:cNvGrpSpPr/>
          <p:nvPr userDrawn="1"/>
        </p:nvGrpSpPr>
        <p:grpSpPr>
          <a:xfrm>
            <a:off x="10453754" y="1827543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74" name="Freeform: Shape 1145">
              <a:extLst>
                <a:ext uri="{FF2B5EF4-FFF2-40B4-BE49-F238E27FC236}">
                  <a16:creationId xmlns:a16="http://schemas.microsoft.com/office/drawing/2014/main" id="{6984D736-799D-461C-A403-F930F838A66D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1146">
              <a:extLst>
                <a:ext uri="{FF2B5EF4-FFF2-40B4-BE49-F238E27FC236}">
                  <a16:creationId xmlns:a16="http://schemas.microsoft.com/office/drawing/2014/main" id="{3CB435E7-354F-4207-9103-88F648B15B68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1147">
              <a:extLst>
                <a:ext uri="{FF2B5EF4-FFF2-40B4-BE49-F238E27FC236}">
                  <a16:creationId xmlns:a16="http://schemas.microsoft.com/office/drawing/2014/main" id="{694DD82E-4BD8-4C59-B221-62D03DF50958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7" name="자유형: 도형 376">
            <a:extLst>
              <a:ext uri="{FF2B5EF4-FFF2-40B4-BE49-F238E27FC236}">
                <a16:creationId xmlns:a16="http://schemas.microsoft.com/office/drawing/2014/main" id="{A2BBC957-BDA4-425D-A795-5FD982AD8E82}"/>
              </a:ext>
            </a:extLst>
          </p:cNvPr>
          <p:cNvSpPr/>
          <p:nvPr userDrawn="1"/>
        </p:nvSpPr>
        <p:spPr>
          <a:xfrm flipH="1">
            <a:off x="11827612" y="1609966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8" name="자유형: 도형 377">
            <a:extLst>
              <a:ext uri="{FF2B5EF4-FFF2-40B4-BE49-F238E27FC236}">
                <a16:creationId xmlns:a16="http://schemas.microsoft.com/office/drawing/2014/main" id="{78519635-6E11-481C-B3CF-CA3BA63C66D5}"/>
              </a:ext>
            </a:extLst>
          </p:cNvPr>
          <p:cNvSpPr/>
          <p:nvPr userDrawn="1"/>
        </p:nvSpPr>
        <p:spPr>
          <a:xfrm>
            <a:off x="4940705" y="1703174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9" name="Freeform: Shape 42">
            <a:extLst>
              <a:ext uri="{FF2B5EF4-FFF2-40B4-BE49-F238E27FC236}">
                <a16:creationId xmlns:a16="http://schemas.microsoft.com/office/drawing/2014/main" id="{C3203B43-FEB9-4FB7-9245-49BD3538A8F9}"/>
              </a:ext>
            </a:extLst>
          </p:cNvPr>
          <p:cNvSpPr/>
          <p:nvPr userDrawn="1"/>
        </p:nvSpPr>
        <p:spPr>
          <a:xfrm>
            <a:off x="5496493" y="1593158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80" name="자유형: 도형 379">
            <a:extLst>
              <a:ext uri="{FF2B5EF4-FFF2-40B4-BE49-F238E27FC236}">
                <a16:creationId xmlns:a16="http://schemas.microsoft.com/office/drawing/2014/main" id="{BCBA4535-60F4-4025-A163-BC2BD3D1E16F}"/>
              </a:ext>
            </a:extLst>
          </p:cNvPr>
          <p:cNvSpPr/>
          <p:nvPr userDrawn="1"/>
        </p:nvSpPr>
        <p:spPr>
          <a:xfrm>
            <a:off x="5324198" y="1102013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381" name="Graphic 5">
            <a:extLst>
              <a:ext uri="{FF2B5EF4-FFF2-40B4-BE49-F238E27FC236}">
                <a16:creationId xmlns:a16="http://schemas.microsoft.com/office/drawing/2014/main" id="{54F86638-B256-4879-9131-BF665A642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9864" y="888633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2" name="하트 381">
            <a:extLst>
              <a:ext uri="{FF2B5EF4-FFF2-40B4-BE49-F238E27FC236}">
                <a16:creationId xmlns:a16="http://schemas.microsoft.com/office/drawing/2014/main" id="{D92DB6C2-AA37-406B-84CE-A7E0070BFAFC}"/>
              </a:ext>
            </a:extLst>
          </p:cNvPr>
          <p:cNvSpPr/>
          <p:nvPr userDrawn="1"/>
        </p:nvSpPr>
        <p:spPr>
          <a:xfrm>
            <a:off x="5908191" y="1368541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3" name="Freeform: Shape 264">
            <a:extLst>
              <a:ext uri="{FF2B5EF4-FFF2-40B4-BE49-F238E27FC236}">
                <a16:creationId xmlns:a16="http://schemas.microsoft.com/office/drawing/2014/main" id="{49E20E47-0625-4701-8B6F-2A59044D75A1}"/>
              </a:ext>
            </a:extLst>
          </p:cNvPr>
          <p:cNvSpPr/>
          <p:nvPr userDrawn="1"/>
        </p:nvSpPr>
        <p:spPr>
          <a:xfrm>
            <a:off x="4870223" y="2113904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84" name="자유형: 도형 383">
            <a:extLst>
              <a:ext uri="{FF2B5EF4-FFF2-40B4-BE49-F238E27FC236}">
                <a16:creationId xmlns:a16="http://schemas.microsoft.com/office/drawing/2014/main" id="{2D364FFF-4BCB-4DE7-A9AB-9F7C0970AEFB}"/>
              </a:ext>
            </a:extLst>
          </p:cNvPr>
          <p:cNvSpPr/>
          <p:nvPr userDrawn="1"/>
        </p:nvSpPr>
        <p:spPr>
          <a:xfrm>
            <a:off x="5266434" y="2145097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5" name="자유형: 도형 384">
            <a:extLst>
              <a:ext uri="{FF2B5EF4-FFF2-40B4-BE49-F238E27FC236}">
                <a16:creationId xmlns:a16="http://schemas.microsoft.com/office/drawing/2014/main" id="{6EC8C751-1254-4BBE-AFF4-41142183C69F}"/>
              </a:ext>
            </a:extLst>
          </p:cNvPr>
          <p:cNvSpPr/>
          <p:nvPr userDrawn="1"/>
        </p:nvSpPr>
        <p:spPr>
          <a:xfrm>
            <a:off x="5747594" y="2018677"/>
            <a:ext cx="217274" cy="344059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6" name="자유형: 도형 385">
            <a:extLst>
              <a:ext uri="{FF2B5EF4-FFF2-40B4-BE49-F238E27FC236}">
                <a16:creationId xmlns:a16="http://schemas.microsoft.com/office/drawing/2014/main" id="{3849D45C-639F-48B5-9014-1D159452E3EA}"/>
              </a:ext>
            </a:extLst>
          </p:cNvPr>
          <p:cNvSpPr/>
          <p:nvPr userDrawn="1"/>
        </p:nvSpPr>
        <p:spPr>
          <a:xfrm>
            <a:off x="4359043" y="1730744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7" name="Freeform: Shape 42">
            <a:extLst>
              <a:ext uri="{FF2B5EF4-FFF2-40B4-BE49-F238E27FC236}">
                <a16:creationId xmlns:a16="http://schemas.microsoft.com/office/drawing/2014/main" id="{7E087C9D-E5EF-4C73-AD7B-CDF7D898B8CC}"/>
              </a:ext>
            </a:extLst>
          </p:cNvPr>
          <p:cNvSpPr/>
          <p:nvPr userDrawn="1"/>
        </p:nvSpPr>
        <p:spPr>
          <a:xfrm>
            <a:off x="5692941" y="2570283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88" name="자유형: 도형 387">
            <a:extLst>
              <a:ext uri="{FF2B5EF4-FFF2-40B4-BE49-F238E27FC236}">
                <a16:creationId xmlns:a16="http://schemas.microsoft.com/office/drawing/2014/main" id="{C0C261AE-A562-497F-9C09-2A57958E42F5}"/>
              </a:ext>
            </a:extLst>
          </p:cNvPr>
          <p:cNvSpPr>
            <a:spLocks/>
          </p:cNvSpPr>
          <p:nvPr userDrawn="1"/>
        </p:nvSpPr>
        <p:spPr bwMode="auto">
          <a:xfrm>
            <a:off x="5883309" y="3080012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89" name="자유형: 도형 388">
            <a:extLst>
              <a:ext uri="{FF2B5EF4-FFF2-40B4-BE49-F238E27FC236}">
                <a16:creationId xmlns:a16="http://schemas.microsoft.com/office/drawing/2014/main" id="{CB281C52-E65E-45F7-BA5B-11E85C6B0E95}"/>
              </a:ext>
            </a:extLst>
          </p:cNvPr>
          <p:cNvSpPr/>
          <p:nvPr userDrawn="1"/>
        </p:nvSpPr>
        <p:spPr>
          <a:xfrm>
            <a:off x="5465988" y="3714772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0" name="Freeform: Shape 42">
            <a:extLst>
              <a:ext uri="{FF2B5EF4-FFF2-40B4-BE49-F238E27FC236}">
                <a16:creationId xmlns:a16="http://schemas.microsoft.com/office/drawing/2014/main" id="{DDD6A5D5-DDFA-4409-BCCB-DD027DAF2CCE}"/>
              </a:ext>
            </a:extLst>
          </p:cNvPr>
          <p:cNvSpPr/>
          <p:nvPr userDrawn="1"/>
        </p:nvSpPr>
        <p:spPr>
          <a:xfrm>
            <a:off x="5138328" y="5529848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pic>
        <p:nvPicPr>
          <p:cNvPr id="391" name="Graphic 5">
            <a:extLst>
              <a:ext uri="{FF2B5EF4-FFF2-40B4-BE49-F238E27FC236}">
                <a16:creationId xmlns:a16="http://schemas.microsoft.com/office/drawing/2014/main" id="{5C22F93E-574A-4069-9C9E-3B7275509C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1484" y="5781594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2" name="Freeform: Shape 264">
            <a:extLst>
              <a:ext uri="{FF2B5EF4-FFF2-40B4-BE49-F238E27FC236}">
                <a16:creationId xmlns:a16="http://schemas.microsoft.com/office/drawing/2014/main" id="{3847196A-DEEB-442C-904D-FC95997C2697}"/>
              </a:ext>
            </a:extLst>
          </p:cNvPr>
          <p:cNvSpPr/>
          <p:nvPr userDrawn="1"/>
        </p:nvSpPr>
        <p:spPr>
          <a:xfrm>
            <a:off x="5201339" y="6284369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93" name="자유형: 도형 392">
            <a:extLst>
              <a:ext uri="{FF2B5EF4-FFF2-40B4-BE49-F238E27FC236}">
                <a16:creationId xmlns:a16="http://schemas.microsoft.com/office/drawing/2014/main" id="{1A1BB80C-81E0-48CC-912C-4CBCEA3690F0}"/>
              </a:ext>
            </a:extLst>
          </p:cNvPr>
          <p:cNvSpPr/>
          <p:nvPr userDrawn="1"/>
        </p:nvSpPr>
        <p:spPr>
          <a:xfrm>
            <a:off x="5979582" y="6218218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4" name="자유형: 도형 393">
            <a:extLst>
              <a:ext uri="{FF2B5EF4-FFF2-40B4-BE49-F238E27FC236}">
                <a16:creationId xmlns:a16="http://schemas.microsoft.com/office/drawing/2014/main" id="{24B1AC8A-9BDE-4DE2-A58E-D02497938AAC}"/>
              </a:ext>
            </a:extLst>
          </p:cNvPr>
          <p:cNvSpPr/>
          <p:nvPr userDrawn="1"/>
        </p:nvSpPr>
        <p:spPr>
          <a:xfrm>
            <a:off x="5581946" y="6561841"/>
            <a:ext cx="265333" cy="309728"/>
          </a:xfrm>
          <a:custGeom>
            <a:avLst/>
            <a:gdLst>
              <a:gd name="connsiteX0" fmla="*/ 262987 w 265333"/>
              <a:gd name="connsiteY0" fmla="*/ 0 h 309728"/>
              <a:gd name="connsiteX1" fmla="*/ 171639 w 265333"/>
              <a:gd name="connsiteY1" fmla="*/ 262190 h 309728"/>
              <a:gd name="connsiteX2" fmla="*/ 34268 w 265333"/>
              <a:gd name="connsiteY2" fmla="*/ 287991 h 309728"/>
              <a:gd name="connsiteX3" fmla="*/ 17533 w 265333"/>
              <a:gd name="connsiteY3" fmla="*/ 297056 h 309728"/>
              <a:gd name="connsiteX4" fmla="*/ 13004 w 265333"/>
              <a:gd name="connsiteY4" fmla="*/ 309728 h 309728"/>
              <a:gd name="connsiteX5" fmla="*/ 0 w 265333"/>
              <a:gd name="connsiteY5" fmla="*/ 309728 h 309728"/>
              <a:gd name="connsiteX6" fmla="*/ 12652 w 265333"/>
              <a:gd name="connsiteY6" fmla="*/ 281018 h 309728"/>
              <a:gd name="connsiteX7" fmla="*/ 13348 w 265333"/>
              <a:gd name="connsiteY7" fmla="*/ 253822 h 309728"/>
              <a:gd name="connsiteX8" fmla="*/ 23112 w 265333"/>
              <a:gd name="connsiteY8" fmla="*/ 182696 h 309728"/>
              <a:gd name="connsiteX9" fmla="*/ 104696 w 265333"/>
              <a:gd name="connsiteY9" fmla="*/ 110176 h 309728"/>
              <a:gd name="connsiteX10" fmla="*/ 204413 w 265333"/>
              <a:gd name="connsiteY10" fmla="*/ 63456 h 309728"/>
              <a:gd name="connsiteX11" fmla="*/ 262987 w 265333"/>
              <a:gd name="connsiteY11" fmla="*/ 0 h 3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333" h="309728">
                <a:moveTo>
                  <a:pt x="262987" y="0"/>
                </a:moveTo>
                <a:cubicBezTo>
                  <a:pt x="274842" y="83678"/>
                  <a:pt x="241370" y="218957"/>
                  <a:pt x="171639" y="262190"/>
                </a:cubicBezTo>
                <a:cubicBezTo>
                  <a:pt x="129103" y="288689"/>
                  <a:pt x="83778" y="299845"/>
                  <a:pt x="34268" y="287991"/>
                </a:cubicBezTo>
                <a:cubicBezTo>
                  <a:pt x="23808" y="285202"/>
                  <a:pt x="20322" y="288689"/>
                  <a:pt x="17533" y="297056"/>
                </a:cubicBezTo>
                <a:lnTo>
                  <a:pt x="13004" y="309728"/>
                </a:lnTo>
                <a:lnTo>
                  <a:pt x="0" y="309728"/>
                </a:lnTo>
                <a:lnTo>
                  <a:pt x="12652" y="281018"/>
                </a:lnTo>
                <a:cubicBezTo>
                  <a:pt x="16835" y="271953"/>
                  <a:pt x="21019" y="267072"/>
                  <a:pt x="13348" y="253822"/>
                </a:cubicBezTo>
                <a:cubicBezTo>
                  <a:pt x="99" y="231509"/>
                  <a:pt x="10559" y="205011"/>
                  <a:pt x="23112" y="182696"/>
                </a:cubicBezTo>
                <a:cubicBezTo>
                  <a:pt x="41939" y="149225"/>
                  <a:pt x="71226" y="126911"/>
                  <a:pt x="104696" y="110176"/>
                </a:cubicBezTo>
                <a:cubicBezTo>
                  <a:pt x="137471" y="94138"/>
                  <a:pt x="171639" y="80192"/>
                  <a:pt x="204413" y="63456"/>
                </a:cubicBezTo>
                <a:cubicBezTo>
                  <a:pt x="230911" y="50207"/>
                  <a:pt x="251133" y="29288"/>
                  <a:pt x="262987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5" name="직사각형 394">
            <a:extLst>
              <a:ext uri="{FF2B5EF4-FFF2-40B4-BE49-F238E27FC236}">
                <a16:creationId xmlns:a16="http://schemas.microsoft.com/office/drawing/2014/main" id="{500F63C3-E6F8-4BC2-B01E-15F3EE7CF298}"/>
              </a:ext>
            </a:extLst>
          </p:cNvPr>
          <p:cNvSpPr/>
          <p:nvPr userDrawn="1"/>
        </p:nvSpPr>
        <p:spPr>
          <a:xfrm>
            <a:off x="272081" y="262348"/>
            <a:ext cx="11647838" cy="63333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9B9E8FF-EC0E-48FB-A520-7FA2821DB57C}"/>
              </a:ext>
            </a:extLst>
          </p:cNvPr>
          <p:cNvGrpSpPr/>
          <p:nvPr userDrawn="1"/>
        </p:nvGrpSpPr>
        <p:grpSpPr>
          <a:xfrm>
            <a:off x="2689867" y="-18310"/>
            <a:ext cx="3402906" cy="6888625"/>
            <a:chOff x="2689867" y="-18310"/>
            <a:chExt cx="3402906" cy="6888625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49044D51-B5FD-456A-ABC6-F54045144EE2}"/>
                </a:ext>
              </a:extLst>
            </p:cNvPr>
            <p:cNvSpPr/>
            <p:nvPr/>
          </p:nvSpPr>
          <p:spPr>
            <a:xfrm flipH="1">
              <a:off x="3084762" y="1884004"/>
              <a:ext cx="3008011" cy="4986311"/>
            </a:xfrm>
            <a:custGeom>
              <a:avLst/>
              <a:gdLst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240190 w 2774807"/>
                <a:gd name="connsiteY9" fmla="*/ 149101 h 4599735"/>
                <a:gd name="connsiteX10" fmla="*/ 1236792 w 2774807"/>
                <a:gd name="connsiteY10" fmla="*/ 158866 h 4599735"/>
                <a:gd name="connsiteX11" fmla="*/ 1228740 w 2774807"/>
                <a:gd name="connsiteY11" fmla="*/ 198971 h 4599735"/>
                <a:gd name="connsiteX12" fmla="*/ 1216493 w 2774807"/>
                <a:gd name="connsiteY12" fmla="*/ 199325 h 4599735"/>
                <a:gd name="connsiteX13" fmla="*/ 1188401 w 2774807"/>
                <a:gd name="connsiteY13" fmla="*/ 177095 h 4599735"/>
                <a:gd name="connsiteX14" fmla="*/ 1186538 w 2774807"/>
                <a:gd name="connsiteY14" fmla="*/ 183534 h 4599735"/>
                <a:gd name="connsiteX15" fmla="*/ 1161395 w 2774807"/>
                <a:gd name="connsiteY15" fmla="*/ 177919 h 4599735"/>
                <a:gd name="connsiteX16" fmla="*/ 1142212 w 2774807"/>
                <a:gd name="connsiteY16" fmla="*/ 181536 h 4599735"/>
                <a:gd name="connsiteX17" fmla="*/ 1122867 w 2774807"/>
                <a:gd name="connsiteY17" fmla="*/ 190858 h 4599735"/>
                <a:gd name="connsiteX18" fmla="*/ 1018522 w 2774807"/>
                <a:gd name="connsiteY18" fmla="*/ 276932 h 4599735"/>
                <a:gd name="connsiteX19" fmla="*/ 1002402 w 2774807"/>
                <a:gd name="connsiteY19" fmla="*/ 292965 h 4599735"/>
                <a:gd name="connsiteX20" fmla="*/ 477902 w 2774807"/>
                <a:gd name="connsiteY20" fmla="*/ 833491 h 4599735"/>
                <a:gd name="connsiteX21" fmla="*/ 324110 w 2774807"/>
                <a:gd name="connsiteY21" fmla="*/ 1077312 h 4599735"/>
                <a:gd name="connsiteX22" fmla="*/ 329086 w 2774807"/>
                <a:gd name="connsiteY22" fmla="*/ 1388254 h 4599735"/>
                <a:gd name="connsiteX23" fmla="*/ 419906 w 2774807"/>
                <a:gd name="connsiteY23" fmla="*/ 1645867 h 4599735"/>
                <a:gd name="connsiteX24" fmla="*/ 132985 w 2774807"/>
                <a:gd name="connsiteY24" fmla="*/ 2146711 h 4599735"/>
                <a:gd name="connsiteX25" fmla="*/ 1 w 2774807"/>
                <a:gd name="connsiteY25" fmla="*/ 2771575 h 4599735"/>
                <a:gd name="connsiteX26" fmla="*/ 134675 w 2774807"/>
                <a:gd name="connsiteY26" fmla="*/ 3284218 h 4599735"/>
                <a:gd name="connsiteX27" fmla="*/ 539697 w 2774807"/>
                <a:gd name="connsiteY27" fmla="*/ 3784708 h 4599735"/>
                <a:gd name="connsiteX28" fmla="*/ 576959 w 2774807"/>
                <a:gd name="connsiteY28" fmla="*/ 3822318 h 4599735"/>
                <a:gd name="connsiteX29" fmla="*/ 638753 w 2774807"/>
                <a:gd name="connsiteY29" fmla="*/ 3886659 h 4599735"/>
                <a:gd name="connsiteX30" fmla="*/ 713162 w 2774807"/>
                <a:gd name="connsiteY30" fmla="*/ 3943478 h 4599735"/>
                <a:gd name="connsiteX31" fmla="*/ 752159 w 2774807"/>
                <a:gd name="connsiteY31" fmla="*/ 3976806 h 4599735"/>
                <a:gd name="connsiteX32" fmla="*/ 821245 w 2774807"/>
                <a:gd name="connsiteY32" fmla="*/ 3974143 h 4599735"/>
                <a:gd name="connsiteX33" fmla="*/ 885007 w 2774807"/>
                <a:gd name="connsiteY33" fmla="*/ 4052024 h 4599735"/>
                <a:gd name="connsiteX34" fmla="*/ 952240 w 2774807"/>
                <a:gd name="connsiteY34" fmla="*/ 4104097 h 4599735"/>
                <a:gd name="connsiteX35" fmla="*/ 959994 w 2774807"/>
                <a:gd name="connsiteY35" fmla="*/ 4159759 h 4599735"/>
                <a:gd name="connsiteX36" fmla="*/ 819508 w 2774807"/>
                <a:gd name="connsiteY36" fmla="*/ 4339704 h 4599735"/>
                <a:gd name="connsiteX37" fmla="*/ 633717 w 2774807"/>
                <a:gd name="connsiteY37" fmla="*/ 4551954 h 4599735"/>
                <a:gd name="connsiteX38" fmla="*/ 599428 w 2774807"/>
                <a:gd name="connsiteY38" fmla="*/ 4599735 h 4599735"/>
                <a:gd name="connsiteX39" fmla="*/ 2381438 w 2774807"/>
                <a:gd name="connsiteY39" fmla="*/ 4599735 h 4599735"/>
                <a:gd name="connsiteX40" fmla="*/ 2379535 w 2774807"/>
                <a:gd name="connsiteY40" fmla="*/ 4573574 h 4599735"/>
                <a:gd name="connsiteX41" fmla="*/ 2429990 w 2774807"/>
                <a:gd name="connsiteY41" fmla="*/ 4435636 h 4599735"/>
                <a:gd name="connsiteX42" fmla="*/ 2651363 w 2774807"/>
                <a:gd name="connsiteY42" fmla="*/ 4024366 h 4599735"/>
                <a:gd name="connsiteX43" fmla="*/ 2649975 w 2774807"/>
                <a:gd name="connsiteY43" fmla="*/ 3416370 h 4599735"/>
                <a:gd name="connsiteX44" fmla="*/ 2286725 w 2774807"/>
                <a:gd name="connsiteY44" fmla="*/ 2942117 h 4599735"/>
                <a:gd name="connsiteX45" fmla="*/ 2654719 w 2774807"/>
                <a:gd name="connsiteY45" fmla="*/ 2663840 h 4599735"/>
                <a:gd name="connsiteX46" fmla="*/ 2774805 w 2774807"/>
                <a:gd name="connsiteY46" fmla="*/ 2329005 h 4599735"/>
                <a:gd name="connsiteX47" fmla="*/ 2652489 w 2774807"/>
                <a:gd name="connsiteY47" fmla="*/ 1320936 h 4599735"/>
                <a:gd name="connsiteX48" fmla="*/ 2597639 w 2774807"/>
                <a:gd name="connsiteY48" fmla="*/ 976959 h 4599735"/>
                <a:gd name="connsiteX49" fmla="*/ 2558525 w 2774807"/>
                <a:gd name="connsiteY49" fmla="*/ 723182 h 4599735"/>
                <a:gd name="connsiteX50" fmla="*/ 2294642 w 2774807"/>
                <a:gd name="connsiteY50" fmla="*/ 52984 h 4599735"/>
                <a:gd name="connsiteX51" fmla="*/ 2256842 w 2774807"/>
                <a:gd name="connsiteY51" fmla="*/ 32671 h 4599735"/>
                <a:gd name="connsiteX52" fmla="*/ 2053655 w 2774807"/>
                <a:gd name="connsiteY52" fmla="*/ 74930 h 4599735"/>
                <a:gd name="connsiteX53" fmla="*/ 1715637 w 2774807"/>
                <a:gd name="connsiteY53" fmla="*/ 87730 h 4599735"/>
                <a:gd name="connsiteX54" fmla="*/ 1568987 w 2774807"/>
                <a:gd name="connsiteY54" fmla="*/ 40604 h 4599735"/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240190 w 2774807"/>
                <a:gd name="connsiteY9" fmla="*/ 149101 h 4599735"/>
                <a:gd name="connsiteX10" fmla="*/ 1236792 w 2774807"/>
                <a:gd name="connsiteY10" fmla="*/ 158866 h 4599735"/>
                <a:gd name="connsiteX11" fmla="*/ 1228740 w 2774807"/>
                <a:gd name="connsiteY11" fmla="*/ 198971 h 4599735"/>
                <a:gd name="connsiteX12" fmla="*/ 1188401 w 2774807"/>
                <a:gd name="connsiteY12" fmla="*/ 177095 h 4599735"/>
                <a:gd name="connsiteX13" fmla="*/ 1186538 w 2774807"/>
                <a:gd name="connsiteY13" fmla="*/ 183534 h 4599735"/>
                <a:gd name="connsiteX14" fmla="*/ 1161395 w 2774807"/>
                <a:gd name="connsiteY14" fmla="*/ 177919 h 4599735"/>
                <a:gd name="connsiteX15" fmla="*/ 1142212 w 2774807"/>
                <a:gd name="connsiteY15" fmla="*/ 181536 h 4599735"/>
                <a:gd name="connsiteX16" fmla="*/ 1122867 w 2774807"/>
                <a:gd name="connsiteY16" fmla="*/ 190858 h 4599735"/>
                <a:gd name="connsiteX17" fmla="*/ 1018522 w 2774807"/>
                <a:gd name="connsiteY17" fmla="*/ 276932 h 4599735"/>
                <a:gd name="connsiteX18" fmla="*/ 1002402 w 2774807"/>
                <a:gd name="connsiteY18" fmla="*/ 292965 h 4599735"/>
                <a:gd name="connsiteX19" fmla="*/ 477902 w 2774807"/>
                <a:gd name="connsiteY19" fmla="*/ 833491 h 4599735"/>
                <a:gd name="connsiteX20" fmla="*/ 324110 w 2774807"/>
                <a:gd name="connsiteY20" fmla="*/ 1077312 h 4599735"/>
                <a:gd name="connsiteX21" fmla="*/ 329086 w 2774807"/>
                <a:gd name="connsiteY21" fmla="*/ 1388254 h 4599735"/>
                <a:gd name="connsiteX22" fmla="*/ 419906 w 2774807"/>
                <a:gd name="connsiteY22" fmla="*/ 1645867 h 4599735"/>
                <a:gd name="connsiteX23" fmla="*/ 132985 w 2774807"/>
                <a:gd name="connsiteY23" fmla="*/ 2146711 h 4599735"/>
                <a:gd name="connsiteX24" fmla="*/ 1 w 2774807"/>
                <a:gd name="connsiteY24" fmla="*/ 2771575 h 4599735"/>
                <a:gd name="connsiteX25" fmla="*/ 134675 w 2774807"/>
                <a:gd name="connsiteY25" fmla="*/ 3284218 h 4599735"/>
                <a:gd name="connsiteX26" fmla="*/ 539697 w 2774807"/>
                <a:gd name="connsiteY26" fmla="*/ 3784708 h 4599735"/>
                <a:gd name="connsiteX27" fmla="*/ 576959 w 2774807"/>
                <a:gd name="connsiteY27" fmla="*/ 3822318 h 4599735"/>
                <a:gd name="connsiteX28" fmla="*/ 638753 w 2774807"/>
                <a:gd name="connsiteY28" fmla="*/ 3886659 h 4599735"/>
                <a:gd name="connsiteX29" fmla="*/ 713162 w 2774807"/>
                <a:gd name="connsiteY29" fmla="*/ 3943478 h 4599735"/>
                <a:gd name="connsiteX30" fmla="*/ 752159 w 2774807"/>
                <a:gd name="connsiteY30" fmla="*/ 3976806 h 4599735"/>
                <a:gd name="connsiteX31" fmla="*/ 821245 w 2774807"/>
                <a:gd name="connsiteY31" fmla="*/ 3974143 h 4599735"/>
                <a:gd name="connsiteX32" fmla="*/ 885007 w 2774807"/>
                <a:gd name="connsiteY32" fmla="*/ 4052024 h 4599735"/>
                <a:gd name="connsiteX33" fmla="*/ 952240 w 2774807"/>
                <a:gd name="connsiteY33" fmla="*/ 4104097 h 4599735"/>
                <a:gd name="connsiteX34" fmla="*/ 959994 w 2774807"/>
                <a:gd name="connsiteY34" fmla="*/ 4159759 h 4599735"/>
                <a:gd name="connsiteX35" fmla="*/ 819508 w 2774807"/>
                <a:gd name="connsiteY35" fmla="*/ 4339704 h 4599735"/>
                <a:gd name="connsiteX36" fmla="*/ 633717 w 2774807"/>
                <a:gd name="connsiteY36" fmla="*/ 4551954 h 4599735"/>
                <a:gd name="connsiteX37" fmla="*/ 599428 w 2774807"/>
                <a:gd name="connsiteY37" fmla="*/ 4599735 h 4599735"/>
                <a:gd name="connsiteX38" fmla="*/ 2381438 w 2774807"/>
                <a:gd name="connsiteY38" fmla="*/ 4599735 h 4599735"/>
                <a:gd name="connsiteX39" fmla="*/ 2379535 w 2774807"/>
                <a:gd name="connsiteY39" fmla="*/ 4573574 h 4599735"/>
                <a:gd name="connsiteX40" fmla="*/ 2429990 w 2774807"/>
                <a:gd name="connsiteY40" fmla="*/ 4435636 h 4599735"/>
                <a:gd name="connsiteX41" fmla="*/ 2651363 w 2774807"/>
                <a:gd name="connsiteY41" fmla="*/ 4024366 h 4599735"/>
                <a:gd name="connsiteX42" fmla="*/ 2649975 w 2774807"/>
                <a:gd name="connsiteY42" fmla="*/ 3416370 h 4599735"/>
                <a:gd name="connsiteX43" fmla="*/ 2286725 w 2774807"/>
                <a:gd name="connsiteY43" fmla="*/ 2942117 h 4599735"/>
                <a:gd name="connsiteX44" fmla="*/ 2654719 w 2774807"/>
                <a:gd name="connsiteY44" fmla="*/ 2663840 h 4599735"/>
                <a:gd name="connsiteX45" fmla="*/ 2774805 w 2774807"/>
                <a:gd name="connsiteY45" fmla="*/ 2329005 h 4599735"/>
                <a:gd name="connsiteX46" fmla="*/ 2652489 w 2774807"/>
                <a:gd name="connsiteY46" fmla="*/ 1320936 h 4599735"/>
                <a:gd name="connsiteX47" fmla="*/ 2597639 w 2774807"/>
                <a:gd name="connsiteY47" fmla="*/ 976959 h 4599735"/>
                <a:gd name="connsiteX48" fmla="*/ 2558525 w 2774807"/>
                <a:gd name="connsiteY48" fmla="*/ 723182 h 4599735"/>
                <a:gd name="connsiteX49" fmla="*/ 2294642 w 2774807"/>
                <a:gd name="connsiteY49" fmla="*/ 52984 h 4599735"/>
                <a:gd name="connsiteX50" fmla="*/ 2256842 w 2774807"/>
                <a:gd name="connsiteY50" fmla="*/ 32671 h 4599735"/>
                <a:gd name="connsiteX51" fmla="*/ 2053655 w 2774807"/>
                <a:gd name="connsiteY51" fmla="*/ 74930 h 4599735"/>
                <a:gd name="connsiteX52" fmla="*/ 1715637 w 2774807"/>
                <a:gd name="connsiteY52" fmla="*/ 87730 h 4599735"/>
                <a:gd name="connsiteX53" fmla="*/ 1568987 w 2774807"/>
                <a:gd name="connsiteY53" fmla="*/ 40604 h 4599735"/>
                <a:gd name="connsiteX54" fmla="*/ 1510126 w 2774807"/>
                <a:gd name="connsiteY54" fmla="*/ 0 h 4599735"/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240190 w 2774807"/>
                <a:gd name="connsiteY9" fmla="*/ 149101 h 4599735"/>
                <a:gd name="connsiteX10" fmla="*/ 1236792 w 2774807"/>
                <a:gd name="connsiteY10" fmla="*/ 158866 h 4599735"/>
                <a:gd name="connsiteX11" fmla="*/ 1188401 w 2774807"/>
                <a:gd name="connsiteY11" fmla="*/ 177095 h 4599735"/>
                <a:gd name="connsiteX12" fmla="*/ 1186538 w 2774807"/>
                <a:gd name="connsiteY12" fmla="*/ 183534 h 4599735"/>
                <a:gd name="connsiteX13" fmla="*/ 1161395 w 2774807"/>
                <a:gd name="connsiteY13" fmla="*/ 177919 h 4599735"/>
                <a:gd name="connsiteX14" fmla="*/ 1142212 w 2774807"/>
                <a:gd name="connsiteY14" fmla="*/ 181536 h 4599735"/>
                <a:gd name="connsiteX15" fmla="*/ 1122867 w 2774807"/>
                <a:gd name="connsiteY15" fmla="*/ 190858 h 4599735"/>
                <a:gd name="connsiteX16" fmla="*/ 1018522 w 2774807"/>
                <a:gd name="connsiteY16" fmla="*/ 276932 h 4599735"/>
                <a:gd name="connsiteX17" fmla="*/ 1002402 w 2774807"/>
                <a:gd name="connsiteY17" fmla="*/ 292965 h 4599735"/>
                <a:gd name="connsiteX18" fmla="*/ 477902 w 2774807"/>
                <a:gd name="connsiteY18" fmla="*/ 833491 h 4599735"/>
                <a:gd name="connsiteX19" fmla="*/ 324110 w 2774807"/>
                <a:gd name="connsiteY19" fmla="*/ 1077312 h 4599735"/>
                <a:gd name="connsiteX20" fmla="*/ 329086 w 2774807"/>
                <a:gd name="connsiteY20" fmla="*/ 1388254 h 4599735"/>
                <a:gd name="connsiteX21" fmla="*/ 419906 w 2774807"/>
                <a:gd name="connsiteY21" fmla="*/ 1645867 h 4599735"/>
                <a:gd name="connsiteX22" fmla="*/ 132985 w 2774807"/>
                <a:gd name="connsiteY22" fmla="*/ 2146711 h 4599735"/>
                <a:gd name="connsiteX23" fmla="*/ 1 w 2774807"/>
                <a:gd name="connsiteY23" fmla="*/ 2771575 h 4599735"/>
                <a:gd name="connsiteX24" fmla="*/ 134675 w 2774807"/>
                <a:gd name="connsiteY24" fmla="*/ 3284218 h 4599735"/>
                <a:gd name="connsiteX25" fmla="*/ 539697 w 2774807"/>
                <a:gd name="connsiteY25" fmla="*/ 3784708 h 4599735"/>
                <a:gd name="connsiteX26" fmla="*/ 576959 w 2774807"/>
                <a:gd name="connsiteY26" fmla="*/ 3822318 h 4599735"/>
                <a:gd name="connsiteX27" fmla="*/ 638753 w 2774807"/>
                <a:gd name="connsiteY27" fmla="*/ 3886659 h 4599735"/>
                <a:gd name="connsiteX28" fmla="*/ 713162 w 2774807"/>
                <a:gd name="connsiteY28" fmla="*/ 3943478 h 4599735"/>
                <a:gd name="connsiteX29" fmla="*/ 752159 w 2774807"/>
                <a:gd name="connsiteY29" fmla="*/ 3976806 h 4599735"/>
                <a:gd name="connsiteX30" fmla="*/ 821245 w 2774807"/>
                <a:gd name="connsiteY30" fmla="*/ 3974143 h 4599735"/>
                <a:gd name="connsiteX31" fmla="*/ 885007 w 2774807"/>
                <a:gd name="connsiteY31" fmla="*/ 4052024 h 4599735"/>
                <a:gd name="connsiteX32" fmla="*/ 952240 w 2774807"/>
                <a:gd name="connsiteY32" fmla="*/ 4104097 h 4599735"/>
                <a:gd name="connsiteX33" fmla="*/ 959994 w 2774807"/>
                <a:gd name="connsiteY33" fmla="*/ 4159759 h 4599735"/>
                <a:gd name="connsiteX34" fmla="*/ 819508 w 2774807"/>
                <a:gd name="connsiteY34" fmla="*/ 4339704 h 4599735"/>
                <a:gd name="connsiteX35" fmla="*/ 633717 w 2774807"/>
                <a:gd name="connsiteY35" fmla="*/ 4551954 h 4599735"/>
                <a:gd name="connsiteX36" fmla="*/ 599428 w 2774807"/>
                <a:gd name="connsiteY36" fmla="*/ 4599735 h 4599735"/>
                <a:gd name="connsiteX37" fmla="*/ 2381438 w 2774807"/>
                <a:gd name="connsiteY37" fmla="*/ 4599735 h 4599735"/>
                <a:gd name="connsiteX38" fmla="*/ 2379535 w 2774807"/>
                <a:gd name="connsiteY38" fmla="*/ 4573574 h 4599735"/>
                <a:gd name="connsiteX39" fmla="*/ 2429990 w 2774807"/>
                <a:gd name="connsiteY39" fmla="*/ 4435636 h 4599735"/>
                <a:gd name="connsiteX40" fmla="*/ 2651363 w 2774807"/>
                <a:gd name="connsiteY40" fmla="*/ 4024366 h 4599735"/>
                <a:gd name="connsiteX41" fmla="*/ 2649975 w 2774807"/>
                <a:gd name="connsiteY41" fmla="*/ 3416370 h 4599735"/>
                <a:gd name="connsiteX42" fmla="*/ 2286725 w 2774807"/>
                <a:gd name="connsiteY42" fmla="*/ 2942117 h 4599735"/>
                <a:gd name="connsiteX43" fmla="*/ 2654719 w 2774807"/>
                <a:gd name="connsiteY43" fmla="*/ 2663840 h 4599735"/>
                <a:gd name="connsiteX44" fmla="*/ 2774805 w 2774807"/>
                <a:gd name="connsiteY44" fmla="*/ 2329005 h 4599735"/>
                <a:gd name="connsiteX45" fmla="*/ 2652489 w 2774807"/>
                <a:gd name="connsiteY45" fmla="*/ 1320936 h 4599735"/>
                <a:gd name="connsiteX46" fmla="*/ 2597639 w 2774807"/>
                <a:gd name="connsiteY46" fmla="*/ 976959 h 4599735"/>
                <a:gd name="connsiteX47" fmla="*/ 2558525 w 2774807"/>
                <a:gd name="connsiteY47" fmla="*/ 723182 h 4599735"/>
                <a:gd name="connsiteX48" fmla="*/ 2294642 w 2774807"/>
                <a:gd name="connsiteY48" fmla="*/ 52984 h 4599735"/>
                <a:gd name="connsiteX49" fmla="*/ 2256842 w 2774807"/>
                <a:gd name="connsiteY49" fmla="*/ 32671 h 4599735"/>
                <a:gd name="connsiteX50" fmla="*/ 2053655 w 2774807"/>
                <a:gd name="connsiteY50" fmla="*/ 74930 h 4599735"/>
                <a:gd name="connsiteX51" fmla="*/ 1715637 w 2774807"/>
                <a:gd name="connsiteY51" fmla="*/ 87730 h 4599735"/>
                <a:gd name="connsiteX52" fmla="*/ 1568987 w 2774807"/>
                <a:gd name="connsiteY52" fmla="*/ 40604 h 4599735"/>
                <a:gd name="connsiteX53" fmla="*/ 1510126 w 2774807"/>
                <a:gd name="connsiteY53" fmla="*/ 0 h 4599735"/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240190 w 2774807"/>
                <a:gd name="connsiteY9" fmla="*/ 149101 h 4599735"/>
                <a:gd name="connsiteX10" fmla="*/ 1188401 w 2774807"/>
                <a:gd name="connsiteY10" fmla="*/ 177095 h 4599735"/>
                <a:gd name="connsiteX11" fmla="*/ 1186538 w 2774807"/>
                <a:gd name="connsiteY11" fmla="*/ 183534 h 4599735"/>
                <a:gd name="connsiteX12" fmla="*/ 1161395 w 2774807"/>
                <a:gd name="connsiteY12" fmla="*/ 177919 h 4599735"/>
                <a:gd name="connsiteX13" fmla="*/ 1142212 w 2774807"/>
                <a:gd name="connsiteY13" fmla="*/ 181536 h 4599735"/>
                <a:gd name="connsiteX14" fmla="*/ 1122867 w 2774807"/>
                <a:gd name="connsiteY14" fmla="*/ 190858 h 4599735"/>
                <a:gd name="connsiteX15" fmla="*/ 1018522 w 2774807"/>
                <a:gd name="connsiteY15" fmla="*/ 276932 h 4599735"/>
                <a:gd name="connsiteX16" fmla="*/ 1002402 w 2774807"/>
                <a:gd name="connsiteY16" fmla="*/ 292965 h 4599735"/>
                <a:gd name="connsiteX17" fmla="*/ 477902 w 2774807"/>
                <a:gd name="connsiteY17" fmla="*/ 833491 h 4599735"/>
                <a:gd name="connsiteX18" fmla="*/ 324110 w 2774807"/>
                <a:gd name="connsiteY18" fmla="*/ 1077312 h 4599735"/>
                <a:gd name="connsiteX19" fmla="*/ 329086 w 2774807"/>
                <a:gd name="connsiteY19" fmla="*/ 1388254 h 4599735"/>
                <a:gd name="connsiteX20" fmla="*/ 419906 w 2774807"/>
                <a:gd name="connsiteY20" fmla="*/ 1645867 h 4599735"/>
                <a:gd name="connsiteX21" fmla="*/ 132985 w 2774807"/>
                <a:gd name="connsiteY21" fmla="*/ 2146711 h 4599735"/>
                <a:gd name="connsiteX22" fmla="*/ 1 w 2774807"/>
                <a:gd name="connsiteY22" fmla="*/ 2771575 h 4599735"/>
                <a:gd name="connsiteX23" fmla="*/ 134675 w 2774807"/>
                <a:gd name="connsiteY23" fmla="*/ 3284218 h 4599735"/>
                <a:gd name="connsiteX24" fmla="*/ 539697 w 2774807"/>
                <a:gd name="connsiteY24" fmla="*/ 3784708 h 4599735"/>
                <a:gd name="connsiteX25" fmla="*/ 576959 w 2774807"/>
                <a:gd name="connsiteY25" fmla="*/ 3822318 h 4599735"/>
                <a:gd name="connsiteX26" fmla="*/ 638753 w 2774807"/>
                <a:gd name="connsiteY26" fmla="*/ 3886659 h 4599735"/>
                <a:gd name="connsiteX27" fmla="*/ 713162 w 2774807"/>
                <a:gd name="connsiteY27" fmla="*/ 3943478 h 4599735"/>
                <a:gd name="connsiteX28" fmla="*/ 752159 w 2774807"/>
                <a:gd name="connsiteY28" fmla="*/ 3976806 h 4599735"/>
                <a:gd name="connsiteX29" fmla="*/ 821245 w 2774807"/>
                <a:gd name="connsiteY29" fmla="*/ 3974143 h 4599735"/>
                <a:gd name="connsiteX30" fmla="*/ 885007 w 2774807"/>
                <a:gd name="connsiteY30" fmla="*/ 4052024 h 4599735"/>
                <a:gd name="connsiteX31" fmla="*/ 952240 w 2774807"/>
                <a:gd name="connsiteY31" fmla="*/ 4104097 h 4599735"/>
                <a:gd name="connsiteX32" fmla="*/ 959994 w 2774807"/>
                <a:gd name="connsiteY32" fmla="*/ 4159759 h 4599735"/>
                <a:gd name="connsiteX33" fmla="*/ 819508 w 2774807"/>
                <a:gd name="connsiteY33" fmla="*/ 4339704 h 4599735"/>
                <a:gd name="connsiteX34" fmla="*/ 633717 w 2774807"/>
                <a:gd name="connsiteY34" fmla="*/ 4551954 h 4599735"/>
                <a:gd name="connsiteX35" fmla="*/ 599428 w 2774807"/>
                <a:gd name="connsiteY35" fmla="*/ 4599735 h 4599735"/>
                <a:gd name="connsiteX36" fmla="*/ 2381438 w 2774807"/>
                <a:gd name="connsiteY36" fmla="*/ 4599735 h 4599735"/>
                <a:gd name="connsiteX37" fmla="*/ 2379535 w 2774807"/>
                <a:gd name="connsiteY37" fmla="*/ 4573574 h 4599735"/>
                <a:gd name="connsiteX38" fmla="*/ 2429990 w 2774807"/>
                <a:gd name="connsiteY38" fmla="*/ 4435636 h 4599735"/>
                <a:gd name="connsiteX39" fmla="*/ 2651363 w 2774807"/>
                <a:gd name="connsiteY39" fmla="*/ 4024366 h 4599735"/>
                <a:gd name="connsiteX40" fmla="*/ 2649975 w 2774807"/>
                <a:gd name="connsiteY40" fmla="*/ 3416370 h 4599735"/>
                <a:gd name="connsiteX41" fmla="*/ 2286725 w 2774807"/>
                <a:gd name="connsiteY41" fmla="*/ 2942117 h 4599735"/>
                <a:gd name="connsiteX42" fmla="*/ 2654719 w 2774807"/>
                <a:gd name="connsiteY42" fmla="*/ 2663840 h 4599735"/>
                <a:gd name="connsiteX43" fmla="*/ 2774805 w 2774807"/>
                <a:gd name="connsiteY43" fmla="*/ 2329005 h 4599735"/>
                <a:gd name="connsiteX44" fmla="*/ 2652489 w 2774807"/>
                <a:gd name="connsiteY44" fmla="*/ 1320936 h 4599735"/>
                <a:gd name="connsiteX45" fmla="*/ 2597639 w 2774807"/>
                <a:gd name="connsiteY45" fmla="*/ 976959 h 4599735"/>
                <a:gd name="connsiteX46" fmla="*/ 2558525 w 2774807"/>
                <a:gd name="connsiteY46" fmla="*/ 723182 h 4599735"/>
                <a:gd name="connsiteX47" fmla="*/ 2294642 w 2774807"/>
                <a:gd name="connsiteY47" fmla="*/ 52984 h 4599735"/>
                <a:gd name="connsiteX48" fmla="*/ 2256842 w 2774807"/>
                <a:gd name="connsiteY48" fmla="*/ 32671 h 4599735"/>
                <a:gd name="connsiteX49" fmla="*/ 2053655 w 2774807"/>
                <a:gd name="connsiteY49" fmla="*/ 74930 h 4599735"/>
                <a:gd name="connsiteX50" fmla="*/ 1715637 w 2774807"/>
                <a:gd name="connsiteY50" fmla="*/ 87730 h 4599735"/>
                <a:gd name="connsiteX51" fmla="*/ 1568987 w 2774807"/>
                <a:gd name="connsiteY51" fmla="*/ 40604 h 4599735"/>
                <a:gd name="connsiteX52" fmla="*/ 1510126 w 2774807"/>
                <a:gd name="connsiteY52" fmla="*/ 0 h 4599735"/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188401 w 2774807"/>
                <a:gd name="connsiteY9" fmla="*/ 177095 h 4599735"/>
                <a:gd name="connsiteX10" fmla="*/ 1186538 w 2774807"/>
                <a:gd name="connsiteY10" fmla="*/ 183534 h 4599735"/>
                <a:gd name="connsiteX11" fmla="*/ 1161395 w 2774807"/>
                <a:gd name="connsiteY11" fmla="*/ 177919 h 4599735"/>
                <a:gd name="connsiteX12" fmla="*/ 1142212 w 2774807"/>
                <a:gd name="connsiteY12" fmla="*/ 181536 h 4599735"/>
                <a:gd name="connsiteX13" fmla="*/ 1122867 w 2774807"/>
                <a:gd name="connsiteY13" fmla="*/ 190858 h 4599735"/>
                <a:gd name="connsiteX14" fmla="*/ 1018522 w 2774807"/>
                <a:gd name="connsiteY14" fmla="*/ 276932 h 4599735"/>
                <a:gd name="connsiteX15" fmla="*/ 1002402 w 2774807"/>
                <a:gd name="connsiteY15" fmla="*/ 292965 h 4599735"/>
                <a:gd name="connsiteX16" fmla="*/ 477902 w 2774807"/>
                <a:gd name="connsiteY16" fmla="*/ 833491 h 4599735"/>
                <a:gd name="connsiteX17" fmla="*/ 324110 w 2774807"/>
                <a:gd name="connsiteY17" fmla="*/ 1077312 h 4599735"/>
                <a:gd name="connsiteX18" fmla="*/ 329086 w 2774807"/>
                <a:gd name="connsiteY18" fmla="*/ 1388254 h 4599735"/>
                <a:gd name="connsiteX19" fmla="*/ 419906 w 2774807"/>
                <a:gd name="connsiteY19" fmla="*/ 1645867 h 4599735"/>
                <a:gd name="connsiteX20" fmla="*/ 132985 w 2774807"/>
                <a:gd name="connsiteY20" fmla="*/ 2146711 h 4599735"/>
                <a:gd name="connsiteX21" fmla="*/ 1 w 2774807"/>
                <a:gd name="connsiteY21" fmla="*/ 2771575 h 4599735"/>
                <a:gd name="connsiteX22" fmla="*/ 134675 w 2774807"/>
                <a:gd name="connsiteY22" fmla="*/ 3284218 h 4599735"/>
                <a:gd name="connsiteX23" fmla="*/ 539697 w 2774807"/>
                <a:gd name="connsiteY23" fmla="*/ 3784708 h 4599735"/>
                <a:gd name="connsiteX24" fmla="*/ 576959 w 2774807"/>
                <a:gd name="connsiteY24" fmla="*/ 3822318 h 4599735"/>
                <a:gd name="connsiteX25" fmla="*/ 638753 w 2774807"/>
                <a:gd name="connsiteY25" fmla="*/ 3886659 h 4599735"/>
                <a:gd name="connsiteX26" fmla="*/ 713162 w 2774807"/>
                <a:gd name="connsiteY26" fmla="*/ 3943478 h 4599735"/>
                <a:gd name="connsiteX27" fmla="*/ 752159 w 2774807"/>
                <a:gd name="connsiteY27" fmla="*/ 3976806 h 4599735"/>
                <a:gd name="connsiteX28" fmla="*/ 821245 w 2774807"/>
                <a:gd name="connsiteY28" fmla="*/ 3974143 h 4599735"/>
                <a:gd name="connsiteX29" fmla="*/ 885007 w 2774807"/>
                <a:gd name="connsiteY29" fmla="*/ 4052024 h 4599735"/>
                <a:gd name="connsiteX30" fmla="*/ 952240 w 2774807"/>
                <a:gd name="connsiteY30" fmla="*/ 4104097 h 4599735"/>
                <a:gd name="connsiteX31" fmla="*/ 959994 w 2774807"/>
                <a:gd name="connsiteY31" fmla="*/ 4159759 h 4599735"/>
                <a:gd name="connsiteX32" fmla="*/ 819508 w 2774807"/>
                <a:gd name="connsiteY32" fmla="*/ 4339704 h 4599735"/>
                <a:gd name="connsiteX33" fmla="*/ 633717 w 2774807"/>
                <a:gd name="connsiteY33" fmla="*/ 4551954 h 4599735"/>
                <a:gd name="connsiteX34" fmla="*/ 599428 w 2774807"/>
                <a:gd name="connsiteY34" fmla="*/ 4599735 h 4599735"/>
                <a:gd name="connsiteX35" fmla="*/ 2381438 w 2774807"/>
                <a:gd name="connsiteY35" fmla="*/ 4599735 h 4599735"/>
                <a:gd name="connsiteX36" fmla="*/ 2379535 w 2774807"/>
                <a:gd name="connsiteY36" fmla="*/ 4573574 h 4599735"/>
                <a:gd name="connsiteX37" fmla="*/ 2429990 w 2774807"/>
                <a:gd name="connsiteY37" fmla="*/ 4435636 h 4599735"/>
                <a:gd name="connsiteX38" fmla="*/ 2651363 w 2774807"/>
                <a:gd name="connsiteY38" fmla="*/ 4024366 h 4599735"/>
                <a:gd name="connsiteX39" fmla="*/ 2649975 w 2774807"/>
                <a:gd name="connsiteY39" fmla="*/ 3416370 h 4599735"/>
                <a:gd name="connsiteX40" fmla="*/ 2286725 w 2774807"/>
                <a:gd name="connsiteY40" fmla="*/ 2942117 h 4599735"/>
                <a:gd name="connsiteX41" fmla="*/ 2654719 w 2774807"/>
                <a:gd name="connsiteY41" fmla="*/ 2663840 h 4599735"/>
                <a:gd name="connsiteX42" fmla="*/ 2774805 w 2774807"/>
                <a:gd name="connsiteY42" fmla="*/ 2329005 h 4599735"/>
                <a:gd name="connsiteX43" fmla="*/ 2652489 w 2774807"/>
                <a:gd name="connsiteY43" fmla="*/ 1320936 h 4599735"/>
                <a:gd name="connsiteX44" fmla="*/ 2597639 w 2774807"/>
                <a:gd name="connsiteY44" fmla="*/ 976959 h 4599735"/>
                <a:gd name="connsiteX45" fmla="*/ 2558525 w 2774807"/>
                <a:gd name="connsiteY45" fmla="*/ 723182 h 4599735"/>
                <a:gd name="connsiteX46" fmla="*/ 2294642 w 2774807"/>
                <a:gd name="connsiteY46" fmla="*/ 52984 h 4599735"/>
                <a:gd name="connsiteX47" fmla="*/ 2256842 w 2774807"/>
                <a:gd name="connsiteY47" fmla="*/ 32671 h 4599735"/>
                <a:gd name="connsiteX48" fmla="*/ 2053655 w 2774807"/>
                <a:gd name="connsiteY48" fmla="*/ 74930 h 4599735"/>
                <a:gd name="connsiteX49" fmla="*/ 1715637 w 2774807"/>
                <a:gd name="connsiteY49" fmla="*/ 87730 h 4599735"/>
                <a:gd name="connsiteX50" fmla="*/ 1568987 w 2774807"/>
                <a:gd name="connsiteY50" fmla="*/ 40604 h 4599735"/>
                <a:gd name="connsiteX51" fmla="*/ 1510126 w 2774807"/>
                <a:gd name="connsiteY51" fmla="*/ 0 h 459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74807" h="4599735">
                  <a:moveTo>
                    <a:pt x="2162331" y="1904243"/>
                  </a:moveTo>
                  <a:cubicBezTo>
                    <a:pt x="2180613" y="1982587"/>
                    <a:pt x="2269807" y="2161931"/>
                    <a:pt x="2247011" y="2249418"/>
                  </a:cubicBezTo>
                  <a:cubicBezTo>
                    <a:pt x="2240298" y="2275571"/>
                    <a:pt x="2217656" y="2320674"/>
                    <a:pt x="2192823" y="2355853"/>
                  </a:cubicBezTo>
                  <a:cubicBezTo>
                    <a:pt x="2167991" y="2391033"/>
                    <a:pt x="2121409" y="2441965"/>
                    <a:pt x="2098018" y="2460494"/>
                  </a:cubicBezTo>
                  <a:cubicBezTo>
                    <a:pt x="2074627" y="2479023"/>
                    <a:pt x="2065640" y="2479043"/>
                    <a:pt x="2052481" y="2467031"/>
                  </a:cubicBezTo>
                  <a:cubicBezTo>
                    <a:pt x="2039323" y="2455020"/>
                    <a:pt x="2018834" y="2399998"/>
                    <a:pt x="2019067" y="2388425"/>
                  </a:cubicBezTo>
                  <a:cubicBezTo>
                    <a:pt x="2019992" y="2332301"/>
                    <a:pt x="2007688" y="2301560"/>
                    <a:pt x="2031565" y="2220863"/>
                  </a:cubicBezTo>
                  <a:cubicBezTo>
                    <a:pt x="2055442" y="2140166"/>
                    <a:pt x="2118742" y="2009784"/>
                    <a:pt x="2162331" y="1904243"/>
                  </a:cubicBezTo>
                  <a:close/>
                  <a:moveTo>
                    <a:pt x="1510126" y="0"/>
                  </a:moveTo>
                  <a:lnTo>
                    <a:pt x="1188401" y="177095"/>
                  </a:lnTo>
                  <a:lnTo>
                    <a:pt x="1186538" y="183534"/>
                  </a:lnTo>
                  <a:lnTo>
                    <a:pt x="1161395" y="177919"/>
                  </a:lnTo>
                  <a:lnTo>
                    <a:pt x="1142212" y="181536"/>
                  </a:lnTo>
                  <a:lnTo>
                    <a:pt x="1122867" y="190858"/>
                  </a:lnTo>
                  <a:lnTo>
                    <a:pt x="1018522" y="276932"/>
                  </a:lnTo>
                  <a:lnTo>
                    <a:pt x="1002402" y="292965"/>
                  </a:lnTo>
                  <a:cubicBezTo>
                    <a:pt x="895303" y="400941"/>
                    <a:pt x="590951" y="702766"/>
                    <a:pt x="477902" y="833491"/>
                  </a:cubicBezTo>
                  <a:cubicBezTo>
                    <a:pt x="364853" y="964216"/>
                    <a:pt x="356395" y="984389"/>
                    <a:pt x="324110" y="1077312"/>
                  </a:cubicBezTo>
                  <a:cubicBezTo>
                    <a:pt x="288005" y="1181230"/>
                    <a:pt x="313120" y="1293495"/>
                    <a:pt x="329086" y="1388254"/>
                  </a:cubicBezTo>
                  <a:cubicBezTo>
                    <a:pt x="345052" y="1483013"/>
                    <a:pt x="428122" y="1602935"/>
                    <a:pt x="419906" y="1645867"/>
                  </a:cubicBezTo>
                  <a:cubicBezTo>
                    <a:pt x="415180" y="1781955"/>
                    <a:pt x="217222" y="1943970"/>
                    <a:pt x="132985" y="2146711"/>
                  </a:cubicBezTo>
                  <a:cubicBezTo>
                    <a:pt x="46313" y="2334988"/>
                    <a:pt x="-281" y="2581990"/>
                    <a:pt x="1" y="2771575"/>
                  </a:cubicBezTo>
                  <a:cubicBezTo>
                    <a:pt x="282" y="2961159"/>
                    <a:pt x="44726" y="3115362"/>
                    <a:pt x="134675" y="3284218"/>
                  </a:cubicBezTo>
                  <a:cubicBezTo>
                    <a:pt x="224625" y="3453073"/>
                    <a:pt x="351419" y="3660887"/>
                    <a:pt x="539697" y="3784708"/>
                  </a:cubicBezTo>
                  <a:cubicBezTo>
                    <a:pt x="554509" y="3794429"/>
                    <a:pt x="574992" y="3808201"/>
                    <a:pt x="576959" y="3822318"/>
                  </a:cubicBezTo>
                  <a:cubicBezTo>
                    <a:pt x="582398" y="3861430"/>
                    <a:pt x="608319" y="3875086"/>
                    <a:pt x="638753" y="3886659"/>
                  </a:cubicBezTo>
                  <a:cubicBezTo>
                    <a:pt x="669072" y="3898114"/>
                    <a:pt x="707030" y="3897073"/>
                    <a:pt x="713162" y="3943478"/>
                  </a:cubicBezTo>
                  <a:cubicBezTo>
                    <a:pt x="714320" y="3952504"/>
                    <a:pt x="737694" y="3973219"/>
                    <a:pt x="752159" y="3976806"/>
                  </a:cubicBezTo>
                  <a:cubicBezTo>
                    <a:pt x="774609" y="3982360"/>
                    <a:pt x="798216" y="3971482"/>
                    <a:pt x="821245" y="3974143"/>
                  </a:cubicBezTo>
                  <a:cubicBezTo>
                    <a:pt x="818584" y="3977730"/>
                    <a:pt x="860242" y="4030613"/>
                    <a:pt x="885007" y="4052024"/>
                  </a:cubicBezTo>
                  <a:cubicBezTo>
                    <a:pt x="906415" y="4070537"/>
                    <a:pt x="929327" y="4087433"/>
                    <a:pt x="952240" y="4104097"/>
                  </a:cubicBezTo>
                  <a:cubicBezTo>
                    <a:pt x="974690" y="4120413"/>
                    <a:pt x="977352" y="4137772"/>
                    <a:pt x="959994" y="4159759"/>
                  </a:cubicBezTo>
                  <a:cubicBezTo>
                    <a:pt x="912896" y="4219586"/>
                    <a:pt x="867996" y="4281033"/>
                    <a:pt x="819508" y="4339704"/>
                  </a:cubicBezTo>
                  <a:cubicBezTo>
                    <a:pt x="759710" y="4412000"/>
                    <a:pt x="691840" y="4478894"/>
                    <a:pt x="633717" y="4551954"/>
                  </a:cubicBezTo>
                  <a:lnTo>
                    <a:pt x="599428" y="4599735"/>
                  </a:lnTo>
                  <a:lnTo>
                    <a:pt x="2381438" y="4599735"/>
                  </a:lnTo>
                  <a:lnTo>
                    <a:pt x="2379535" y="4573574"/>
                  </a:lnTo>
                  <a:cubicBezTo>
                    <a:pt x="2376179" y="4522080"/>
                    <a:pt x="2393653" y="4477873"/>
                    <a:pt x="2429990" y="4435636"/>
                  </a:cubicBezTo>
                  <a:cubicBezTo>
                    <a:pt x="2532055" y="4316907"/>
                    <a:pt x="2623589" y="4179315"/>
                    <a:pt x="2651363" y="4024366"/>
                  </a:cubicBezTo>
                  <a:cubicBezTo>
                    <a:pt x="2684689" y="3821393"/>
                    <a:pt x="2702858" y="3616336"/>
                    <a:pt x="2649975" y="3416370"/>
                  </a:cubicBezTo>
                  <a:cubicBezTo>
                    <a:pt x="2610629" y="3253669"/>
                    <a:pt x="2350453" y="3048184"/>
                    <a:pt x="2286725" y="2942117"/>
                  </a:cubicBezTo>
                  <a:cubicBezTo>
                    <a:pt x="2409232" y="2828154"/>
                    <a:pt x="2573372" y="2766025"/>
                    <a:pt x="2654719" y="2663840"/>
                  </a:cubicBezTo>
                  <a:cubicBezTo>
                    <a:pt x="2736065" y="2561655"/>
                    <a:pt x="2775177" y="2552822"/>
                    <a:pt x="2774805" y="2329005"/>
                  </a:cubicBezTo>
                  <a:cubicBezTo>
                    <a:pt x="2774434" y="2105187"/>
                    <a:pt x="2694265" y="1667518"/>
                    <a:pt x="2652489" y="1320936"/>
                  </a:cubicBezTo>
                  <a:cubicBezTo>
                    <a:pt x="2638025" y="1201513"/>
                    <a:pt x="2617427" y="1095688"/>
                    <a:pt x="2597639" y="976959"/>
                  </a:cubicBezTo>
                  <a:cubicBezTo>
                    <a:pt x="2586298" y="909262"/>
                    <a:pt x="2563617" y="791109"/>
                    <a:pt x="2558525" y="723182"/>
                  </a:cubicBezTo>
                  <a:cubicBezTo>
                    <a:pt x="2570840" y="267100"/>
                    <a:pt x="2426352" y="129818"/>
                    <a:pt x="2294642" y="52984"/>
                  </a:cubicBezTo>
                  <a:lnTo>
                    <a:pt x="2256842" y="32671"/>
                  </a:lnTo>
                  <a:lnTo>
                    <a:pt x="2053655" y="74930"/>
                  </a:lnTo>
                  <a:cubicBezTo>
                    <a:pt x="1953298" y="90237"/>
                    <a:pt x="1753641" y="94461"/>
                    <a:pt x="1715637" y="87730"/>
                  </a:cubicBezTo>
                  <a:cubicBezTo>
                    <a:pt x="1663347" y="78493"/>
                    <a:pt x="1614505" y="62905"/>
                    <a:pt x="1568987" y="40604"/>
                  </a:cubicBezTo>
                  <a:lnTo>
                    <a:pt x="1510126" y="0"/>
                  </a:lnTo>
                  <a:close/>
                </a:path>
              </a:pathLst>
            </a:custGeom>
            <a:solidFill>
              <a:schemeClr val="accent1"/>
            </a:solidFill>
            <a:ln w="6490" cap="flat">
              <a:noFill/>
              <a:prstDash val="solid"/>
              <a:miter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889D26AD-E556-43E4-AF08-DC98EB3C4B62}"/>
                </a:ext>
              </a:extLst>
            </p:cNvPr>
            <p:cNvSpPr/>
            <p:nvPr/>
          </p:nvSpPr>
          <p:spPr>
            <a:xfrm>
              <a:off x="2689867" y="-18310"/>
              <a:ext cx="3286711" cy="5517437"/>
            </a:xfrm>
            <a:custGeom>
              <a:avLst/>
              <a:gdLst>
                <a:gd name="connsiteX0" fmla="*/ 973719 w 3031900"/>
                <a:gd name="connsiteY0" fmla="*/ 3659076 h 5089684"/>
                <a:gd name="connsiteX1" fmla="*/ 1104486 w 3031900"/>
                <a:gd name="connsiteY1" fmla="*/ 3975696 h 5089684"/>
                <a:gd name="connsiteX2" fmla="*/ 1116983 w 3031900"/>
                <a:gd name="connsiteY2" fmla="*/ 4143258 h 5089684"/>
                <a:gd name="connsiteX3" fmla="*/ 1083569 w 3031900"/>
                <a:gd name="connsiteY3" fmla="*/ 4221864 h 5089684"/>
                <a:gd name="connsiteX4" fmla="*/ 1038033 w 3031900"/>
                <a:gd name="connsiteY4" fmla="*/ 4215327 h 5089684"/>
                <a:gd name="connsiteX5" fmla="*/ 943227 w 3031900"/>
                <a:gd name="connsiteY5" fmla="*/ 4110686 h 5089684"/>
                <a:gd name="connsiteX6" fmla="*/ 889039 w 3031900"/>
                <a:gd name="connsiteY6" fmla="*/ 4004251 h 5089684"/>
                <a:gd name="connsiteX7" fmla="*/ 973719 w 3031900"/>
                <a:gd name="connsiteY7" fmla="*/ 3659076 h 5089684"/>
                <a:gd name="connsiteX8" fmla="*/ 384235 w 3031900"/>
                <a:gd name="connsiteY8" fmla="*/ 2306837 h 5089684"/>
                <a:gd name="connsiteX9" fmla="*/ 84272 w 3031900"/>
                <a:gd name="connsiteY9" fmla="*/ 3053685 h 5089684"/>
                <a:gd name="connsiteX10" fmla="*/ 127553 w 3031900"/>
                <a:gd name="connsiteY10" fmla="*/ 3697733 h 5089684"/>
                <a:gd name="connsiteX11" fmla="*/ 384235 w 3031900"/>
                <a:gd name="connsiteY11" fmla="*/ 2306837 h 5089684"/>
                <a:gd name="connsiteX12" fmla="*/ 2267733 w 3031900"/>
                <a:gd name="connsiteY12" fmla="*/ 526 h 5089684"/>
                <a:gd name="connsiteX13" fmla="*/ 2426221 w 3031900"/>
                <a:gd name="connsiteY13" fmla="*/ 40897 h 5089684"/>
                <a:gd name="connsiteX14" fmla="*/ 2841831 w 3031900"/>
                <a:gd name="connsiteY14" fmla="*/ 349817 h 5089684"/>
                <a:gd name="connsiteX15" fmla="*/ 2957297 w 3031900"/>
                <a:gd name="connsiteY15" fmla="*/ 509029 h 5089684"/>
                <a:gd name="connsiteX16" fmla="*/ 3031480 w 3031900"/>
                <a:gd name="connsiteY16" fmla="*/ 769022 h 5089684"/>
                <a:gd name="connsiteX17" fmla="*/ 3031900 w 3031900"/>
                <a:gd name="connsiteY17" fmla="*/ 773260 h 5089684"/>
                <a:gd name="connsiteX18" fmla="*/ 2819057 w 3031900"/>
                <a:gd name="connsiteY18" fmla="*/ 887856 h 5089684"/>
                <a:gd name="connsiteX19" fmla="*/ 1908589 w 3031900"/>
                <a:gd name="connsiteY19" fmla="*/ 1887169 h 5089684"/>
                <a:gd name="connsiteX20" fmla="*/ 1811718 w 3031900"/>
                <a:gd name="connsiteY20" fmla="*/ 2077731 h 5089684"/>
                <a:gd name="connsiteX21" fmla="*/ 1787258 w 3031900"/>
                <a:gd name="connsiteY21" fmla="*/ 2073211 h 5089684"/>
                <a:gd name="connsiteX22" fmla="*/ 1338065 w 3031900"/>
                <a:gd name="connsiteY22" fmla="*/ 1867685 h 5089684"/>
                <a:gd name="connsiteX23" fmla="*/ 1316395 w 3031900"/>
                <a:gd name="connsiteY23" fmla="*/ 1844942 h 5089684"/>
                <a:gd name="connsiteX24" fmla="*/ 1274786 w 3031900"/>
                <a:gd name="connsiteY24" fmla="*/ 1844426 h 5089684"/>
                <a:gd name="connsiteX25" fmla="*/ 1082393 w 3031900"/>
                <a:gd name="connsiteY25" fmla="*/ 1829761 h 5089684"/>
                <a:gd name="connsiteX26" fmla="*/ 1082293 w 3031900"/>
                <a:gd name="connsiteY26" fmla="*/ 1829742 h 5089684"/>
                <a:gd name="connsiteX27" fmla="*/ 879208 w 3031900"/>
                <a:gd name="connsiteY27" fmla="*/ 1787505 h 5089684"/>
                <a:gd name="connsiteX28" fmla="*/ 841408 w 3031900"/>
                <a:gd name="connsiteY28" fmla="*/ 1807818 h 5089684"/>
                <a:gd name="connsiteX29" fmla="*/ 577525 w 3031900"/>
                <a:gd name="connsiteY29" fmla="*/ 2478015 h 5089684"/>
                <a:gd name="connsiteX30" fmla="*/ 538411 w 3031900"/>
                <a:gd name="connsiteY30" fmla="*/ 2731792 h 5089684"/>
                <a:gd name="connsiteX31" fmla="*/ 483562 w 3031900"/>
                <a:gd name="connsiteY31" fmla="*/ 3075769 h 5089684"/>
                <a:gd name="connsiteX32" fmla="*/ 361246 w 3031900"/>
                <a:gd name="connsiteY32" fmla="*/ 4083838 h 5089684"/>
                <a:gd name="connsiteX33" fmla="*/ 481331 w 3031900"/>
                <a:gd name="connsiteY33" fmla="*/ 4418673 h 5089684"/>
                <a:gd name="connsiteX34" fmla="*/ 849325 w 3031900"/>
                <a:gd name="connsiteY34" fmla="*/ 4696950 h 5089684"/>
                <a:gd name="connsiteX35" fmla="*/ 550471 w 3031900"/>
                <a:gd name="connsiteY35" fmla="*/ 5043377 h 5089684"/>
                <a:gd name="connsiteX36" fmla="*/ 521938 w 3031900"/>
                <a:gd name="connsiteY36" fmla="*/ 5089684 h 5089684"/>
                <a:gd name="connsiteX37" fmla="*/ 477559 w 3031900"/>
                <a:gd name="connsiteY37" fmla="*/ 4965878 h 5089684"/>
                <a:gd name="connsiteX38" fmla="*/ 6994 w 3031900"/>
                <a:gd name="connsiteY38" fmla="*/ 3462390 h 5089684"/>
                <a:gd name="connsiteX39" fmla="*/ 346041 w 3031900"/>
                <a:gd name="connsiteY39" fmla="*/ 2198668 h 5089684"/>
                <a:gd name="connsiteX40" fmla="*/ 1487503 w 3031900"/>
                <a:gd name="connsiteY40" fmla="*/ 846179 h 5089684"/>
                <a:gd name="connsiteX41" fmla="*/ 1575466 w 3031900"/>
                <a:gd name="connsiteY41" fmla="*/ 672133 h 5089684"/>
                <a:gd name="connsiteX42" fmla="*/ 1835232 w 3031900"/>
                <a:gd name="connsiteY42" fmla="*/ 290897 h 5089684"/>
                <a:gd name="connsiteX43" fmla="*/ 2089258 w 3031900"/>
                <a:gd name="connsiteY43" fmla="*/ 68345 h 5089684"/>
                <a:gd name="connsiteX44" fmla="*/ 2211388 w 3031900"/>
                <a:gd name="connsiteY44" fmla="*/ 11140 h 5089684"/>
                <a:gd name="connsiteX45" fmla="*/ 2267733 w 3031900"/>
                <a:gd name="connsiteY45" fmla="*/ 526 h 508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031900" h="5089684">
                  <a:moveTo>
                    <a:pt x="973719" y="3659076"/>
                  </a:moveTo>
                  <a:cubicBezTo>
                    <a:pt x="1017308" y="3764617"/>
                    <a:pt x="1080608" y="3894999"/>
                    <a:pt x="1104486" y="3975696"/>
                  </a:cubicBezTo>
                  <a:cubicBezTo>
                    <a:pt x="1128362" y="4056393"/>
                    <a:pt x="1116058" y="4087134"/>
                    <a:pt x="1116983" y="4143258"/>
                  </a:cubicBezTo>
                  <a:cubicBezTo>
                    <a:pt x="1117216" y="4154831"/>
                    <a:pt x="1096727" y="4209853"/>
                    <a:pt x="1083569" y="4221864"/>
                  </a:cubicBezTo>
                  <a:cubicBezTo>
                    <a:pt x="1070410" y="4233876"/>
                    <a:pt x="1061423" y="4233856"/>
                    <a:pt x="1038033" y="4215327"/>
                  </a:cubicBezTo>
                  <a:cubicBezTo>
                    <a:pt x="1014642" y="4196798"/>
                    <a:pt x="968059" y="4145866"/>
                    <a:pt x="943227" y="4110686"/>
                  </a:cubicBezTo>
                  <a:cubicBezTo>
                    <a:pt x="918395" y="4075507"/>
                    <a:pt x="895753" y="4030404"/>
                    <a:pt x="889039" y="4004251"/>
                  </a:cubicBezTo>
                  <a:cubicBezTo>
                    <a:pt x="866244" y="3916764"/>
                    <a:pt x="955437" y="3737420"/>
                    <a:pt x="973719" y="3659076"/>
                  </a:cubicBezTo>
                  <a:close/>
                  <a:moveTo>
                    <a:pt x="384235" y="2306837"/>
                  </a:moveTo>
                  <a:cubicBezTo>
                    <a:pt x="180017" y="2459452"/>
                    <a:pt x="94240" y="2863169"/>
                    <a:pt x="84272" y="3053685"/>
                  </a:cubicBezTo>
                  <a:cubicBezTo>
                    <a:pt x="73430" y="3391551"/>
                    <a:pt x="86279" y="3411983"/>
                    <a:pt x="127553" y="3697733"/>
                  </a:cubicBezTo>
                  <a:cubicBezTo>
                    <a:pt x="113621" y="3025637"/>
                    <a:pt x="118638" y="2751517"/>
                    <a:pt x="384235" y="2306837"/>
                  </a:cubicBezTo>
                  <a:close/>
                  <a:moveTo>
                    <a:pt x="2267733" y="526"/>
                  </a:moveTo>
                  <a:cubicBezTo>
                    <a:pt x="2323142" y="-3182"/>
                    <a:pt x="2375795" y="12938"/>
                    <a:pt x="2426221" y="40897"/>
                  </a:cubicBezTo>
                  <a:cubicBezTo>
                    <a:pt x="2578437" y="125286"/>
                    <a:pt x="2719504" y="225114"/>
                    <a:pt x="2841831" y="349817"/>
                  </a:cubicBezTo>
                  <a:cubicBezTo>
                    <a:pt x="2888215" y="397059"/>
                    <a:pt x="2928596" y="448590"/>
                    <a:pt x="2957297" y="509029"/>
                  </a:cubicBezTo>
                  <a:cubicBezTo>
                    <a:pt x="2996787" y="592214"/>
                    <a:pt x="3019316" y="679481"/>
                    <a:pt x="3031480" y="769022"/>
                  </a:cubicBezTo>
                  <a:lnTo>
                    <a:pt x="3031900" y="773260"/>
                  </a:lnTo>
                  <a:lnTo>
                    <a:pt x="2819057" y="887856"/>
                  </a:lnTo>
                  <a:cubicBezTo>
                    <a:pt x="2462997" y="1109395"/>
                    <a:pt x="2151196" y="1454725"/>
                    <a:pt x="1908589" y="1887169"/>
                  </a:cubicBezTo>
                  <a:lnTo>
                    <a:pt x="1811718" y="2077731"/>
                  </a:lnTo>
                  <a:lnTo>
                    <a:pt x="1787258" y="2073211"/>
                  </a:lnTo>
                  <a:cubicBezTo>
                    <a:pt x="1603494" y="2031934"/>
                    <a:pt x="1447142" y="1959654"/>
                    <a:pt x="1338065" y="1867685"/>
                  </a:cubicBezTo>
                  <a:lnTo>
                    <a:pt x="1316395" y="1844942"/>
                  </a:lnTo>
                  <a:lnTo>
                    <a:pt x="1274786" y="1844426"/>
                  </a:lnTo>
                  <a:cubicBezTo>
                    <a:pt x="1207576" y="1842297"/>
                    <a:pt x="1132573" y="1837415"/>
                    <a:pt x="1082393" y="1829761"/>
                  </a:cubicBezTo>
                  <a:lnTo>
                    <a:pt x="1082293" y="1829742"/>
                  </a:lnTo>
                  <a:lnTo>
                    <a:pt x="879208" y="1787505"/>
                  </a:lnTo>
                  <a:lnTo>
                    <a:pt x="841408" y="1807818"/>
                  </a:lnTo>
                  <a:cubicBezTo>
                    <a:pt x="709699" y="1884651"/>
                    <a:pt x="565210" y="2021933"/>
                    <a:pt x="577525" y="2478015"/>
                  </a:cubicBezTo>
                  <a:cubicBezTo>
                    <a:pt x="572433" y="2545942"/>
                    <a:pt x="549753" y="2664096"/>
                    <a:pt x="538411" y="2731792"/>
                  </a:cubicBezTo>
                  <a:cubicBezTo>
                    <a:pt x="518624" y="2850521"/>
                    <a:pt x="498025" y="2956346"/>
                    <a:pt x="483562" y="3075769"/>
                  </a:cubicBezTo>
                  <a:cubicBezTo>
                    <a:pt x="441785" y="3422351"/>
                    <a:pt x="361617" y="3860020"/>
                    <a:pt x="361246" y="4083838"/>
                  </a:cubicBezTo>
                  <a:cubicBezTo>
                    <a:pt x="360874" y="4307655"/>
                    <a:pt x="399985" y="4316488"/>
                    <a:pt x="481331" y="4418673"/>
                  </a:cubicBezTo>
                  <a:cubicBezTo>
                    <a:pt x="562679" y="4520858"/>
                    <a:pt x="726818" y="4582987"/>
                    <a:pt x="849325" y="4696950"/>
                  </a:cubicBezTo>
                  <a:cubicBezTo>
                    <a:pt x="801530" y="4776500"/>
                    <a:pt x="643231" y="4911973"/>
                    <a:pt x="550471" y="5043377"/>
                  </a:cubicBezTo>
                  <a:lnTo>
                    <a:pt x="521938" y="5089684"/>
                  </a:lnTo>
                  <a:lnTo>
                    <a:pt x="477559" y="4965878"/>
                  </a:lnTo>
                  <a:cubicBezTo>
                    <a:pt x="256463" y="4369994"/>
                    <a:pt x="39957" y="3904393"/>
                    <a:pt x="6994" y="3462390"/>
                  </a:cubicBezTo>
                  <a:cubicBezTo>
                    <a:pt x="-30679" y="2957244"/>
                    <a:pt x="84050" y="2455523"/>
                    <a:pt x="346041" y="2198668"/>
                  </a:cubicBezTo>
                  <a:lnTo>
                    <a:pt x="1487503" y="846179"/>
                  </a:lnTo>
                  <a:lnTo>
                    <a:pt x="1575466" y="672133"/>
                  </a:lnTo>
                  <a:cubicBezTo>
                    <a:pt x="1646132" y="534366"/>
                    <a:pt x="1729003" y="404582"/>
                    <a:pt x="1835232" y="290897"/>
                  </a:cubicBezTo>
                  <a:cubicBezTo>
                    <a:pt x="1912496" y="208223"/>
                    <a:pt x="1993058" y="129377"/>
                    <a:pt x="2089258" y="68345"/>
                  </a:cubicBezTo>
                  <a:cubicBezTo>
                    <a:pt x="2127525" y="44064"/>
                    <a:pt x="2167972" y="24666"/>
                    <a:pt x="2211388" y="11140"/>
                  </a:cubicBezTo>
                  <a:cubicBezTo>
                    <a:pt x="2230489" y="5201"/>
                    <a:pt x="2249264" y="1762"/>
                    <a:pt x="2267733" y="5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2953D73E-D9C4-4C25-8538-DC68C12390C8}"/>
              </a:ext>
            </a:extLst>
          </p:cNvPr>
          <p:cNvSpPr/>
          <p:nvPr userDrawn="1"/>
        </p:nvSpPr>
        <p:spPr>
          <a:xfrm>
            <a:off x="1" y="0"/>
            <a:ext cx="5126636" cy="6858000"/>
          </a:xfrm>
          <a:custGeom>
            <a:avLst/>
            <a:gdLst>
              <a:gd name="connsiteX0" fmla="*/ 0 w 5154023"/>
              <a:gd name="connsiteY0" fmla="*/ 0 h 6858000"/>
              <a:gd name="connsiteX1" fmla="*/ 4803045 w 5154023"/>
              <a:gd name="connsiteY1" fmla="*/ 0 h 6858000"/>
              <a:gd name="connsiteX2" fmla="*/ 4816761 w 5154023"/>
              <a:gd name="connsiteY2" fmla="*/ 0 h 6858000"/>
              <a:gd name="connsiteX3" fmla="*/ 5154023 w 5154023"/>
              <a:gd name="connsiteY3" fmla="*/ 0 h 6858000"/>
              <a:gd name="connsiteX4" fmla="*/ 4816761 w 5154023"/>
              <a:gd name="connsiteY4" fmla="*/ 363117 h 6858000"/>
              <a:gd name="connsiteX5" fmla="*/ 4816761 w 5154023"/>
              <a:gd name="connsiteY5" fmla="*/ 6858000 h 6858000"/>
              <a:gd name="connsiteX6" fmla="*/ 0 w 515402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4023" h="6858000">
                <a:moveTo>
                  <a:pt x="0" y="0"/>
                </a:moveTo>
                <a:lnTo>
                  <a:pt x="4803045" y="0"/>
                </a:lnTo>
                <a:lnTo>
                  <a:pt x="4816761" y="0"/>
                </a:lnTo>
                <a:lnTo>
                  <a:pt x="5154023" y="0"/>
                </a:lnTo>
                <a:lnTo>
                  <a:pt x="4816761" y="363117"/>
                </a:lnTo>
                <a:lnTo>
                  <a:pt x="48167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A0B3F1D-71CE-4575-BF9E-E53AC9BE06C2}"/>
              </a:ext>
            </a:extLst>
          </p:cNvPr>
          <p:cNvGrpSpPr/>
          <p:nvPr userDrawn="1"/>
        </p:nvGrpSpPr>
        <p:grpSpPr>
          <a:xfrm>
            <a:off x="-11228" y="-5694"/>
            <a:ext cx="6104000" cy="6863695"/>
            <a:chOff x="-11228" y="-5694"/>
            <a:chExt cx="6104000" cy="6863695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4D2A753E-5A7B-40A9-AD7E-26FA6B3613B9}"/>
                </a:ext>
              </a:extLst>
            </p:cNvPr>
            <p:cNvSpPr/>
            <p:nvPr/>
          </p:nvSpPr>
          <p:spPr>
            <a:xfrm>
              <a:off x="2540213" y="4584530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42">
              <a:extLst>
                <a:ext uri="{FF2B5EF4-FFF2-40B4-BE49-F238E27FC236}">
                  <a16:creationId xmlns:a16="http://schemas.microsoft.com/office/drawing/2014/main" id="{0FA598FF-3628-4355-8E71-62668A3C3A5A}"/>
                </a:ext>
              </a:extLst>
            </p:cNvPr>
            <p:cNvSpPr/>
            <p:nvPr/>
          </p:nvSpPr>
          <p:spPr>
            <a:xfrm>
              <a:off x="2040101" y="4592369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A1045618-90BA-40B1-9842-DBA6270108EF}"/>
                </a:ext>
              </a:extLst>
            </p:cNvPr>
            <p:cNvSpPr/>
            <p:nvPr/>
          </p:nvSpPr>
          <p:spPr>
            <a:xfrm>
              <a:off x="3183732" y="4469176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44">
              <a:extLst>
                <a:ext uri="{FF2B5EF4-FFF2-40B4-BE49-F238E27FC236}">
                  <a16:creationId xmlns:a16="http://schemas.microsoft.com/office/drawing/2014/main" id="{93F6B2A3-762C-4864-B849-A9407A785CD9}"/>
                </a:ext>
              </a:extLst>
            </p:cNvPr>
            <p:cNvSpPr/>
            <p:nvPr/>
          </p:nvSpPr>
          <p:spPr>
            <a:xfrm>
              <a:off x="1375250" y="4696610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FC85A62D-B77F-489F-8991-F5EC5EF800C6}"/>
                </a:ext>
              </a:extLst>
            </p:cNvPr>
            <p:cNvSpPr/>
            <p:nvPr/>
          </p:nvSpPr>
          <p:spPr>
            <a:xfrm>
              <a:off x="1778598" y="4943639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DE8AAF98-391E-4465-AE17-F3CD6A702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179" y="4188265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13" name="Graphic 5">
              <a:extLst>
                <a:ext uri="{FF2B5EF4-FFF2-40B4-BE49-F238E27FC236}">
                  <a16:creationId xmlns:a16="http://schemas.microsoft.com/office/drawing/2014/main" id="{181A78F2-E130-4452-99F6-4A01FBC18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87589" y="3640736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3BF9749A-D00D-45D9-8A46-BE5B0CFCE7FE}"/>
                </a:ext>
              </a:extLst>
            </p:cNvPr>
            <p:cNvSpPr/>
            <p:nvPr/>
          </p:nvSpPr>
          <p:spPr>
            <a:xfrm>
              <a:off x="1741257" y="3593966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하트 14">
              <a:extLst>
                <a:ext uri="{FF2B5EF4-FFF2-40B4-BE49-F238E27FC236}">
                  <a16:creationId xmlns:a16="http://schemas.microsoft.com/office/drawing/2014/main" id="{D8D23994-8326-4DAB-B34E-7A866BA3A92F}"/>
                </a:ext>
              </a:extLst>
            </p:cNvPr>
            <p:cNvSpPr/>
            <p:nvPr/>
          </p:nvSpPr>
          <p:spPr>
            <a:xfrm>
              <a:off x="2697639" y="3611135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" name="Graphic 47">
              <a:extLst>
                <a:ext uri="{FF2B5EF4-FFF2-40B4-BE49-F238E27FC236}">
                  <a16:creationId xmlns:a16="http://schemas.microsoft.com/office/drawing/2014/main" id="{E70F8E3F-BB22-498B-AA65-2F26591826E6}"/>
                </a:ext>
              </a:extLst>
            </p:cNvPr>
            <p:cNvGrpSpPr/>
            <p:nvPr/>
          </p:nvGrpSpPr>
          <p:grpSpPr>
            <a:xfrm>
              <a:off x="2335292" y="4126672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0" name="Freeform: Shape 1145">
                <a:extLst>
                  <a:ext uri="{FF2B5EF4-FFF2-40B4-BE49-F238E27FC236}">
                    <a16:creationId xmlns:a16="http://schemas.microsoft.com/office/drawing/2014/main" id="{5B7965A7-645C-4BCC-8781-3AEF6B07C38F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146">
                <a:extLst>
                  <a:ext uri="{FF2B5EF4-FFF2-40B4-BE49-F238E27FC236}">
                    <a16:creationId xmlns:a16="http://schemas.microsoft.com/office/drawing/2014/main" id="{C6C6C42B-7028-4866-A795-E0216807B333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147">
                <a:extLst>
                  <a:ext uri="{FF2B5EF4-FFF2-40B4-BE49-F238E27FC236}">
                    <a16:creationId xmlns:a16="http://schemas.microsoft.com/office/drawing/2014/main" id="{C7D6CD52-8700-4C45-BC8C-89974ABEF68C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reeform: Shape 264">
              <a:extLst>
                <a:ext uri="{FF2B5EF4-FFF2-40B4-BE49-F238E27FC236}">
                  <a16:creationId xmlns:a16="http://schemas.microsoft.com/office/drawing/2014/main" id="{D2CEAF15-312C-47A2-974E-AD369763EA36}"/>
                </a:ext>
              </a:extLst>
            </p:cNvPr>
            <p:cNvSpPr/>
            <p:nvPr/>
          </p:nvSpPr>
          <p:spPr>
            <a:xfrm>
              <a:off x="1156576" y="4303379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61">
              <a:extLst>
                <a:ext uri="{FF2B5EF4-FFF2-40B4-BE49-F238E27FC236}">
                  <a16:creationId xmlns:a16="http://schemas.microsoft.com/office/drawing/2014/main" id="{7C7868CE-A10E-4980-AFDF-556DCA684BEF}"/>
                </a:ext>
              </a:extLst>
            </p:cNvPr>
            <p:cNvSpPr/>
            <p:nvPr/>
          </p:nvSpPr>
          <p:spPr>
            <a:xfrm>
              <a:off x="2888497" y="4978740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accent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6CF6C059-3F5B-4998-B46F-CA24F41FBC14}"/>
                </a:ext>
              </a:extLst>
            </p:cNvPr>
            <p:cNvSpPr/>
            <p:nvPr/>
          </p:nvSpPr>
          <p:spPr>
            <a:xfrm>
              <a:off x="1286686" y="3855079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75245A7-8155-482A-AFD0-11CF2F938B4C}"/>
                </a:ext>
              </a:extLst>
            </p:cNvPr>
            <p:cNvSpPr/>
            <p:nvPr/>
          </p:nvSpPr>
          <p:spPr>
            <a:xfrm>
              <a:off x="2887356" y="3961013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0AA45625-A222-45C4-B18A-45B5B4290210}"/>
                </a:ext>
              </a:extLst>
            </p:cNvPr>
            <p:cNvSpPr/>
            <p:nvPr/>
          </p:nvSpPr>
          <p:spPr>
            <a:xfrm>
              <a:off x="1832278" y="6262840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42">
              <a:extLst>
                <a:ext uri="{FF2B5EF4-FFF2-40B4-BE49-F238E27FC236}">
                  <a16:creationId xmlns:a16="http://schemas.microsoft.com/office/drawing/2014/main" id="{E56A3706-1A92-44A8-B918-6BBC8B45DF4E}"/>
                </a:ext>
              </a:extLst>
            </p:cNvPr>
            <p:cNvSpPr/>
            <p:nvPr/>
          </p:nvSpPr>
          <p:spPr>
            <a:xfrm>
              <a:off x="1332166" y="6270679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A1F13B2A-79D2-464C-8983-BCF0AF56B0C8}"/>
                </a:ext>
              </a:extLst>
            </p:cNvPr>
            <p:cNvSpPr/>
            <p:nvPr/>
          </p:nvSpPr>
          <p:spPr>
            <a:xfrm>
              <a:off x="2467250" y="6147712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44">
              <a:extLst>
                <a:ext uri="{FF2B5EF4-FFF2-40B4-BE49-F238E27FC236}">
                  <a16:creationId xmlns:a16="http://schemas.microsoft.com/office/drawing/2014/main" id="{3FC179D4-80F3-4DF9-BB84-74660B70AD27}"/>
                </a:ext>
              </a:extLst>
            </p:cNvPr>
            <p:cNvSpPr/>
            <p:nvPr/>
          </p:nvSpPr>
          <p:spPr>
            <a:xfrm>
              <a:off x="667315" y="6374920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DB954290-DEFF-498D-80A9-130B90C3FEF9}"/>
                </a:ext>
              </a:extLst>
            </p:cNvPr>
            <p:cNvSpPr/>
            <p:nvPr/>
          </p:nvSpPr>
          <p:spPr>
            <a:xfrm>
              <a:off x="1070663" y="6621950"/>
              <a:ext cx="211217" cy="236051"/>
            </a:xfrm>
            <a:custGeom>
              <a:avLst/>
              <a:gdLst>
                <a:gd name="connsiteX0" fmla="*/ 188511 w 211217"/>
                <a:gd name="connsiteY0" fmla="*/ 183984 h 236051"/>
                <a:gd name="connsiteX1" fmla="*/ 89098 w 211217"/>
                <a:gd name="connsiteY1" fmla="*/ 235703 h 236051"/>
                <a:gd name="connsiteX2" fmla="*/ 188511 w 211217"/>
                <a:gd name="connsiteY2" fmla="*/ 183984 h 236051"/>
                <a:gd name="connsiteX3" fmla="*/ 15073 w 211217"/>
                <a:gd name="connsiteY3" fmla="*/ 131631 h 236051"/>
                <a:gd name="connsiteX4" fmla="*/ 50552 w 211217"/>
                <a:gd name="connsiteY4" fmla="*/ 224140 h 236051"/>
                <a:gd name="connsiteX5" fmla="*/ 15073 w 211217"/>
                <a:gd name="connsiteY5" fmla="*/ 131631 h 236051"/>
                <a:gd name="connsiteX6" fmla="*/ 190276 w 211217"/>
                <a:gd name="connsiteY6" fmla="*/ 23223 h 236051"/>
                <a:gd name="connsiteX7" fmla="*/ 121134 w 211217"/>
                <a:gd name="connsiteY7" fmla="*/ 128855 h 236051"/>
                <a:gd name="connsiteX8" fmla="*/ 190276 w 211217"/>
                <a:gd name="connsiteY8" fmla="*/ 23223 h 236051"/>
                <a:gd name="connsiteX9" fmla="*/ 198583 w 211217"/>
                <a:gd name="connsiteY9" fmla="*/ 161 h 236051"/>
                <a:gd name="connsiteX10" fmla="*/ 208264 w 211217"/>
                <a:gd name="connsiteY10" fmla="*/ 1792 h 236051"/>
                <a:gd name="connsiteX11" fmla="*/ 210217 w 211217"/>
                <a:gd name="connsiteY11" fmla="*/ 21116 h 236051"/>
                <a:gd name="connsiteX12" fmla="*/ 163945 w 211217"/>
                <a:gd name="connsiteY12" fmla="*/ 124555 h 236051"/>
                <a:gd name="connsiteX13" fmla="*/ 147687 w 211217"/>
                <a:gd name="connsiteY13" fmla="*/ 134714 h 236051"/>
                <a:gd name="connsiteX14" fmla="*/ 85654 w 211217"/>
                <a:gd name="connsiteY14" fmla="*/ 220371 h 236051"/>
                <a:gd name="connsiteX15" fmla="*/ 175663 w 211217"/>
                <a:gd name="connsiteY15" fmla="*/ 170793 h 236051"/>
                <a:gd name="connsiteX16" fmla="*/ 207407 w 211217"/>
                <a:gd name="connsiteY16" fmla="*/ 176515 h 236051"/>
                <a:gd name="connsiteX17" fmla="*/ 194799 w 211217"/>
                <a:gd name="connsiteY17" fmla="*/ 197380 h 236051"/>
                <a:gd name="connsiteX18" fmla="*/ 143811 w 211217"/>
                <a:gd name="connsiteY18" fmla="*/ 233920 h 236051"/>
                <a:gd name="connsiteX19" fmla="*/ 136656 w 211217"/>
                <a:gd name="connsiteY19" fmla="*/ 236051 h 236051"/>
                <a:gd name="connsiteX20" fmla="*/ 43141 w 211217"/>
                <a:gd name="connsiteY20" fmla="*/ 236051 h 236051"/>
                <a:gd name="connsiteX21" fmla="*/ 14088 w 211217"/>
                <a:gd name="connsiteY21" fmla="*/ 190809 h 236051"/>
                <a:gd name="connsiteX22" fmla="*/ 237 w 211217"/>
                <a:gd name="connsiteY22" fmla="*/ 131613 h 236051"/>
                <a:gd name="connsiteX23" fmla="*/ 5154 w 211217"/>
                <a:gd name="connsiteY23" fmla="*/ 107766 h 236051"/>
                <a:gd name="connsiteX24" fmla="*/ 25832 w 211217"/>
                <a:gd name="connsiteY24" fmla="*/ 119570 h 236051"/>
                <a:gd name="connsiteX25" fmla="*/ 62424 w 211217"/>
                <a:gd name="connsiteY25" fmla="*/ 227635 h 236051"/>
                <a:gd name="connsiteX26" fmla="*/ 97167 w 211217"/>
                <a:gd name="connsiteY26" fmla="*/ 153456 h 236051"/>
                <a:gd name="connsiteX27" fmla="*/ 100353 w 211217"/>
                <a:gd name="connsiteY27" fmla="*/ 109805 h 236051"/>
                <a:gd name="connsiteX28" fmla="*/ 187346 w 211217"/>
                <a:gd name="connsiteY28" fmla="*/ 3334 h 236051"/>
                <a:gd name="connsiteX29" fmla="*/ 198583 w 211217"/>
                <a:gd name="connsiteY29" fmla="*/ 161 h 23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1217" h="236051">
                  <a:moveTo>
                    <a:pt x="188511" y="183984"/>
                  </a:moveTo>
                  <a:cubicBezTo>
                    <a:pt x="156099" y="178845"/>
                    <a:pt x="104996" y="213381"/>
                    <a:pt x="89098" y="235703"/>
                  </a:cubicBezTo>
                  <a:cubicBezTo>
                    <a:pt x="117365" y="234419"/>
                    <a:pt x="178387" y="208722"/>
                    <a:pt x="188511" y="183984"/>
                  </a:cubicBezTo>
                  <a:close/>
                  <a:moveTo>
                    <a:pt x="15073" y="131631"/>
                  </a:moveTo>
                  <a:cubicBezTo>
                    <a:pt x="12487" y="157173"/>
                    <a:pt x="31759" y="208602"/>
                    <a:pt x="50552" y="224140"/>
                  </a:cubicBezTo>
                  <a:cubicBezTo>
                    <a:pt x="60283" y="191590"/>
                    <a:pt x="35699" y="137233"/>
                    <a:pt x="15073" y="131631"/>
                  </a:cubicBezTo>
                  <a:close/>
                  <a:moveTo>
                    <a:pt x="190276" y="23223"/>
                  </a:moveTo>
                  <a:cubicBezTo>
                    <a:pt x="149212" y="42410"/>
                    <a:pt x="114452" y="95638"/>
                    <a:pt x="121134" y="128855"/>
                  </a:cubicBezTo>
                  <a:cubicBezTo>
                    <a:pt x="168759" y="113797"/>
                    <a:pt x="187741" y="62951"/>
                    <a:pt x="190276" y="23223"/>
                  </a:cubicBezTo>
                  <a:close/>
                  <a:moveTo>
                    <a:pt x="198583" y="161"/>
                  </a:moveTo>
                  <a:cubicBezTo>
                    <a:pt x="202388" y="-264"/>
                    <a:pt x="205934" y="113"/>
                    <a:pt x="208264" y="1792"/>
                  </a:cubicBezTo>
                  <a:cubicBezTo>
                    <a:pt x="211913" y="4430"/>
                    <a:pt x="211690" y="14846"/>
                    <a:pt x="210217" y="21116"/>
                  </a:cubicBezTo>
                  <a:cubicBezTo>
                    <a:pt x="201377" y="58891"/>
                    <a:pt x="194216" y="96871"/>
                    <a:pt x="163945" y="124555"/>
                  </a:cubicBezTo>
                  <a:cubicBezTo>
                    <a:pt x="159988" y="128239"/>
                    <a:pt x="152467" y="133172"/>
                    <a:pt x="147687" y="134714"/>
                  </a:cubicBezTo>
                  <a:cubicBezTo>
                    <a:pt x="105921" y="148282"/>
                    <a:pt x="103111" y="188644"/>
                    <a:pt x="85654" y="220371"/>
                  </a:cubicBezTo>
                  <a:cubicBezTo>
                    <a:pt x="110615" y="193441"/>
                    <a:pt x="140012" y="175898"/>
                    <a:pt x="175663" y="170793"/>
                  </a:cubicBezTo>
                  <a:cubicBezTo>
                    <a:pt x="191818" y="168480"/>
                    <a:pt x="205711" y="171119"/>
                    <a:pt x="207407" y="176515"/>
                  </a:cubicBezTo>
                  <a:cubicBezTo>
                    <a:pt x="208641" y="180438"/>
                    <a:pt x="200589" y="191505"/>
                    <a:pt x="194799" y="197380"/>
                  </a:cubicBezTo>
                  <a:cubicBezTo>
                    <a:pt x="179500" y="212910"/>
                    <a:pt x="162420" y="224966"/>
                    <a:pt x="143811" y="233920"/>
                  </a:cubicBezTo>
                  <a:lnTo>
                    <a:pt x="136656" y="236051"/>
                  </a:lnTo>
                  <a:lnTo>
                    <a:pt x="43141" y="236051"/>
                  </a:lnTo>
                  <a:lnTo>
                    <a:pt x="14088" y="190809"/>
                  </a:lnTo>
                  <a:cubicBezTo>
                    <a:pt x="6932" y="172785"/>
                    <a:pt x="2970" y="153465"/>
                    <a:pt x="237" y="131613"/>
                  </a:cubicBezTo>
                  <a:cubicBezTo>
                    <a:pt x="-534" y="125378"/>
                    <a:pt x="443" y="109428"/>
                    <a:pt x="5154" y="107766"/>
                  </a:cubicBezTo>
                  <a:cubicBezTo>
                    <a:pt x="10413" y="105916"/>
                    <a:pt x="21463" y="115459"/>
                    <a:pt x="25832" y="119570"/>
                  </a:cubicBezTo>
                  <a:cubicBezTo>
                    <a:pt x="58621" y="150458"/>
                    <a:pt x="68455" y="181894"/>
                    <a:pt x="62424" y="227635"/>
                  </a:cubicBezTo>
                  <a:cubicBezTo>
                    <a:pt x="74279" y="203017"/>
                    <a:pt x="88156" y="179101"/>
                    <a:pt x="97167" y="153456"/>
                  </a:cubicBezTo>
                  <a:cubicBezTo>
                    <a:pt x="101741" y="140453"/>
                    <a:pt x="97269" y="124847"/>
                    <a:pt x="100353" y="109805"/>
                  </a:cubicBezTo>
                  <a:cubicBezTo>
                    <a:pt x="111266" y="56458"/>
                    <a:pt x="141006" y="24645"/>
                    <a:pt x="187346" y="3334"/>
                  </a:cubicBezTo>
                  <a:cubicBezTo>
                    <a:pt x="190713" y="1809"/>
                    <a:pt x="194777" y="584"/>
                    <a:pt x="198583" y="161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2FD48CFC-4A78-44B9-A05F-336645A38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44" y="5866575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27" name="Graphic 5">
              <a:extLst>
                <a:ext uri="{FF2B5EF4-FFF2-40B4-BE49-F238E27FC236}">
                  <a16:creationId xmlns:a16="http://schemas.microsoft.com/office/drawing/2014/main" id="{EF608F67-9EC8-434B-B447-3708B2055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9654" y="5319046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0B05782D-1DEC-4EFA-A079-62730987312D}"/>
                </a:ext>
              </a:extLst>
            </p:cNvPr>
            <p:cNvSpPr/>
            <p:nvPr/>
          </p:nvSpPr>
          <p:spPr>
            <a:xfrm>
              <a:off x="1033322" y="5272276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하트 28">
              <a:extLst>
                <a:ext uri="{FF2B5EF4-FFF2-40B4-BE49-F238E27FC236}">
                  <a16:creationId xmlns:a16="http://schemas.microsoft.com/office/drawing/2014/main" id="{582D8DBF-59B5-4339-973B-080BE820E020}"/>
                </a:ext>
              </a:extLst>
            </p:cNvPr>
            <p:cNvSpPr/>
            <p:nvPr/>
          </p:nvSpPr>
          <p:spPr>
            <a:xfrm>
              <a:off x="1989704" y="5289445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0" name="Graphic 47">
              <a:extLst>
                <a:ext uri="{FF2B5EF4-FFF2-40B4-BE49-F238E27FC236}">
                  <a16:creationId xmlns:a16="http://schemas.microsoft.com/office/drawing/2014/main" id="{429FA008-B664-4B4B-9E03-8244910C5A4C}"/>
                </a:ext>
              </a:extLst>
            </p:cNvPr>
            <p:cNvGrpSpPr/>
            <p:nvPr/>
          </p:nvGrpSpPr>
          <p:grpSpPr>
            <a:xfrm>
              <a:off x="1627357" y="5804982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7" name="Freeform: Shape 1145">
                <a:extLst>
                  <a:ext uri="{FF2B5EF4-FFF2-40B4-BE49-F238E27FC236}">
                    <a16:creationId xmlns:a16="http://schemas.microsoft.com/office/drawing/2014/main" id="{17D83BB3-7C83-48E3-AE93-6F552C013EBB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146">
                <a:extLst>
                  <a:ext uri="{FF2B5EF4-FFF2-40B4-BE49-F238E27FC236}">
                    <a16:creationId xmlns:a16="http://schemas.microsoft.com/office/drawing/2014/main" id="{413ACE08-31AB-45B5-8935-1DC352ADC26C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147">
                <a:extLst>
                  <a:ext uri="{FF2B5EF4-FFF2-40B4-BE49-F238E27FC236}">
                    <a16:creationId xmlns:a16="http://schemas.microsoft.com/office/drawing/2014/main" id="{6C669A94-E167-45C1-89D0-E82F75894ED1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264">
              <a:extLst>
                <a:ext uri="{FF2B5EF4-FFF2-40B4-BE49-F238E27FC236}">
                  <a16:creationId xmlns:a16="http://schemas.microsoft.com/office/drawing/2014/main" id="{9DA4F02E-4686-4586-B66E-C3EBE9CB10C6}"/>
                </a:ext>
              </a:extLst>
            </p:cNvPr>
            <p:cNvSpPr/>
            <p:nvPr/>
          </p:nvSpPr>
          <p:spPr>
            <a:xfrm>
              <a:off x="448641" y="5981689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91CA331B-3A02-49F2-9EE3-130A24532C96}"/>
                </a:ext>
              </a:extLst>
            </p:cNvPr>
            <p:cNvSpPr/>
            <p:nvPr/>
          </p:nvSpPr>
          <p:spPr>
            <a:xfrm>
              <a:off x="2181653" y="6647456"/>
              <a:ext cx="344957" cy="210544"/>
            </a:xfrm>
            <a:custGeom>
              <a:avLst/>
              <a:gdLst>
                <a:gd name="connsiteX0" fmla="*/ 186888 w 344957"/>
                <a:gd name="connsiteY0" fmla="*/ 388 h 210544"/>
                <a:gd name="connsiteX1" fmla="*/ 230551 w 344957"/>
                <a:gd name="connsiteY1" fmla="*/ 5713 h 210544"/>
                <a:gd name="connsiteX2" fmla="*/ 325484 w 344957"/>
                <a:gd name="connsiteY2" fmla="*/ 11625 h 210544"/>
                <a:gd name="connsiteX3" fmla="*/ 344957 w 344957"/>
                <a:gd name="connsiteY3" fmla="*/ 11277 h 210544"/>
                <a:gd name="connsiteX4" fmla="*/ 253502 w 344957"/>
                <a:gd name="connsiteY4" fmla="*/ 85693 h 210544"/>
                <a:gd name="connsiteX5" fmla="*/ 205340 w 344957"/>
                <a:gd name="connsiteY5" fmla="*/ 145330 h 210544"/>
                <a:gd name="connsiteX6" fmla="*/ 153005 w 344957"/>
                <a:gd name="connsiteY6" fmla="*/ 194187 h 210544"/>
                <a:gd name="connsiteX7" fmla="*/ 115827 w 344957"/>
                <a:gd name="connsiteY7" fmla="*/ 210544 h 210544"/>
                <a:gd name="connsiteX8" fmla="*/ 16273 w 344957"/>
                <a:gd name="connsiteY8" fmla="*/ 210544 h 210544"/>
                <a:gd name="connsiteX9" fmla="*/ 13040 w 344957"/>
                <a:gd name="connsiteY9" fmla="*/ 209487 h 210544"/>
                <a:gd name="connsiteX10" fmla="*/ 5216 w 344957"/>
                <a:gd name="connsiteY10" fmla="*/ 203750 h 210544"/>
                <a:gd name="connsiteX11" fmla="*/ 61898 w 344957"/>
                <a:gd name="connsiteY11" fmla="*/ 159935 h 210544"/>
                <a:gd name="connsiteX12" fmla="*/ 95281 w 344957"/>
                <a:gd name="connsiteY12" fmla="*/ 121510 h 210544"/>
                <a:gd name="connsiteX13" fmla="*/ 118753 w 344957"/>
                <a:gd name="connsiteY13" fmla="*/ 88127 h 210544"/>
                <a:gd name="connsiteX14" fmla="*/ 154918 w 344957"/>
                <a:gd name="connsiteY14" fmla="*/ 66046 h 210544"/>
                <a:gd name="connsiteX15" fmla="*/ 162220 w 344957"/>
                <a:gd name="connsiteY15" fmla="*/ 63611 h 210544"/>
                <a:gd name="connsiteX16" fmla="*/ 115971 w 344957"/>
                <a:gd name="connsiteY16" fmla="*/ 78390 h 210544"/>
                <a:gd name="connsiteX17" fmla="*/ 90760 w 344957"/>
                <a:gd name="connsiteY17" fmla="*/ 110383 h 210544"/>
                <a:gd name="connsiteX18" fmla="*/ 0 w 344957"/>
                <a:gd name="connsiteY18" fmla="*/ 190188 h 210544"/>
                <a:gd name="connsiteX19" fmla="*/ 11823 w 344957"/>
                <a:gd name="connsiteY19" fmla="*/ 136810 h 210544"/>
                <a:gd name="connsiteX20" fmla="*/ 87108 w 344957"/>
                <a:gd name="connsiteY20" fmla="*/ 25012 h 210544"/>
                <a:gd name="connsiteX21" fmla="*/ 143095 w 344957"/>
                <a:gd name="connsiteY21" fmla="*/ 2757 h 210544"/>
                <a:gd name="connsiteX22" fmla="*/ 186888 w 344957"/>
                <a:gd name="connsiteY22" fmla="*/ 388 h 2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4957" h="210544">
                  <a:moveTo>
                    <a:pt x="186888" y="388"/>
                  </a:moveTo>
                  <a:cubicBezTo>
                    <a:pt x="201428" y="1236"/>
                    <a:pt x="215946" y="3366"/>
                    <a:pt x="230551" y="5713"/>
                  </a:cubicBezTo>
                  <a:cubicBezTo>
                    <a:pt x="261848" y="10581"/>
                    <a:pt x="293665" y="12494"/>
                    <a:pt x="325484" y="11625"/>
                  </a:cubicBezTo>
                  <a:cubicBezTo>
                    <a:pt x="331221" y="11103"/>
                    <a:pt x="336959" y="11277"/>
                    <a:pt x="344957" y="11277"/>
                  </a:cubicBezTo>
                  <a:cubicBezTo>
                    <a:pt x="311574" y="34923"/>
                    <a:pt x="281669" y="59264"/>
                    <a:pt x="253502" y="85693"/>
                  </a:cubicBezTo>
                  <a:cubicBezTo>
                    <a:pt x="234724" y="103254"/>
                    <a:pt x="217511" y="122205"/>
                    <a:pt x="205340" y="145330"/>
                  </a:cubicBezTo>
                  <a:cubicBezTo>
                    <a:pt x="193691" y="167759"/>
                    <a:pt x="174217" y="182017"/>
                    <a:pt x="153005" y="194187"/>
                  </a:cubicBezTo>
                  <a:lnTo>
                    <a:pt x="115827" y="210544"/>
                  </a:lnTo>
                  <a:lnTo>
                    <a:pt x="16273" y="210544"/>
                  </a:lnTo>
                  <a:lnTo>
                    <a:pt x="13040" y="209487"/>
                  </a:lnTo>
                  <a:cubicBezTo>
                    <a:pt x="10084" y="207923"/>
                    <a:pt x="8172" y="206010"/>
                    <a:pt x="5216" y="203750"/>
                  </a:cubicBezTo>
                  <a:cubicBezTo>
                    <a:pt x="25385" y="190014"/>
                    <a:pt x="43989" y="175409"/>
                    <a:pt x="61898" y="159935"/>
                  </a:cubicBezTo>
                  <a:cubicBezTo>
                    <a:pt x="74938" y="148634"/>
                    <a:pt x="86761" y="136810"/>
                    <a:pt x="95281" y="121510"/>
                  </a:cubicBezTo>
                  <a:cubicBezTo>
                    <a:pt x="101887" y="109687"/>
                    <a:pt x="110060" y="98733"/>
                    <a:pt x="118753" y="88127"/>
                  </a:cubicBezTo>
                  <a:cubicBezTo>
                    <a:pt x="128316" y="76652"/>
                    <a:pt x="139791" y="68306"/>
                    <a:pt x="154918" y="66046"/>
                  </a:cubicBezTo>
                  <a:cubicBezTo>
                    <a:pt x="157178" y="65698"/>
                    <a:pt x="160134" y="66220"/>
                    <a:pt x="162220" y="63611"/>
                  </a:cubicBezTo>
                  <a:cubicBezTo>
                    <a:pt x="144312" y="61178"/>
                    <a:pt x="129011" y="66046"/>
                    <a:pt x="115971" y="78390"/>
                  </a:cubicBezTo>
                  <a:cubicBezTo>
                    <a:pt x="106060" y="87779"/>
                    <a:pt x="98236" y="98907"/>
                    <a:pt x="90760" y="110383"/>
                  </a:cubicBezTo>
                  <a:cubicBezTo>
                    <a:pt x="68157" y="144808"/>
                    <a:pt x="36687" y="169498"/>
                    <a:pt x="0" y="190188"/>
                  </a:cubicBezTo>
                  <a:cubicBezTo>
                    <a:pt x="2087" y="171063"/>
                    <a:pt x="6433" y="153676"/>
                    <a:pt x="11823" y="136810"/>
                  </a:cubicBezTo>
                  <a:cubicBezTo>
                    <a:pt x="25907" y="92126"/>
                    <a:pt x="48509" y="53179"/>
                    <a:pt x="87108" y="25012"/>
                  </a:cubicBezTo>
                  <a:cubicBezTo>
                    <a:pt x="103800" y="12842"/>
                    <a:pt x="123100" y="6582"/>
                    <a:pt x="143095" y="2757"/>
                  </a:cubicBezTo>
                  <a:cubicBezTo>
                    <a:pt x="157787" y="-25"/>
                    <a:pt x="172348" y="-460"/>
                    <a:pt x="186888" y="388"/>
                  </a:cubicBezTo>
                  <a:close/>
                </a:path>
              </a:pathLst>
            </a:custGeom>
            <a:solidFill>
              <a:schemeClr val="accent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03E30FA8-9208-45F3-A7D5-078E41E22E6B}"/>
                </a:ext>
              </a:extLst>
            </p:cNvPr>
            <p:cNvSpPr/>
            <p:nvPr/>
          </p:nvSpPr>
          <p:spPr>
            <a:xfrm>
              <a:off x="578751" y="5533389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898BA4D1-3B47-4EEB-BCEB-CE4ED4A4DF50}"/>
                </a:ext>
              </a:extLst>
            </p:cNvPr>
            <p:cNvSpPr/>
            <p:nvPr/>
          </p:nvSpPr>
          <p:spPr>
            <a:xfrm>
              <a:off x="2179421" y="5639323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EBE07DA1-90C1-4824-B062-4DD88EEB6B9B}"/>
                </a:ext>
              </a:extLst>
            </p:cNvPr>
            <p:cNvSpPr/>
            <p:nvPr/>
          </p:nvSpPr>
          <p:spPr>
            <a:xfrm>
              <a:off x="2120456" y="2906752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42">
              <a:extLst>
                <a:ext uri="{FF2B5EF4-FFF2-40B4-BE49-F238E27FC236}">
                  <a16:creationId xmlns:a16="http://schemas.microsoft.com/office/drawing/2014/main" id="{A7442572-EBB9-4EB1-93D3-E7E33D2D9047}"/>
                </a:ext>
              </a:extLst>
            </p:cNvPr>
            <p:cNvSpPr/>
            <p:nvPr/>
          </p:nvSpPr>
          <p:spPr>
            <a:xfrm>
              <a:off x="1620344" y="2914591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9D97AFC8-AFBF-49DE-8692-94FEAE8F773B}"/>
                </a:ext>
              </a:extLst>
            </p:cNvPr>
            <p:cNvSpPr/>
            <p:nvPr/>
          </p:nvSpPr>
          <p:spPr>
            <a:xfrm>
              <a:off x="2755428" y="2791624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44">
              <a:extLst>
                <a:ext uri="{FF2B5EF4-FFF2-40B4-BE49-F238E27FC236}">
                  <a16:creationId xmlns:a16="http://schemas.microsoft.com/office/drawing/2014/main" id="{212D08FD-A1F7-4404-9E65-C1B9A592B6AD}"/>
                </a:ext>
              </a:extLst>
            </p:cNvPr>
            <p:cNvSpPr/>
            <p:nvPr/>
          </p:nvSpPr>
          <p:spPr>
            <a:xfrm>
              <a:off x="955493" y="3018832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C77EDE5D-9190-4696-8150-CC3F6191410D}"/>
                </a:ext>
              </a:extLst>
            </p:cNvPr>
            <p:cNvSpPr/>
            <p:nvPr/>
          </p:nvSpPr>
          <p:spPr>
            <a:xfrm>
              <a:off x="1357812" y="3395483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AF6F7F2D-95CF-4BAA-B103-04686DB6E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422" y="2510487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41" name="Graphic 5">
              <a:extLst>
                <a:ext uri="{FF2B5EF4-FFF2-40B4-BE49-F238E27FC236}">
                  <a16:creationId xmlns:a16="http://schemas.microsoft.com/office/drawing/2014/main" id="{B7BEE10F-4A55-4DE5-8BAE-5021EECEA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71686" y="1971748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2" name="Freeform: Shape 17">
              <a:extLst>
                <a:ext uri="{FF2B5EF4-FFF2-40B4-BE49-F238E27FC236}">
                  <a16:creationId xmlns:a16="http://schemas.microsoft.com/office/drawing/2014/main" id="{718881F5-54E0-45DC-9581-A3E03F631F38}"/>
                </a:ext>
              </a:extLst>
            </p:cNvPr>
            <p:cNvSpPr/>
            <p:nvPr/>
          </p:nvSpPr>
          <p:spPr>
            <a:xfrm>
              <a:off x="1304302" y="1855645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하트 42">
              <a:extLst>
                <a:ext uri="{FF2B5EF4-FFF2-40B4-BE49-F238E27FC236}">
                  <a16:creationId xmlns:a16="http://schemas.microsoft.com/office/drawing/2014/main" id="{4152F13F-3052-4F46-9DFD-52EF3D9F303E}"/>
                </a:ext>
              </a:extLst>
            </p:cNvPr>
            <p:cNvSpPr/>
            <p:nvPr/>
          </p:nvSpPr>
          <p:spPr>
            <a:xfrm>
              <a:off x="2277882" y="1933357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4" name="Graphic 47">
              <a:extLst>
                <a:ext uri="{FF2B5EF4-FFF2-40B4-BE49-F238E27FC236}">
                  <a16:creationId xmlns:a16="http://schemas.microsoft.com/office/drawing/2014/main" id="{10FEB592-4883-4195-BD2C-71FB82DFD132}"/>
                </a:ext>
              </a:extLst>
            </p:cNvPr>
            <p:cNvGrpSpPr/>
            <p:nvPr/>
          </p:nvGrpSpPr>
          <p:grpSpPr>
            <a:xfrm>
              <a:off x="1915535" y="2448894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4" name="Freeform: Shape 1145">
                <a:extLst>
                  <a:ext uri="{FF2B5EF4-FFF2-40B4-BE49-F238E27FC236}">
                    <a16:creationId xmlns:a16="http://schemas.microsoft.com/office/drawing/2014/main" id="{BCE33B95-D497-4070-A490-AE0B3FF0C7B5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146">
                <a:extLst>
                  <a:ext uri="{FF2B5EF4-FFF2-40B4-BE49-F238E27FC236}">
                    <a16:creationId xmlns:a16="http://schemas.microsoft.com/office/drawing/2014/main" id="{7D807FA6-E376-4538-9E3B-34493E7F4C92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147">
                <a:extLst>
                  <a:ext uri="{FF2B5EF4-FFF2-40B4-BE49-F238E27FC236}">
                    <a16:creationId xmlns:a16="http://schemas.microsoft.com/office/drawing/2014/main" id="{F4F9DA57-0422-4D0C-9FF5-8E73A369D8E0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5" name="Freeform: Shape 264">
              <a:extLst>
                <a:ext uri="{FF2B5EF4-FFF2-40B4-BE49-F238E27FC236}">
                  <a16:creationId xmlns:a16="http://schemas.microsoft.com/office/drawing/2014/main" id="{D73ABDDC-D134-4805-8196-5D7B309209EB}"/>
                </a:ext>
              </a:extLst>
            </p:cNvPr>
            <p:cNvSpPr/>
            <p:nvPr/>
          </p:nvSpPr>
          <p:spPr>
            <a:xfrm>
              <a:off x="736819" y="2625601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61">
              <a:extLst>
                <a:ext uri="{FF2B5EF4-FFF2-40B4-BE49-F238E27FC236}">
                  <a16:creationId xmlns:a16="http://schemas.microsoft.com/office/drawing/2014/main" id="{81AF641C-9A44-4B68-8EE2-D8E611EC4920}"/>
                </a:ext>
              </a:extLst>
            </p:cNvPr>
            <p:cNvSpPr/>
            <p:nvPr/>
          </p:nvSpPr>
          <p:spPr>
            <a:xfrm>
              <a:off x="2408634" y="3300963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accent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DC40E6F-C5A8-4D0F-A701-CB555DB89B78}"/>
                </a:ext>
              </a:extLst>
            </p:cNvPr>
            <p:cNvSpPr/>
            <p:nvPr/>
          </p:nvSpPr>
          <p:spPr>
            <a:xfrm>
              <a:off x="2467599" y="2283235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4">
              <a:extLst>
                <a:ext uri="{FF2B5EF4-FFF2-40B4-BE49-F238E27FC236}">
                  <a16:creationId xmlns:a16="http://schemas.microsoft.com/office/drawing/2014/main" id="{9A5FFCF4-7E60-4351-827D-747ACC756F8D}"/>
                </a:ext>
              </a:extLst>
            </p:cNvPr>
            <p:cNvSpPr/>
            <p:nvPr/>
          </p:nvSpPr>
          <p:spPr>
            <a:xfrm>
              <a:off x="3382699" y="3603471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79EA24AF-07A4-41C1-9F95-04C8F9E1A36F}"/>
                </a:ext>
              </a:extLst>
            </p:cNvPr>
            <p:cNvSpPr/>
            <p:nvPr/>
          </p:nvSpPr>
          <p:spPr>
            <a:xfrm>
              <a:off x="3826505" y="3923791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EF6426B7-27EF-40C5-BF93-831AC6045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738" y="4652957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51" name="Freeform: Shape 17">
              <a:extLst>
                <a:ext uri="{FF2B5EF4-FFF2-40B4-BE49-F238E27FC236}">
                  <a16:creationId xmlns:a16="http://schemas.microsoft.com/office/drawing/2014/main" id="{B820ED63-F58C-4B48-86DA-FBA0080A1286}"/>
                </a:ext>
              </a:extLst>
            </p:cNvPr>
            <p:cNvSpPr/>
            <p:nvPr/>
          </p:nvSpPr>
          <p:spPr>
            <a:xfrm>
              <a:off x="4001360" y="4194995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64">
              <a:extLst>
                <a:ext uri="{FF2B5EF4-FFF2-40B4-BE49-F238E27FC236}">
                  <a16:creationId xmlns:a16="http://schemas.microsoft.com/office/drawing/2014/main" id="{36B1F3AA-539F-46D2-9BEB-2208BC3B0FFC}"/>
                </a:ext>
              </a:extLst>
            </p:cNvPr>
            <p:cNvSpPr/>
            <p:nvPr/>
          </p:nvSpPr>
          <p:spPr>
            <a:xfrm>
              <a:off x="3164025" y="3210240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A2F2B0BB-0005-46C5-9B6E-483C814E75F9}"/>
                </a:ext>
              </a:extLst>
            </p:cNvPr>
            <p:cNvSpPr/>
            <p:nvPr/>
          </p:nvSpPr>
          <p:spPr>
            <a:xfrm>
              <a:off x="4434811" y="4094540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315D2B02-7F57-437D-9381-321943AA0D3B}"/>
                </a:ext>
              </a:extLst>
            </p:cNvPr>
            <p:cNvSpPr/>
            <p:nvPr/>
          </p:nvSpPr>
          <p:spPr>
            <a:xfrm>
              <a:off x="907886" y="4903156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42">
              <a:extLst>
                <a:ext uri="{FF2B5EF4-FFF2-40B4-BE49-F238E27FC236}">
                  <a16:creationId xmlns:a16="http://schemas.microsoft.com/office/drawing/2014/main" id="{2C9564D6-8960-4363-A94E-37E19CB71791}"/>
                </a:ext>
              </a:extLst>
            </p:cNvPr>
            <p:cNvSpPr/>
            <p:nvPr/>
          </p:nvSpPr>
          <p:spPr>
            <a:xfrm>
              <a:off x="3508302" y="6030050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44">
              <a:extLst>
                <a:ext uri="{FF2B5EF4-FFF2-40B4-BE49-F238E27FC236}">
                  <a16:creationId xmlns:a16="http://schemas.microsoft.com/office/drawing/2014/main" id="{ACFA2654-764E-4D92-B5DC-D889D30B3C95}"/>
                </a:ext>
              </a:extLst>
            </p:cNvPr>
            <p:cNvSpPr/>
            <p:nvPr/>
          </p:nvSpPr>
          <p:spPr>
            <a:xfrm>
              <a:off x="2989720" y="6248107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1712D891-AE30-4A3C-937B-90DBA188F4A3}"/>
                </a:ext>
              </a:extLst>
            </p:cNvPr>
            <p:cNvSpPr/>
            <p:nvPr/>
          </p:nvSpPr>
          <p:spPr>
            <a:xfrm>
              <a:off x="3178797" y="6676146"/>
              <a:ext cx="211217" cy="181854"/>
            </a:xfrm>
            <a:custGeom>
              <a:avLst/>
              <a:gdLst>
                <a:gd name="connsiteX0" fmla="*/ 175663 w 211217"/>
                <a:gd name="connsiteY0" fmla="*/ 170793 h 181854"/>
                <a:gd name="connsiteX1" fmla="*/ 207407 w 211217"/>
                <a:gd name="connsiteY1" fmla="*/ 176515 h 181854"/>
                <a:gd name="connsiteX2" fmla="*/ 205387 w 211217"/>
                <a:gd name="connsiteY2" fmla="*/ 181854 h 181854"/>
                <a:gd name="connsiteX3" fmla="*/ 143012 w 211217"/>
                <a:gd name="connsiteY3" fmla="*/ 181854 h 181854"/>
                <a:gd name="connsiteX4" fmla="*/ 5154 w 211217"/>
                <a:gd name="connsiteY4" fmla="*/ 107766 h 181854"/>
                <a:gd name="connsiteX5" fmla="*/ 25832 w 211217"/>
                <a:gd name="connsiteY5" fmla="*/ 119570 h 181854"/>
                <a:gd name="connsiteX6" fmla="*/ 58686 w 211217"/>
                <a:gd name="connsiteY6" fmla="*/ 168033 h 181854"/>
                <a:gd name="connsiteX7" fmla="*/ 59553 w 211217"/>
                <a:gd name="connsiteY7" fmla="*/ 181854 h 181854"/>
                <a:gd name="connsiteX8" fmla="*/ 47996 w 211217"/>
                <a:gd name="connsiteY8" fmla="*/ 181854 h 181854"/>
                <a:gd name="connsiteX9" fmla="*/ 44196 w 211217"/>
                <a:gd name="connsiteY9" fmla="*/ 167780 h 181854"/>
                <a:gd name="connsiteX10" fmla="*/ 15073 w 211217"/>
                <a:gd name="connsiteY10" fmla="*/ 131631 h 181854"/>
                <a:gd name="connsiteX11" fmla="*/ 24795 w 211217"/>
                <a:gd name="connsiteY11" fmla="*/ 181637 h 181854"/>
                <a:gd name="connsiteX12" fmla="*/ 24898 w 211217"/>
                <a:gd name="connsiteY12" fmla="*/ 181854 h 181854"/>
                <a:gd name="connsiteX13" fmla="*/ 11993 w 211217"/>
                <a:gd name="connsiteY13" fmla="*/ 181854 h 181854"/>
                <a:gd name="connsiteX14" fmla="*/ 237 w 211217"/>
                <a:gd name="connsiteY14" fmla="*/ 131613 h 181854"/>
                <a:gd name="connsiteX15" fmla="*/ 5154 w 211217"/>
                <a:gd name="connsiteY15" fmla="*/ 107766 h 181854"/>
                <a:gd name="connsiteX16" fmla="*/ 190276 w 211217"/>
                <a:gd name="connsiteY16" fmla="*/ 23223 h 181854"/>
                <a:gd name="connsiteX17" fmla="*/ 121134 w 211217"/>
                <a:gd name="connsiteY17" fmla="*/ 128855 h 181854"/>
                <a:gd name="connsiteX18" fmla="*/ 190276 w 211217"/>
                <a:gd name="connsiteY18" fmla="*/ 23223 h 181854"/>
                <a:gd name="connsiteX19" fmla="*/ 198583 w 211217"/>
                <a:gd name="connsiteY19" fmla="*/ 161 h 181854"/>
                <a:gd name="connsiteX20" fmla="*/ 208264 w 211217"/>
                <a:gd name="connsiteY20" fmla="*/ 1792 h 181854"/>
                <a:gd name="connsiteX21" fmla="*/ 210217 w 211217"/>
                <a:gd name="connsiteY21" fmla="*/ 21116 h 181854"/>
                <a:gd name="connsiteX22" fmla="*/ 163945 w 211217"/>
                <a:gd name="connsiteY22" fmla="*/ 124555 h 181854"/>
                <a:gd name="connsiteX23" fmla="*/ 147687 w 211217"/>
                <a:gd name="connsiteY23" fmla="*/ 134714 h 181854"/>
                <a:gd name="connsiteX24" fmla="*/ 107555 w 211217"/>
                <a:gd name="connsiteY24" fmla="*/ 170733 h 181854"/>
                <a:gd name="connsiteX25" fmla="*/ 102648 w 211217"/>
                <a:gd name="connsiteY25" fmla="*/ 181854 h 181854"/>
                <a:gd name="connsiteX26" fmla="*/ 83866 w 211217"/>
                <a:gd name="connsiteY26" fmla="*/ 181854 h 181854"/>
                <a:gd name="connsiteX27" fmla="*/ 97167 w 211217"/>
                <a:gd name="connsiteY27" fmla="*/ 153456 h 181854"/>
                <a:gd name="connsiteX28" fmla="*/ 100353 w 211217"/>
                <a:gd name="connsiteY28" fmla="*/ 109805 h 181854"/>
                <a:gd name="connsiteX29" fmla="*/ 187346 w 211217"/>
                <a:gd name="connsiteY29" fmla="*/ 3334 h 181854"/>
                <a:gd name="connsiteX30" fmla="*/ 198583 w 211217"/>
                <a:gd name="connsiteY30" fmla="*/ 161 h 18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1217" h="181854">
                  <a:moveTo>
                    <a:pt x="175663" y="170793"/>
                  </a:moveTo>
                  <a:cubicBezTo>
                    <a:pt x="191818" y="168480"/>
                    <a:pt x="205711" y="171119"/>
                    <a:pt x="207407" y="176515"/>
                  </a:cubicBezTo>
                  <a:lnTo>
                    <a:pt x="205387" y="181854"/>
                  </a:lnTo>
                  <a:lnTo>
                    <a:pt x="143012" y="181854"/>
                  </a:lnTo>
                  <a:close/>
                  <a:moveTo>
                    <a:pt x="5154" y="107766"/>
                  </a:moveTo>
                  <a:cubicBezTo>
                    <a:pt x="10413" y="105916"/>
                    <a:pt x="21463" y="115459"/>
                    <a:pt x="25832" y="119570"/>
                  </a:cubicBezTo>
                  <a:cubicBezTo>
                    <a:pt x="42227" y="135014"/>
                    <a:pt x="52882" y="150595"/>
                    <a:pt x="58686" y="168033"/>
                  </a:cubicBezTo>
                  <a:lnTo>
                    <a:pt x="59553" y="181854"/>
                  </a:lnTo>
                  <a:lnTo>
                    <a:pt x="47996" y="181854"/>
                  </a:lnTo>
                  <a:lnTo>
                    <a:pt x="44196" y="167780"/>
                  </a:lnTo>
                  <a:cubicBezTo>
                    <a:pt x="36689" y="149422"/>
                    <a:pt x="25386" y="134432"/>
                    <a:pt x="15073" y="131631"/>
                  </a:cubicBezTo>
                  <a:cubicBezTo>
                    <a:pt x="13780" y="144402"/>
                    <a:pt x="17951" y="163645"/>
                    <a:pt x="24795" y="181637"/>
                  </a:cubicBezTo>
                  <a:lnTo>
                    <a:pt x="24898" y="181854"/>
                  </a:lnTo>
                  <a:lnTo>
                    <a:pt x="11993" y="181854"/>
                  </a:lnTo>
                  <a:lnTo>
                    <a:pt x="237" y="131613"/>
                  </a:lnTo>
                  <a:cubicBezTo>
                    <a:pt x="-534" y="125378"/>
                    <a:pt x="443" y="109428"/>
                    <a:pt x="5154" y="107766"/>
                  </a:cubicBezTo>
                  <a:close/>
                  <a:moveTo>
                    <a:pt x="190276" y="23223"/>
                  </a:moveTo>
                  <a:cubicBezTo>
                    <a:pt x="149212" y="42410"/>
                    <a:pt x="114452" y="95638"/>
                    <a:pt x="121134" y="128855"/>
                  </a:cubicBezTo>
                  <a:cubicBezTo>
                    <a:pt x="168759" y="113797"/>
                    <a:pt x="187741" y="62951"/>
                    <a:pt x="190276" y="23223"/>
                  </a:cubicBezTo>
                  <a:close/>
                  <a:moveTo>
                    <a:pt x="198583" y="161"/>
                  </a:moveTo>
                  <a:cubicBezTo>
                    <a:pt x="202388" y="-264"/>
                    <a:pt x="205934" y="113"/>
                    <a:pt x="208264" y="1792"/>
                  </a:cubicBezTo>
                  <a:cubicBezTo>
                    <a:pt x="211913" y="4430"/>
                    <a:pt x="211690" y="14846"/>
                    <a:pt x="210217" y="21116"/>
                  </a:cubicBezTo>
                  <a:cubicBezTo>
                    <a:pt x="201377" y="58891"/>
                    <a:pt x="194216" y="96871"/>
                    <a:pt x="163945" y="124555"/>
                  </a:cubicBezTo>
                  <a:cubicBezTo>
                    <a:pt x="159988" y="128239"/>
                    <a:pt x="152467" y="133172"/>
                    <a:pt x="147687" y="134714"/>
                  </a:cubicBezTo>
                  <a:cubicBezTo>
                    <a:pt x="126804" y="141498"/>
                    <a:pt x="115660" y="154981"/>
                    <a:pt x="107555" y="170733"/>
                  </a:cubicBezTo>
                  <a:lnTo>
                    <a:pt x="102648" y="181854"/>
                  </a:lnTo>
                  <a:lnTo>
                    <a:pt x="83866" y="181854"/>
                  </a:lnTo>
                  <a:lnTo>
                    <a:pt x="97167" y="153456"/>
                  </a:lnTo>
                  <a:cubicBezTo>
                    <a:pt x="101741" y="140453"/>
                    <a:pt x="97269" y="124847"/>
                    <a:pt x="100353" y="109805"/>
                  </a:cubicBezTo>
                  <a:cubicBezTo>
                    <a:pt x="111266" y="56458"/>
                    <a:pt x="141006" y="24645"/>
                    <a:pt x="187346" y="3334"/>
                  </a:cubicBezTo>
                  <a:cubicBezTo>
                    <a:pt x="190713" y="1809"/>
                    <a:pt x="194777" y="584"/>
                    <a:pt x="198583" y="161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903744BD-B5B1-4E47-8CC2-A2B7D8F1C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270" y="5714383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59" name="Graphic 5">
              <a:extLst>
                <a:ext uri="{FF2B5EF4-FFF2-40B4-BE49-F238E27FC236}">
                  <a16:creationId xmlns:a16="http://schemas.microsoft.com/office/drawing/2014/main" id="{154EAE53-8231-4F9A-B51F-85349E4CA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90680" y="5166854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0" name="Freeform: Shape 17">
              <a:extLst>
                <a:ext uri="{FF2B5EF4-FFF2-40B4-BE49-F238E27FC236}">
                  <a16:creationId xmlns:a16="http://schemas.microsoft.com/office/drawing/2014/main" id="{3689674F-1331-4055-9EB1-4DEDB5A6E40D}"/>
                </a:ext>
              </a:extLst>
            </p:cNvPr>
            <p:cNvSpPr/>
            <p:nvPr/>
          </p:nvSpPr>
          <p:spPr>
            <a:xfrm>
              <a:off x="3244348" y="5120084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하트 60">
              <a:extLst>
                <a:ext uri="{FF2B5EF4-FFF2-40B4-BE49-F238E27FC236}">
                  <a16:creationId xmlns:a16="http://schemas.microsoft.com/office/drawing/2014/main" id="{B4DA6134-BBA2-448A-9396-12F02F0DD080}"/>
                </a:ext>
              </a:extLst>
            </p:cNvPr>
            <p:cNvSpPr/>
            <p:nvPr/>
          </p:nvSpPr>
          <p:spPr>
            <a:xfrm>
              <a:off x="4165622" y="5070452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2" name="Graphic 47">
              <a:extLst>
                <a:ext uri="{FF2B5EF4-FFF2-40B4-BE49-F238E27FC236}">
                  <a16:creationId xmlns:a16="http://schemas.microsoft.com/office/drawing/2014/main" id="{5B1DA815-86D5-4FA6-9E8C-95CE162C784F}"/>
                </a:ext>
              </a:extLst>
            </p:cNvPr>
            <p:cNvGrpSpPr/>
            <p:nvPr/>
          </p:nvGrpSpPr>
          <p:grpSpPr>
            <a:xfrm>
              <a:off x="3838383" y="5652790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1" name="Freeform: Shape 1145">
                <a:extLst>
                  <a:ext uri="{FF2B5EF4-FFF2-40B4-BE49-F238E27FC236}">
                    <a16:creationId xmlns:a16="http://schemas.microsoft.com/office/drawing/2014/main" id="{DFE2FCF0-C379-415D-97A9-08D153BFB0E2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146">
                <a:extLst>
                  <a:ext uri="{FF2B5EF4-FFF2-40B4-BE49-F238E27FC236}">
                    <a16:creationId xmlns:a16="http://schemas.microsoft.com/office/drawing/2014/main" id="{3E1485C9-F275-4E3A-BBAD-20588FD5A62A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147">
                <a:extLst>
                  <a:ext uri="{FF2B5EF4-FFF2-40B4-BE49-F238E27FC236}">
                    <a16:creationId xmlns:a16="http://schemas.microsoft.com/office/drawing/2014/main" id="{0BBDDE10-A75C-4248-8C9A-210187DB7280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Freeform: Shape 264">
              <a:extLst>
                <a:ext uri="{FF2B5EF4-FFF2-40B4-BE49-F238E27FC236}">
                  <a16:creationId xmlns:a16="http://schemas.microsoft.com/office/drawing/2014/main" id="{82394BA9-6101-400D-BDE0-138857CC3A18}"/>
                </a:ext>
              </a:extLst>
            </p:cNvPr>
            <p:cNvSpPr/>
            <p:nvPr/>
          </p:nvSpPr>
          <p:spPr>
            <a:xfrm>
              <a:off x="2511688" y="5166854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8B719896-49FA-4287-9F23-F416DF844893}"/>
                </a:ext>
              </a:extLst>
            </p:cNvPr>
            <p:cNvSpPr/>
            <p:nvPr/>
          </p:nvSpPr>
          <p:spPr>
            <a:xfrm>
              <a:off x="167073" y="4043582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0143759B-7FA0-41B4-9CED-9E1B5BA3FCB7}"/>
                </a:ext>
              </a:extLst>
            </p:cNvPr>
            <p:cNvSpPr/>
            <p:nvPr/>
          </p:nvSpPr>
          <p:spPr>
            <a:xfrm>
              <a:off x="93297" y="6647456"/>
              <a:ext cx="371739" cy="210544"/>
            </a:xfrm>
            <a:custGeom>
              <a:avLst/>
              <a:gdLst>
                <a:gd name="connsiteX0" fmla="*/ 310760 w 371739"/>
                <a:gd name="connsiteY0" fmla="*/ 127431 h 210544"/>
                <a:gd name="connsiteX1" fmla="*/ 282227 w 371739"/>
                <a:gd name="connsiteY1" fmla="*/ 128292 h 210544"/>
                <a:gd name="connsiteX2" fmla="*/ 222720 w 371739"/>
                <a:gd name="connsiteY2" fmla="*/ 166905 h 210544"/>
                <a:gd name="connsiteX3" fmla="*/ 302679 w 371739"/>
                <a:gd name="connsiteY3" fmla="*/ 201494 h 210544"/>
                <a:gd name="connsiteX4" fmla="*/ 341292 w 371739"/>
                <a:gd name="connsiteY4" fmla="*/ 173623 h 210544"/>
                <a:gd name="connsiteX5" fmla="*/ 336954 w 371739"/>
                <a:gd name="connsiteY5" fmla="*/ 140566 h 210544"/>
                <a:gd name="connsiteX6" fmla="*/ 310760 w 371739"/>
                <a:gd name="connsiteY6" fmla="*/ 127431 h 210544"/>
                <a:gd name="connsiteX7" fmla="*/ 56584 w 371739"/>
                <a:gd name="connsiteY7" fmla="*/ 112972 h 210544"/>
                <a:gd name="connsiteX8" fmla="*/ 24875 w 371739"/>
                <a:gd name="connsiteY8" fmla="*/ 132242 h 210544"/>
                <a:gd name="connsiteX9" fmla="*/ 32571 w 371739"/>
                <a:gd name="connsiteY9" fmla="*/ 168030 h 210544"/>
                <a:gd name="connsiteX10" fmla="*/ 60424 w 371739"/>
                <a:gd name="connsiteY10" fmla="*/ 183184 h 210544"/>
                <a:gd name="connsiteX11" fmla="*/ 179142 w 371739"/>
                <a:gd name="connsiteY11" fmla="*/ 162014 h 210544"/>
                <a:gd name="connsiteX12" fmla="*/ 56584 w 371739"/>
                <a:gd name="connsiteY12" fmla="*/ 112972 h 210544"/>
                <a:gd name="connsiteX13" fmla="*/ 226763 w 371739"/>
                <a:gd name="connsiteY13" fmla="*/ 22364 h 210544"/>
                <a:gd name="connsiteX14" fmla="*/ 186156 w 371739"/>
                <a:gd name="connsiteY14" fmla="*/ 48260 h 210544"/>
                <a:gd name="connsiteX15" fmla="*/ 176651 w 371739"/>
                <a:gd name="connsiteY15" fmla="*/ 89642 h 210544"/>
                <a:gd name="connsiteX16" fmla="*/ 189312 w 371739"/>
                <a:gd name="connsiteY16" fmla="*/ 138443 h 210544"/>
                <a:gd name="connsiteX17" fmla="*/ 202362 w 371739"/>
                <a:gd name="connsiteY17" fmla="*/ 144792 h 210544"/>
                <a:gd name="connsiteX18" fmla="*/ 257605 w 371739"/>
                <a:gd name="connsiteY18" fmla="*/ 70058 h 210544"/>
                <a:gd name="connsiteX19" fmla="*/ 226763 w 371739"/>
                <a:gd name="connsiteY19" fmla="*/ 22364 h 210544"/>
                <a:gd name="connsiteX20" fmla="*/ 226874 w 371739"/>
                <a:gd name="connsiteY20" fmla="*/ 547 h 210544"/>
                <a:gd name="connsiteX21" fmla="*/ 270692 w 371739"/>
                <a:gd name="connsiteY21" fmla="*/ 92355 h 210544"/>
                <a:gd name="connsiteX22" fmla="*/ 331343 w 371739"/>
                <a:gd name="connsiteY22" fmla="*/ 55643 h 210544"/>
                <a:gd name="connsiteX23" fmla="*/ 369347 w 371739"/>
                <a:gd name="connsiteY23" fmla="*/ 47946 h 210544"/>
                <a:gd name="connsiteX24" fmla="*/ 346700 w 371739"/>
                <a:gd name="connsiteY24" fmla="*/ 79324 h 210544"/>
                <a:gd name="connsiteX25" fmla="*/ 296292 w 371739"/>
                <a:gd name="connsiteY25" fmla="*/ 107582 h 210544"/>
                <a:gd name="connsiteX26" fmla="*/ 358531 w 371739"/>
                <a:gd name="connsiteY26" fmla="*/ 129233 h 210544"/>
                <a:gd name="connsiteX27" fmla="*/ 368313 w 371739"/>
                <a:gd name="connsiteY27" fmla="*/ 164523 h 210544"/>
                <a:gd name="connsiteX28" fmla="*/ 347616 w 371739"/>
                <a:gd name="connsiteY28" fmla="*/ 206475 h 210544"/>
                <a:gd name="connsiteX29" fmla="*/ 337601 w 371739"/>
                <a:gd name="connsiteY29" fmla="*/ 210544 h 210544"/>
                <a:gd name="connsiteX30" fmla="*/ 215038 w 371739"/>
                <a:gd name="connsiteY30" fmla="*/ 210544 h 210544"/>
                <a:gd name="connsiteX31" fmla="*/ 205168 w 371739"/>
                <a:gd name="connsiteY31" fmla="*/ 193871 h 210544"/>
                <a:gd name="connsiteX32" fmla="*/ 181634 w 371739"/>
                <a:gd name="connsiteY32" fmla="*/ 187873 h 210544"/>
                <a:gd name="connsiteX33" fmla="*/ 154381 w 371739"/>
                <a:gd name="connsiteY33" fmla="*/ 210544 h 210544"/>
                <a:gd name="connsiteX34" fmla="*/ 79730 w 371739"/>
                <a:gd name="connsiteY34" fmla="*/ 210544 h 210544"/>
                <a:gd name="connsiteX35" fmla="*/ 73510 w 371739"/>
                <a:gd name="connsiteY35" fmla="*/ 209560 h 210544"/>
                <a:gd name="connsiteX36" fmla="*/ 5347 w 371739"/>
                <a:gd name="connsiteY36" fmla="*/ 165834 h 210544"/>
                <a:gd name="connsiteX37" fmla="*/ 51915 w 371739"/>
                <a:gd name="connsiteY37" fmla="*/ 90915 h 210544"/>
                <a:gd name="connsiteX38" fmla="*/ 139404 w 371739"/>
                <a:gd name="connsiteY38" fmla="*/ 109538 h 210544"/>
                <a:gd name="connsiteX39" fmla="*/ 106272 w 371739"/>
                <a:gd name="connsiteY39" fmla="*/ 62694 h 210544"/>
                <a:gd name="connsiteX40" fmla="*/ 104998 w 371739"/>
                <a:gd name="connsiteY40" fmla="*/ 36761 h 210544"/>
                <a:gd name="connsiteX41" fmla="*/ 128827 w 371739"/>
                <a:gd name="connsiteY41" fmla="*/ 45454 h 210544"/>
                <a:gd name="connsiteX42" fmla="*/ 158101 w 371739"/>
                <a:gd name="connsiteY42" fmla="*/ 86818 h 210544"/>
                <a:gd name="connsiteX43" fmla="*/ 226874 w 371739"/>
                <a:gd name="connsiteY43" fmla="*/ 547 h 2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1739" h="210544">
                  <a:moveTo>
                    <a:pt x="310760" y="127431"/>
                  </a:moveTo>
                  <a:cubicBezTo>
                    <a:pt x="300699" y="125445"/>
                    <a:pt x="290247" y="125791"/>
                    <a:pt x="282227" y="128292"/>
                  </a:cubicBezTo>
                  <a:cubicBezTo>
                    <a:pt x="257587" y="135933"/>
                    <a:pt x="241621" y="149499"/>
                    <a:pt x="222720" y="166905"/>
                  </a:cubicBezTo>
                  <a:cubicBezTo>
                    <a:pt x="246309" y="187411"/>
                    <a:pt x="268938" y="206053"/>
                    <a:pt x="302679" y="201494"/>
                  </a:cubicBezTo>
                  <a:cubicBezTo>
                    <a:pt x="321395" y="199002"/>
                    <a:pt x="334665" y="190216"/>
                    <a:pt x="341292" y="173623"/>
                  </a:cubicBezTo>
                  <a:cubicBezTo>
                    <a:pt x="345555" y="162955"/>
                    <a:pt x="346128" y="150330"/>
                    <a:pt x="336954" y="140566"/>
                  </a:cubicBezTo>
                  <a:cubicBezTo>
                    <a:pt x="330494" y="133737"/>
                    <a:pt x="320822" y="129418"/>
                    <a:pt x="310760" y="127431"/>
                  </a:cubicBezTo>
                  <a:close/>
                  <a:moveTo>
                    <a:pt x="56584" y="112972"/>
                  </a:moveTo>
                  <a:cubicBezTo>
                    <a:pt x="42169" y="112695"/>
                    <a:pt x="30947" y="119247"/>
                    <a:pt x="24875" y="132242"/>
                  </a:cubicBezTo>
                  <a:cubicBezTo>
                    <a:pt x="18802" y="145199"/>
                    <a:pt x="24561" y="158101"/>
                    <a:pt x="32571" y="168030"/>
                  </a:cubicBezTo>
                  <a:cubicBezTo>
                    <a:pt x="39622" y="176743"/>
                    <a:pt x="49202" y="180545"/>
                    <a:pt x="60424" y="183184"/>
                  </a:cubicBezTo>
                  <a:cubicBezTo>
                    <a:pt x="101344" y="192837"/>
                    <a:pt x="137096" y="176078"/>
                    <a:pt x="179142" y="162014"/>
                  </a:cubicBezTo>
                  <a:cubicBezTo>
                    <a:pt x="138850" y="133736"/>
                    <a:pt x="101492" y="113729"/>
                    <a:pt x="56584" y="112972"/>
                  </a:cubicBezTo>
                  <a:close/>
                  <a:moveTo>
                    <a:pt x="226763" y="22364"/>
                  </a:moveTo>
                  <a:cubicBezTo>
                    <a:pt x="205869" y="18266"/>
                    <a:pt x="194610" y="32183"/>
                    <a:pt x="186156" y="48260"/>
                  </a:cubicBezTo>
                  <a:cubicBezTo>
                    <a:pt x="179715" y="60534"/>
                    <a:pt x="175950" y="73934"/>
                    <a:pt x="176651" y="89642"/>
                  </a:cubicBezTo>
                  <a:cubicBezTo>
                    <a:pt x="177500" y="106161"/>
                    <a:pt x="183018" y="123511"/>
                    <a:pt x="189312" y="138443"/>
                  </a:cubicBezTo>
                  <a:cubicBezTo>
                    <a:pt x="191546" y="143740"/>
                    <a:pt x="195440" y="149813"/>
                    <a:pt x="202362" y="144792"/>
                  </a:cubicBezTo>
                  <a:cubicBezTo>
                    <a:pt x="228516" y="125763"/>
                    <a:pt x="253231" y="105164"/>
                    <a:pt x="257605" y="70058"/>
                  </a:cubicBezTo>
                  <a:cubicBezTo>
                    <a:pt x="260060" y="50419"/>
                    <a:pt x="244242" y="25760"/>
                    <a:pt x="226763" y="22364"/>
                  </a:cubicBezTo>
                  <a:close/>
                  <a:moveTo>
                    <a:pt x="226874" y="547"/>
                  </a:moveTo>
                  <a:cubicBezTo>
                    <a:pt x="260632" y="6564"/>
                    <a:pt x="288688" y="39050"/>
                    <a:pt x="270692" y="92355"/>
                  </a:cubicBezTo>
                  <a:cubicBezTo>
                    <a:pt x="291161" y="81981"/>
                    <a:pt x="311649" y="67843"/>
                    <a:pt x="331343" y="55643"/>
                  </a:cubicBezTo>
                  <a:cubicBezTo>
                    <a:pt x="342953" y="48444"/>
                    <a:pt x="359510" y="32737"/>
                    <a:pt x="369347" y="47946"/>
                  </a:cubicBezTo>
                  <a:cubicBezTo>
                    <a:pt x="378705" y="62453"/>
                    <a:pt x="358384" y="72236"/>
                    <a:pt x="346700" y="79324"/>
                  </a:cubicBezTo>
                  <a:cubicBezTo>
                    <a:pt x="332321" y="88054"/>
                    <a:pt x="311353" y="97301"/>
                    <a:pt x="296292" y="107582"/>
                  </a:cubicBezTo>
                  <a:cubicBezTo>
                    <a:pt x="326286" y="105736"/>
                    <a:pt x="348361" y="113562"/>
                    <a:pt x="358531" y="129233"/>
                  </a:cubicBezTo>
                  <a:cubicBezTo>
                    <a:pt x="365379" y="139790"/>
                    <a:pt x="369273" y="151566"/>
                    <a:pt x="368313" y="164523"/>
                  </a:cubicBezTo>
                  <a:cubicBezTo>
                    <a:pt x="367040" y="181772"/>
                    <a:pt x="360105" y="195791"/>
                    <a:pt x="347616" y="206475"/>
                  </a:cubicBezTo>
                  <a:lnTo>
                    <a:pt x="337601" y="210544"/>
                  </a:lnTo>
                  <a:lnTo>
                    <a:pt x="215038" y="210544"/>
                  </a:lnTo>
                  <a:lnTo>
                    <a:pt x="205168" y="193871"/>
                  </a:lnTo>
                  <a:cubicBezTo>
                    <a:pt x="195939" y="179567"/>
                    <a:pt x="194610" y="179769"/>
                    <a:pt x="181634" y="187873"/>
                  </a:cubicBezTo>
                  <a:lnTo>
                    <a:pt x="154381" y="210544"/>
                  </a:lnTo>
                  <a:lnTo>
                    <a:pt x="79730" y="210544"/>
                  </a:lnTo>
                  <a:lnTo>
                    <a:pt x="73510" y="209560"/>
                  </a:lnTo>
                  <a:cubicBezTo>
                    <a:pt x="43147" y="206828"/>
                    <a:pt x="18433" y="195052"/>
                    <a:pt x="5347" y="165834"/>
                  </a:cubicBezTo>
                  <a:cubicBezTo>
                    <a:pt x="-10933" y="129547"/>
                    <a:pt x="11493" y="94293"/>
                    <a:pt x="51915" y="90915"/>
                  </a:cubicBezTo>
                  <a:cubicBezTo>
                    <a:pt x="80893" y="88497"/>
                    <a:pt x="107491" y="98021"/>
                    <a:pt x="139404" y="109538"/>
                  </a:cubicBezTo>
                  <a:cubicBezTo>
                    <a:pt x="126114" y="90823"/>
                    <a:pt x="115889" y="76924"/>
                    <a:pt x="106272" y="62694"/>
                  </a:cubicBezTo>
                  <a:cubicBezTo>
                    <a:pt x="100735" y="54461"/>
                    <a:pt x="96434" y="43756"/>
                    <a:pt x="104998" y="36761"/>
                  </a:cubicBezTo>
                  <a:cubicBezTo>
                    <a:pt x="114744" y="28842"/>
                    <a:pt x="122367" y="38828"/>
                    <a:pt x="128827" y="45454"/>
                  </a:cubicBezTo>
                  <a:cubicBezTo>
                    <a:pt x="137207" y="54111"/>
                    <a:pt x="149592" y="77109"/>
                    <a:pt x="158101" y="86818"/>
                  </a:cubicBezTo>
                  <a:cubicBezTo>
                    <a:pt x="151401" y="27292"/>
                    <a:pt x="197729" y="-4640"/>
                    <a:pt x="226874" y="54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E983D29B-270B-4454-A0D1-0187EA132BC6}"/>
                </a:ext>
              </a:extLst>
            </p:cNvPr>
            <p:cNvSpPr/>
            <p:nvPr/>
          </p:nvSpPr>
          <p:spPr>
            <a:xfrm>
              <a:off x="810592" y="3928228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AACDDA5E-5317-468E-B603-961B2FE7652C}"/>
                </a:ext>
              </a:extLst>
            </p:cNvPr>
            <p:cNvSpPr/>
            <p:nvPr/>
          </p:nvSpPr>
          <p:spPr>
            <a:xfrm>
              <a:off x="-11228" y="4490446"/>
              <a:ext cx="132982" cy="256531"/>
            </a:xfrm>
            <a:custGeom>
              <a:avLst/>
              <a:gdLst>
                <a:gd name="connsiteX0" fmla="*/ 0 w 132982"/>
                <a:gd name="connsiteY0" fmla="*/ 0 h 256531"/>
                <a:gd name="connsiteX1" fmla="*/ 999 w 132982"/>
                <a:gd name="connsiteY1" fmla="*/ 1872 h 256531"/>
                <a:gd name="connsiteX2" fmla="*/ 7086 w 132982"/>
                <a:gd name="connsiteY2" fmla="*/ 51597 h 256531"/>
                <a:gd name="connsiteX3" fmla="*/ 9439 w 132982"/>
                <a:gd name="connsiteY3" fmla="*/ 70601 h 256531"/>
                <a:gd name="connsiteX4" fmla="*/ 107098 w 132982"/>
                <a:gd name="connsiteY4" fmla="*/ 72238 h 256531"/>
                <a:gd name="connsiteX5" fmla="*/ 119324 w 132982"/>
                <a:gd name="connsiteY5" fmla="*/ 117205 h 256531"/>
                <a:gd name="connsiteX6" fmla="*/ 92876 w 132982"/>
                <a:gd name="connsiteY6" fmla="*/ 141044 h 256531"/>
                <a:gd name="connsiteX7" fmla="*/ 44200 w 132982"/>
                <a:gd name="connsiteY7" fmla="*/ 163604 h 256531"/>
                <a:gd name="connsiteX8" fmla="*/ 81622 w 132982"/>
                <a:gd name="connsiteY8" fmla="*/ 201102 h 256531"/>
                <a:gd name="connsiteX9" fmla="*/ 94385 w 132982"/>
                <a:gd name="connsiteY9" fmla="*/ 242104 h 256531"/>
                <a:gd name="connsiteX10" fmla="*/ 53690 w 132982"/>
                <a:gd name="connsiteY10" fmla="*/ 256531 h 256531"/>
                <a:gd name="connsiteX11" fmla="*/ 0 w 132982"/>
                <a:gd name="connsiteY11" fmla="*/ 243479 h 256531"/>
                <a:gd name="connsiteX12" fmla="*/ 0 w 132982"/>
                <a:gd name="connsiteY12" fmla="*/ 219887 h 256531"/>
                <a:gd name="connsiteX13" fmla="*/ 13903 w 132982"/>
                <a:gd name="connsiteY13" fmla="*/ 225423 h 256531"/>
                <a:gd name="connsiteX14" fmla="*/ 56427 w 132982"/>
                <a:gd name="connsiteY14" fmla="*/ 224046 h 256531"/>
                <a:gd name="connsiteX15" fmla="*/ 8262 w 132982"/>
                <a:gd name="connsiteY15" fmla="*/ 179386 h 256531"/>
                <a:gd name="connsiteX16" fmla="*/ 0 w 132982"/>
                <a:gd name="connsiteY16" fmla="*/ 182268 h 256531"/>
                <a:gd name="connsiteX17" fmla="*/ 0 w 132982"/>
                <a:gd name="connsiteY17" fmla="*/ 142708 h 256531"/>
                <a:gd name="connsiteX18" fmla="*/ 9209 w 132982"/>
                <a:gd name="connsiteY18" fmla="*/ 142221 h 256531"/>
                <a:gd name="connsiteX19" fmla="*/ 55250 w 132982"/>
                <a:gd name="connsiteY19" fmla="*/ 129329 h 256531"/>
                <a:gd name="connsiteX20" fmla="*/ 63870 w 132982"/>
                <a:gd name="connsiteY20" fmla="*/ 125006 h 256531"/>
                <a:gd name="connsiteX21" fmla="*/ 85688 w 132982"/>
                <a:gd name="connsiteY21" fmla="*/ 103188 h 256531"/>
                <a:gd name="connsiteX22" fmla="*/ 52590 w 132982"/>
                <a:gd name="connsiteY22" fmla="*/ 93110 h 256531"/>
                <a:gd name="connsiteX23" fmla="*/ 0 w 132982"/>
                <a:gd name="connsiteY23" fmla="*/ 111128 h 25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982" h="256531">
                  <a:moveTo>
                    <a:pt x="0" y="0"/>
                  </a:moveTo>
                  <a:lnTo>
                    <a:pt x="999" y="1872"/>
                  </a:lnTo>
                  <a:cubicBezTo>
                    <a:pt x="999" y="1872"/>
                    <a:pt x="11869" y="32106"/>
                    <a:pt x="7086" y="51597"/>
                  </a:cubicBezTo>
                  <a:cubicBezTo>
                    <a:pt x="1280" y="75154"/>
                    <a:pt x="4067" y="70039"/>
                    <a:pt x="9439" y="70601"/>
                  </a:cubicBezTo>
                  <a:cubicBezTo>
                    <a:pt x="10692" y="70729"/>
                    <a:pt x="56427" y="56252"/>
                    <a:pt x="107098" y="72238"/>
                  </a:cubicBezTo>
                  <a:cubicBezTo>
                    <a:pt x="137690" y="81882"/>
                    <a:pt x="140375" y="93954"/>
                    <a:pt x="119324" y="117205"/>
                  </a:cubicBezTo>
                  <a:cubicBezTo>
                    <a:pt x="112572" y="124674"/>
                    <a:pt x="92901" y="141070"/>
                    <a:pt x="92876" y="141044"/>
                  </a:cubicBezTo>
                  <a:cubicBezTo>
                    <a:pt x="64535" y="164576"/>
                    <a:pt x="45403" y="156161"/>
                    <a:pt x="44200" y="163604"/>
                  </a:cubicBezTo>
                  <a:cubicBezTo>
                    <a:pt x="43049" y="170894"/>
                    <a:pt x="67477" y="178951"/>
                    <a:pt x="81622" y="201102"/>
                  </a:cubicBezTo>
                  <a:cubicBezTo>
                    <a:pt x="88937" y="212561"/>
                    <a:pt x="97173" y="232768"/>
                    <a:pt x="94385" y="242104"/>
                  </a:cubicBezTo>
                  <a:cubicBezTo>
                    <a:pt x="92185" y="249471"/>
                    <a:pt x="68909" y="255686"/>
                    <a:pt x="53690" y="256531"/>
                  </a:cubicBezTo>
                  <a:lnTo>
                    <a:pt x="0" y="243479"/>
                  </a:lnTo>
                  <a:lnTo>
                    <a:pt x="0" y="219887"/>
                  </a:lnTo>
                  <a:lnTo>
                    <a:pt x="13903" y="225423"/>
                  </a:lnTo>
                  <a:cubicBezTo>
                    <a:pt x="32725" y="230511"/>
                    <a:pt x="55180" y="230703"/>
                    <a:pt x="56427" y="224046"/>
                  </a:cubicBezTo>
                  <a:cubicBezTo>
                    <a:pt x="59343" y="215426"/>
                    <a:pt x="34225" y="184016"/>
                    <a:pt x="8262" y="179386"/>
                  </a:cubicBezTo>
                  <a:lnTo>
                    <a:pt x="0" y="182268"/>
                  </a:lnTo>
                  <a:lnTo>
                    <a:pt x="0" y="142708"/>
                  </a:lnTo>
                  <a:lnTo>
                    <a:pt x="9209" y="142221"/>
                  </a:lnTo>
                  <a:cubicBezTo>
                    <a:pt x="27089" y="139535"/>
                    <a:pt x="39443" y="138205"/>
                    <a:pt x="55250" y="129329"/>
                  </a:cubicBezTo>
                  <a:lnTo>
                    <a:pt x="63870" y="125006"/>
                  </a:lnTo>
                  <a:cubicBezTo>
                    <a:pt x="71058" y="120940"/>
                    <a:pt x="87607" y="108944"/>
                    <a:pt x="85688" y="103188"/>
                  </a:cubicBezTo>
                  <a:cubicBezTo>
                    <a:pt x="83617" y="96998"/>
                    <a:pt x="63001" y="92190"/>
                    <a:pt x="52590" y="93110"/>
                  </a:cubicBezTo>
                  <a:lnTo>
                    <a:pt x="0" y="111128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2C8D032F-131B-4FD4-934C-8451A5E24E76}"/>
                </a:ext>
              </a:extLst>
            </p:cNvPr>
            <p:cNvSpPr/>
            <p:nvPr/>
          </p:nvSpPr>
          <p:spPr>
            <a:xfrm>
              <a:off x="-11228" y="6241821"/>
              <a:ext cx="167672" cy="334468"/>
            </a:xfrm>
            <a:custGeom>
              <a:avLst/>
              <a:gdLst>
                <a:gd name="connsiteX0" fmla="*/ 68549 w 167672"/>
                <a:gd name="connsiteY0" fmla="*/ 284694 h 334468"/>
                <a:gd name="connsiteX1" fmla="*/ 67181 w 167672"/>
                <a:gd name="connsiteY1" fmla="*/ 285718 h 334468"/>
                <a:gd name="connsiteX2" fmla="*/ 66985 w 167672"/>
                <a:gd name="connsiteY2" fmla="*/ 285690 h 334468"/>
                <a:gd name="connsiteX3" fmla="*/ 144966 w 167672"/>
                <a:gd name="connsiteY3" fmla="*/ 183984 h 334468"/>
                <a:gd name="connsiteX4" fmla="*/ 45553 w 167672"/>
                <a:gd name="connsiteY4" fmla="*/ 235703 h 334468"/>
                <a:gd name="connsiteX5" fmla="*/ 144966 w 167672"/>
                <a:gd name="connsiteY5" fmla="*/ 183984 h 334468"/>
                <a:gd name="connsiteX6" fmla="*/ 146731 w 167672"/>
                <a:gd name="connsiteY6" fmla="*/ 23223 h 334468"/>
                <a:gd name="connsiteX7" fmla="*/ 77589 w 167672"/>
                <a:gd name="connsiteY7" fmla="*/ 128855 h 334468"/>
                <a:gd name="connsiteX8" fmla="*/ 146731 w 167672"/>
                <a:gd name="connsiteY8" fmla="*/ 23223 h 334468"/>
                <a:gd name="connsiteX9" fmla="*/ 155037 w 167672"/>
                <a:gd name="connsiteY9" fmla="*/ 161 h 334468"/>
                <a:gd name="connsiteX10" fmla="*/ 164718 w 167672"/>
                <a:gd name="connsiteY10" fmla="*/ 1792 h 334468"/>
                <a:gd name="connsiteX11" fmla="*/ 166672 w 167672"/>
                <a:gd name="connsiteY11" fmla="*/ 21116 h 334468"/>
                <a:gd name="connsiteX12" fmla="*/ 120400 w 167672"/>
                <a:gd name="connsiteY12" fmla="*/ 124555 h 334468"/>
                <a:gd name="connsiteX13" fmla="*/ 104142 w 167672"/>
                <a:gd name="connsiteY13" fmla="*/ 134714 h 334468"/>
                <a:gd name="connsiteX14" fmla="*/ 42109 w 167672"/>
                <a:gd name="connsiteY14" fmla="*/ 220371 h 334468"/>
                <a:gd name="connsiteX15" fmla="*/ 132117 w 167672"/>
                <a:gd name="connsiteY15" fmla="*/ 170793 h 334468"/>
                <a:gd name="connsiteX16" fmla="*/ 163862 w 167672"/>
                <a:gd name="connsiteY16" fmla="*/ 176515 h 334468"/>
                <a:gd name="connsiteX17" fmla="*/ 151254 w 167672"/>
                <a:gd name="connsiteY17" fmla="*/ 197380 h 334468"/>
                <a:gd name="connsiteX18" fmla="*/ 40105 w 167672"/>
                <a:gd name="connsiteY18" fmla="*/ 251841 h 334468"/>
                <a:gd name="connsiteX19" fmla="*/ 24121 w 167672"/>
                <a:gd name="connsiteY19" fmla="*/ 261383 h 334468"/>
                <a:gd name="connsiteX20" fmla="*/ 6033 w 167672"/>
                <a:gd name="connsiteY20" fmla="*/ 315752 h 334468"/>
                <a:gd name="connsiteX21" fmla="*/ 791 w 167672"/>
                <a:gd name="connsiteY21" fmla="*/ 334468 h 334468"/>
                <a:gd name="connsiteX22" fmla="*/ 0 w 167672"/>
                <a:gd name="connsiteY22" fmla="*/ 334354 h 334468"/>
                <a:gd name="connsiteX23" fmla="*/ 0 w 167672"/>
                <a:gd name="connsiteY23" fmla="*/ 284752 h 334468"/>
                <a:gd name="connsiteX24" fmla="*/ 9354 w 167672"/>
                <a:gd name="connsiteY24" fmla="*/ 254017 h 334468"/>
                <a:gd name="connsiteX25" fmla="*/ 3564 w 167672"/>
                <a:gd name="connsiteY25" fmla="*/ 242231 h 334468"/>
                <a:gd name="connsiteX26" fmla="*/ 0 w 167672"/>
                <a:gd name="connsiteY26" fmla="*/ 237659 h 334468"/>
                <a:gd name="connsiteX27" fmla="*/ 0 w 167672"/>
                <a:gd name="connsiteY27" fmla="*/ 212577 h 334468"/>
                <a:gd name="connsiteX28" fmla="*/ 7007 w 167672"/>
                <a:gd name="connsiteY28" fmla="*/ 224140 h 334468"/>
                <a:gd name="connsiteX29" fmla="*/ 651 w 167672"/>
                <a:gd name="connsiteY29" fmla="*/ 167780 h 334468"/>
                <a:gd name="connsiteX30" fmla="*/ 0 w 167672"/>
                <a:gd name="connsiteY30" fmla="*/ 166971 h 334468"/>
                <a:gd name="connsiteX31" fmla="*/ 0 w 167672"/>
                <a:gd name="connsiteY31" fmla="*/ 139962 h 334468"/>
                <a:gd name="connsiteX32" fmla="*/ 2685 w 167672"/>
                <a:gd name="connsiteY32" fmla="*/ 143054 h 334468"/>
                <a:gd name="connsiteX33" fmla="*/ 18879 w 167672"/>
                <a:gd name="connsiteY33" fmla="*/ 227635 h 334468"/>
                <a:gd name="connsiteX34" fmla="*/ 53622 w 167672"/>
                <a:gd name="connsiteY34" fmla="*/ 153456 h 334468"/>
                <a:gd name="connsiteX35" fmla="*/ 56808 w 167672"/>
                <a:gd name="connsiteY35" fmla="*/ 109805 h 334468"/>
                <a:gd name="connsiteX36" fmla="*/ 143801 w 167672"/>
                <a:gd name="connsiteY36" fmla="*/ 3334 h 334468"/>
                <a:gd name="connsiteX37" fmla="*/ 155037 w 167672"/>
                <a:gd name="connsiteY37" fmla="*/ 161 h 33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7672" h="334468">
                  <a:moveTo>
                    <a:pt x="68549" y="284694"/>
                  </a:moveTo>
                  <a:lnTo>
                    <a:pt x="67181" y="285718"/>
                  </a:lnTo>
                  <a:lnTo>
                    <a:pt x="66985" y="285690"/>
                  </a:lnTo>
                  <a:close/>
                  <a:moveTo>
                    <a:pt x="144966" y="183984"/>
                  </a:moveTo>
                  <a:cubicBezTo>
                    <a:pt x="112553" y="178845"/>
                    <a:pt x="61451" y="213381"/>
                    <a:pt x="45553" y="235703"/>
                  </a:cubicBezTo>
                  <a:cubicBezTo>
                    <a:pt x="73819" y="234419"/>
                    <a:pt x="134842" y="208722"/>
                    <a:pt x="144966" y="183984"/>
                  </a:cubicBezTo>
                  <a:close/>
                  <a:moveTo>
                    <a:pt x="146731" y="23223"/>
                  </a:moveTo>
                  <a:cubicBezTo>
                    <a:pt x="105667" y="42410"/>
                    <a:pt x="70907" y="95638"/>
                    <a:pt x="77589" y="128855"/>
                  </a:cubicBezTo>
                  <a:cubicBezTo>
                    <a:pt x="125214" y="113797"/>
                    <a:pt x="144195" y="62951"/>
                    <a:pt x="146731" y="23223"/>
                  </a:cubicBezTo>
                  <a:close/>
                  <a:moveTo>
                    <a:pt x="155037" y="161"/>
                  </a:moveTo>
                  <a:cubicBezTo>
                    <a:pt x="158843" y="-264"/>
                    <a:pt x="162389" y="113"/>
                    <a:pt x="164718" y="1792"/>
                  </a:cubicBezTo>
                  <a:cubicBezTo>
                    <a:pt x="168368" y="4430"/>
                    <a:pt x="168145" y="14846"/>
                    <a:pt x="166672" y="21116"/>
                  </a:cubicBezTo>
                  <a:cubicBezTo>
                    <a:pt x="157832" y="58891"/>
                    <a:pt x="150671" y="96871"/>
                    <a:pt x="120400" y="124555"/>
                  </a:cubicBezTo>
                  <a:cubicBezTo>
                    <a:pt x="116442" y="128239"/>
                    <a:pt x="108922" y="133172"/>
                    <a:pt x="104142" y="134714"/>
                  </a:cubicBezTo>
                  <a:cubicBezTo>
                    <a:pt x="62376" y="148282"/>
                    <a:pt x="59566" y="188644"/>
                    <a:pt x="42109" y="220371"/>
                  </a:cubicBezTo>
                  <a:cubicBezTo>
                    <a:pt x="67070" y="193441"/>
                    <a:pt x="96467" y="175898"/>
                    <a:pt x="132117" y="170793"/>
                  </a:cubicBezTo>
                  <a:cubicBezTo>
                    <a:pt x="148273" y="168480"/>
                    <a:pt x="162166" y="171119"/>
                    <a:pt x="163862" y="176515"/>
                  </a:cubicBezTo>
                  <a:cubicBezTo>
                    <a:pt x="165096" y="180438"/>
                    <a:pt x="157044" y="191505"/>
                    <a:pt x="151254" y="197380"/>
                  </a:cubicBezTo>
                  <a:cubicBezTo>
                    <a:pt x="120657" y="228440"/>
                    <a:pt x="82933" y="245606"/>
                    <a:pt x="40105" y="251841"/>
                  </a:cubicBezTo>
                  <a:cubicBezTo>
                    <a:pt x="33098" y="252904"/>
                    <a:pt x="27102" y="253315"/>
                    <a:pt x="24121" y="261383"/>
                  </a:cubicBezTo>
                  <a:cubicBezTo>
                    <a:pt x="17089" y="280476"/>
                    <a:pt x="11337" y="298062"/>
                    <a:pt x="6033" y="315752"/>
                  </a:cubicBezTo>
                  <a:lnTo>
                    <a:pt x="791" y="334468"/>
                  </a:lnTo>
                  <a:lnTo>
                    <a:pt x="0" y="334354"/>
                  </a:lnTo>
                  <a:lnTo>
                    <a:pt x="0" y="284752"/>
                  </a:lnTo>
                  <a:lnTo>
                    <a:pt x="9354" y="254017"/>
                  </a:lnTo>
                  <a:cubicBezTo>
                    <a:pt x="11239" y="248107"/>
                    <a:pt x="6750" y="245606"/>
                    <a:pt x="3564" y="242231"/>
                  </a:cubicBezTo>
                  <a:lnTo>
                    <a:pt x="0" y="237659"/>
                  </a:lnTo>
                  <a:lnTo>
                    <a:pt x="0" y="212577"/>
                  </a:lnTo>
                  <a:lnTo>
                    <a:pt x="7007" y="224140"/>
                  </a:lnTo>
                  <a:cubicBezTo>
                    <a:pt x="11872" y="207865"/>
                    <a:pt x="8159" y="186138"/>
                    <a:pt x="651" y="167780"/>
                  </a:cubicBezTo>
                  <a:lnTo>
                    <a:pt x="0" y="166971"/>
                  </a:lnTo>
                  <a:lnTo>
                    <a:pt x="0" y="139962"/>
                  </a:lnTo>
                  <a:lnTo>
                    <a:pt x="2685" y="143054"/>
                  </a:lnTo>
                  <a:cubicBezTo>
                    <a:pt x="19001" y="167070"/>
                    <a:pt x="23402" y="193329"/>
                    <a:pt x="18879" y="227635"/>
                  </a:cubicBezTo>
                  <a:cubicBezTo>
                    <a:pt x="30734" y="203017"/>
                    <a:pt x="44610" y="179101"/>
                    <a:pt x="53622" y="153456"/>
                  </a:cubicBezTo>
                  <a:cubicBezTo>
                    <a:pt x="58196" y="140453"/>
                    <a:pt x="53724" y="124847"/>
                    <a:pt x="56808" y="109805"/>
                  </a:cubicBezTo>
                  <a:cubicBezTo>
                    <a:pt x="67721" y="56458"/>
                    <a:pt x="97461" y="24645"/>
                    <a:pt x="143801" y="3334"/>
                  </a:cubicBezTo>
                  <a:cubicBezTo>
                    <a:pt x="147168" y="1809"/>
                    <a:pt x="151232" y="584"/>
                    <a:pt x="155037" y="161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6E438AB4-AB3E-4651-9216-68599FF54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9" y="5520230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70" name="Graphic 5">
              <a:extLst>
                <a:ext uri="{FF2B5EF4-FFF2-40B4-BE49-F238E27FC236}">
                  <a16:creationId xmlns:a16="http://schemas.microsoft.com/office/drawing/2014/main" id="{93945C91-EF74-4361-9480-9C44A0BF9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4218" y="4938918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349EBAF7-AD0A-4335-A9D1-86FECB997BF8}"/>
                </a:ext>
              </a:extLst>
            </p:cNvPr>
            <p:cNvSpPr/>
            <p:nvPr/>
          </p:nvSpPr>
          <p:spPr>
            <a:xfrm>
              <a:off x="-11227" y="4892148"/>
              <a:ext cx="208055" cy="289473"/>
            </a:xfrm>
            <a:custGeom>
              <a:avLst/>
              <a:gdLst>
                <a:gd name="connsiteX0" fmla="*/ 205710 w 208055"/>
                <a:gd name="connsiteY0" fmla="*/ 0 h 289473"/>
                <a:gd name="connsiteX1" fmla="*/ 114362 w 208055"/>
                <a:gd name="connsiteY1" fmla="*/ 262190 h 289473"/>
                <a:gd name="connsiteX2" fmla="*/ 48291 w 208055"/>
                <a:gd name="connsiteY2" fmla="*/ 289473 h 289473"/>
                <a:gd name="connsiteX3" fmla="*/ 0 w 208055"/>
                <a:gd name="connsiteY3" fmla="*/ 288469 h 289473"/>
                <a:gd name="connsiteX4" fmla="*/ 0 w 208055"/>
                <a:gd name="connsiteY4" fmla="*/ 141528 h 289473"/>
                <a:gd name="connsiteX5" fmla="*/ 1135 w 208055"/>
                <a:gd name="connsiteY5" fmla="*/ 140160 h 289473"/>
                <a:gd name="connsiteX6" fmla="*/ 47419 w 208055"/>
                <a:gd name="connsiteY6" fmla="*/ 110176 h 289473"/>
                <a:gd name="connsiteX7" fmla="*/ 147136 w 208055"/>
                <a:gd name="connsiteY7" fmla="*/ 63456 h 289473"/>
                <a:gd name="connsiteX8" fmla="*/ 205710 w 208055"/>
                <a:gd name="connsiteY8" fmla="*/ 0 h 28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055" h="289473">
                  <a:moveTo>
                    <a:pt x="205710" y="0"/>
                  </a:moveTo>
                  <a:cubicBezTo>
                    <a:pt x="217564" y="83678"/>
                    <a:pt x="184093" y="218957"/>
                    <a:pt x="114362" y="262190"/>
                  </a:cubicBezTo>
                  <a:cubicBezTo>
                    <a:pt x="93094" y="275440"/>
                    <a:pt x="71128" y="284853"/>
                    <a:pt x="48291" y="289473"/>
                  </a:cubicBezTo>
                  <a:lnTo>
                    <a:pt x="0" y="288469"/>
                  </a:lnTo>
                  <a:lnTo>
                    <a:pt x="0" y="141528"/>
                  </a:lnTo>
                  <a:lnTo>
                    <a:pt x="1135" y="140160"/>
                  </a:lnTo>
                  <a:cubicBezTo>
                    <a:pt x="14995" y="128306"/>
                    <a:pt x="30684" y="118544"/>
                    <a:pt x="47419" y="110176"/>
                  </a:cubicBezTo>
                  <a:cubicBezTo>
                    <a:pt x="80194" y="94138"/>
                    <a:pt x="114362" y="80192"/>
                    <a:pt x="147136" y="63456"/>
                  </a:cubicBezTo>
                  <a:cubicBezTo>
                    <a:pt x="173633" y="50207"/>
                    <a:pt x="193856" y="29288"/>
                    <a:pt x="205710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2" name="하트 71">
              <a:extLst>
                <a:ext uri="{FF2B5EF4-FFF2-40B4-BE49-F238E27FC236}">
                  <a16:creationId xmlns:a16="http://schemas.microsoft.com/office/drawing/2014/main" id="{4C62C01A-B881-4B46-B05C-A29A6C76BD58}"/>
                </a:ext>
              </a:extLst>
            </p:cNvPr>
            <p:cNvSpPr/>
            <p:nvPr/>
          </p:nvSpPr>
          <p:spPr>
            <a:xfrm>
              <a:off x="324499" y="3070187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3" name="Graphic 47">
              <a:extLst>
                <a:ext uri="{FF2B5EF4-FFF2-40B4-BE49-F238E27FC236}">
                  <a16:creationId xmlns:a16="http://schemas.microsoft.com/office/drawing/2014/main" id="{C6FA217E-5661-4EB2-BA7B-85D87404EFA8}"/>
                </a:ext>
              </a:extLst>
            </p:cNvPr>
            <p:cNvGrpSpPr/>
            <p:nvPr/>
          </p:nvGrpSpPr>
          <p:grpSpPr>
            <a:xfrm>
              <a:off x="-2046" y="3569072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8" name="Freeform: Shape 1145">
                <a:extLst>
                  <a:ext uri="{FF2B5EF4-FFF2-40B4-BE49-F238E27FC236}">
                    <a16:creationId xmlns:a16="http://schemas.microsoft.com/office/drawing/2014/main" id="{65E80CDF-F899-4C81-9EEB-6FBF9503F6C4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146">
                <a:extLst>
                  <a:ext uri="{FF2B5EF4-FFF2-40B4-BE49-F238E27FC236}">
                    <a16:creationId xmlns:a16="http://schemas.microsoft.com/office/drawing/2014/main" id="{8B6210A9-0B55-4271-885B-59C62EDC4DFB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147">
                <a:extLst>
                  <a:ext uri="{FF2B5EF4-FFF2-40B4-BE49-F238E27FC236}">
                    <a16:creationId xmlns:a16="http://schemas.microsoft.com/office/drawing/2014/main" id="{34F484A1-055D-4838-9159-753D0554DD89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4" name="Freeform: Shape 264">
              <a:extLst>
                <a:ext uri="{FF2B5EF4-FFF2-40B4-BE49-F238E27FC236}">
                  <a16:creationId xmlns:a16="http://schemas.microsoft.com/office/drawing/2014/main" id="{6E44C09E-6CC7-4C04-B2FE-C984A31D6074}"/>
                </a:ext>
              </a:extLst>
            </p:cNvPr>
            <p:cNvSpPr/>
            <p:nvPr/>
          </p:nvSpPr>
          <p:spPr>
            <a:xfrm>
              <a:off x="21069" y="2138622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61">
              <a:extLst>
                <a:ext uri="{FF2B5EF4-FFF2-40B4-BE49-F238E27FC236}">
                  <a16:creationId xmlns:a16="http://schemas.microsoft.com/office/drawing/2014/main" id="{0240DA77-A3A2-4F05-B1C4-0CC1C50A8C24}"/>
                </a:ext>
              </a:extLst>
            </p:cNvPr>
            <p:cNvSpPr/>
            <p:nvPr/>
          </p:nvSpPr>
          <p:spPr>
            <a:xfrm>
              <a:off x="455251" y="4437793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accent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551BCE97-1A6A-4B0B-A1B7-86F7AF3DE897}"/>
                </a:ext>
              </a:extLst>
            </p:cNvPr>
            <p:cNvSpPr/>
            <p:nvPr/>
          </p:nvSpPr>
          <p:spPr>
            <a:xfrm>
              <a:off x="-11228" y="2767717"/>
              <a:ext cx="299983" cy="384637"/>
            </a:xfrm>
            <a:custGeom>
              <a:avLst/>
              <a:gdLst>
                <a:gd name="connsiteX0" fmla="*/ 113335 w 299983"/>
                <a:gd name="connsiteY0" fmla="*/ 205387 h 384637"/>
                <a:gd name="connsiteX1" fmla="*/ 113335 w 299983"/>
                <a:gd name="connsiteY1" fmla="*/ 384637 h 384637"/>
                <a:gd name="connsiteX2" fmla="*/ 113335 w 299983"/>
                <a:gd name="connsiteY2" fmla="*/ 205387 h 384637"/>
                <a:gd name="connsiteX3" fmla="*/ 119253 w 299983"/>
                <a:gd name="connsiteY3" fmla="*/ 199469 h 384637"/>
                <a:gd name="connsiteX4" fmla="*/ 199879 w 299983"/>
                <a:gd name="connsiteY4" fmla="*/ 281081 h 384637"/>
                <a:gd name="connsiteX5" fmla="*/ 119253 w 299983"/>
                <a:gd name="connsiteY5" fmla="*/ 199469 h 384637"/>
                <a:gd name="connsiteX6" fmla="*/ 105198 w 299983"/>
                <a:gd name="connsiteY6" fmla="*/ 199223 h 384637"/>
                <a:gd name="connsiteX7" fmla="*/ 25066 w 299983"/>
                <a:gd name="connsiteY7" fmla="*/ 281081 h 384637"/>
                <a:gd name="connsiteX8" fmla="*/ 105198 w 299983"/>
                <a:gd name="connsiteY8" fmla="*/ 199223 h 384637"/>
                <a:gd name="connsiteX9" fmla="*/ 9625 w 299983"/>
                <a:gd name="connsiteY9" fmla="*/ 169080 h 384637"/>
                <a:gd name="connsiteX10" fmla="*/ 99034 w 299983"/>
                <a:gd name="connsiteY10" fmla="*/ 191579 h 384637"/>
                <a:gd name="connsiteX11" fmla="*/ 10087 w 299983"/>
                <a:gd name="connsiteY11" fmla="*/ 214478 h 384637"/>
                <a:gd name="connsiteX12" fmla="*/ 0 w 299983"/>
                <a:gd name="connsiteY12" fmla="*/ 213166 h 384637"/>
                <a:gd name="connsiteX13" fmla="*/ 0 w 299983"/>
                <a:gd name="connsiteY13" fmla="*/ 170253 h 384637"/>
                <a:gd name="connsiteX14" fmla="*/ 212515 w 299983"/>
                <a:gd name="connsiteY14" fmla="*/ 169018 h 384637"/>
                <a:gd name="connsiteX15" fmla="*/ 299983 w 299983"/>
                <a:gd name="connsiteY15" fmla="*/ 191333 h 384637"/>
                <a:gd name="connsiteX16" fmla="*/ 126156 w 299983"/>
                <a:gd name="connsiteY16" fmla="*/ 191826 h 384637"/>
                <a:gd name="connsiteX17" fmla="*/ 212515 w 299983"/>
                <a:gd name="connsiteY17" fmla="*/ 169018 h 384637"/>
                <a:gd name="connsiteX18" fmla="*/ 25066 w 299983"/>
                <a:gd name="connsiteY18" fmla="*/ 102570 h 384637"/>
                <a:gd name="connsiteX19" fmla="*/ 105445 w 299983"/>
                <a:gd name="connsiteY19" fmla="*/ 184429 h 384637"/>
                <a:gd name="connsiteX20" fmla="*/ 25066 w 299983"/>
                <a:gd name="connsiteY20" fmla="*/ 102570 h 384637"/>
                <a:gd name="connsiteX21" fmla="*/ 199386 w 299983"/>
                <a:gd name="connsiteY21" fmla="*/ 102324 h 384637"/>
                <a:gd name="connsiteX22" fmla="*/ 119253 w 299983"/>
                <a:gd name="connsiteY22" fmla="*/ 184429 h 384637"/>
                <a:gd name="connsiteX23" fmla="*/ 199386 w 299983"/>
                <a:gd name="connsiteY23" fmla="*/ 102324 h 384637"/>
                <a:gd name="connsiteX24" fmla="*/ 111855 w 299983"/>
                <a:gd name="connsiteY24" fmla="*/ 0 h 384637"/>
                <a:gd name="connsiteX25" fmla="*/ 112349 w 299983"/>
                <a:gd name="connsiteY25" fmla="*/ 177032 h 384637"/>
                <a:gd name="connsiteX26" fmla="*/ 111855 w 299983"/>
                <a:gd name="connsiteY26" fmla="*/ 0 h 38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9983" h="384637">
                  <a:moveTo>
                    <a:pt x="113335" y="205387"/>
                  </a:moveTo>
                  <a:cubicBezTo>
                    <a:pt x="141690" y="265301"/>
                    <a:pt x="141936" y="324476"/>
                    <a:pt x="113335" y="384637"/>
                  </a:cubicBezTo>
                  <a:cubicBezTo>
                    <a:pt x="83501" y="347160"/>
                    <a:pt x="83501" y="243850"/>
                    <a:pt x="113335" y="205387"/>
                  </a:cubicBezTo>
                  <a:close/>
                  <a:moveTo>
                    <a:pt x="119253" y="199469"/>
                  </a:moveTo>
                  <a:cubicBezTo>
                    <a:pt x="147854" y="200209"/>
                    <a:pt x="191495" y="243850"/>
                    <a:pt x="199879" y="281081"/>
                  </a:cubicBezTo>
                  <a:cubicBezTo>
                    <a:pt x="165113" y="273684"/>
                    <a:pt x="127143" y="234974"/>
                    <a:pt x="119253" y="199469"/>
                  </a:cubicBezTo>
                  <a:close/>
                  <a:moveTo>
                    <a:pt x="105198" y="199223"/>
                  </a:moveTo>
                  <a:cubicBezTo>
                    <a:pt x="99034" y="233495"/>
                    <a:pt x="57612" y="275904"/>
                    <a:pt x="25066" y="281081"/>
                  </a:cubicBezTo>
                  <a:cubicBezTo>
                    <a:pt x="31230" y="246562"/>
                    <a:pt x="72159" y="204894"/>
                    <a:pt x="105198" y="199223"/>
                  </a:cubicBezTo>
                  <a:close/>
                  <a:moveTo>
                    <a:pt x="9625" y="169080"/>
                  </a:moveTo>
                  <a:cubicBezTo>
                    <a:pt x="41092" y="169080"/>
                    <a:pt x="73269" y="176539"/>
                    <a:pt x="99034" y="191579"/>
                  </a:cubicBezTo>
                  <a:cubicBezTo>
                    <a:pt x="74132" y="207236"/>
                    <a:pt x="41832" y="214694"/>
                    <a:pt x="10087" y="214478"/>
                  </a:cubicBezTo>
                  <a:lnTo>
                    <a:pt x="0" y="213166"/>
                  </a:lnTo>
                  <a:lnTo>
                    <a:pt x="0" y="170253"/>
                  </a:lnTo>
                  <a:close/>
                  <a:moveTo>
                    <a:pt x="212515" y="169018"/>
                  </a:moveTo>
                  <a:cubicBezTo>
                    <a:pt x="243952" y="168957"/>
                    <a:pt x="275573" y="176416"/>
                    <a:pt x="299983" y="191333"/>
                  </a:cubicBezTo>
                  <a:cubicBezTo>
                    <a:pt x="253629" y="221660"/>
                    <a:pt x="175222" y="222153"/>
                    <a:pt x="126156" y="191826"/>
                  </a:cubicBezTo>
                  <a:cubicBezTo>
                    <a:pt x="149826" y="176662"/>
                    <a:pt x="181078" y="169080"/>
                    <a:pt x="212515" y="169018"/>
                  </a:cubicBezTo>
                  <a:close/>
                  <a:moveTo>
                    <a:pt x="25066" y="102570"/>
                  </a:moveTo>
                  <a:cubicBezTo>
                    <a:pt x="57612" y="107255"/>
                    <a:pt x="98048" y="148678"/>
                    <a:pt x="105445" y="184429"/>
                  </a:cubicBezTo>
                  <a:cubicBezTo>
                    <a:pt x="73145" y="179744"/>
                    <a:pt x="31723" y="137582"/>
                    <a:pt x="25066" y="102570"/>
                  </a:cubicBezTo>
                  <a:close/>
                  <a:moveTo>
                    <a:pt x="199386" y="102324"/>
                  </a:moveTo>
                  <a:cubicBezTo>
                    <a:pt x="196920" y="133144"/>
                    <a:pt x="153525" y="178018"/>
                    <a:pt x="119253" y="184429"/>
                  </a:cubicBezTo>
                  <a:cubicBezTo>
                    <a:pt x="127636" y="148184"/>
                    <a:pt x="165360" y="109474"/>
                    <a:pt x="199386" y="102324"/>
                  </a:cubicBezTo>
                  <a:close/>
                  <a:moveTo>
                    <a:pt x="111855" y="0"/>
                  </a:moveTo>
                  <a:cubicBezTo>
                    <a:pt x="141197" y="43642"/>
                    <a:pt x="142676" y="127719"/>
                    <a:pt x="112349" y="177032"/>
                  </a:cubicBezTo>
                  <a:cubicBezTo>
                    <a:pt x="84240" y="131664"/>
                    <a:pt x="81035" y="53258"/>
                    <a:pt x="1118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708AFAA9-4624-4D5E-AA99-C220B22D9D2A}"/>
                </a:ext>
              </a:extLst>
            </p:cNvPr>
            <p:cNvSpPr/>
            <p:nvPr/>
          </p:nvSpPr>
          <p:spPr>
            <a:xfrm>
              <a:off x="514216" y="3420065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3919D576-02E2-4940-B9FC-A87EB15B9EC7}"/>
                </a:ext>
              </a:extLst>
            </p:cNvPr>
            <p:cNvSpPr/>
            <p:nvPr/>
          </p:nvSpPr>
          <p:spPr>
            <a:xfrm>
              <a:off x="363309" y="2402837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pic>
          <p:nvPicPr>
            <p:cNvPr id="79" name="Graphic 5">
              <a:extLst>
                <a:ext uri="{FF2B5EF4-FFF2-40B4-BE49-F238E27FC236}">
                  <a16:creationId xmlns:a16="http://schemas.microsoft.com/office/drawing/2014/main" id="{61783FBF-115F-4379-BF8A-6F1E817B1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53694" y="1346914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0" name="Freeform: Shape 17">
              <a:extLst>
                <a:ext uri="{FF2B5EF4-FFF2-40B4-BE49-F238E27FC236}">
                  <a16:creationId xmlns:a16="http://schemas.microsoft.com/office/drawing/2014/main" id="{035C7554-CB06-4E2E-A2E4-756A35E3BB5B}"/>
                </a:ext>
              </a:extLst>
            </p:cNvPr>
            <p:cNvSpPr/>
            <p:nvPr/>
          </p:nvSpPr>
          <p:spPr>
            <a:xfrm>
              <a:off x="982511" y="1464805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682CC655-FDC1-4F0E-AA05-F7BC4490A2FF}"/>
                </a:ext>
              </a:extLst>
            </p:cNvPr>
            <p:cNvSpPr/>
            <p:nvPr/>
          </p:nvSpPr>
          <p:spPr>
            <a:xfrm>
              <a:off x="563012" y="1848127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7B8E019D-E28D-4D88-81A7-C0FCC45DFE2D}"/>
                </a:ext>
              </a:extLst>
            </p:cNvPr>
            <p:cNvSpPr/>
            <p:nvPr/>
          </p:nvSpPr>
          <p:spPr>
            <a:xfrm>
              <a:off x="1396782" y="899800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3" name="Freeform: Shape 42">
              <a:extLst>
                <a:ext uri="{FF2B5EF4-FFF2-40B4-BE49-F238E27FC236}">
                  <a16:creationId xmlns:a16="http://schemas.microsoft.com/office/drawing/2014/main" id="{05526F7D-F538-40A6-8EA9-3B4F5D2070D3}"/>
                </a:ext>
              </a:extLst>
            </p:cNvPr>
            <p:cNvSpPr/>
            <p:nvPr/>
          </p:nvSpPr>
          <p:spPr>
            <a:xfrm>
              <a:off x="896670" y="907639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4">
              <a:extLst>
                <a:ext uri="{FF2B5EF4-FFF2-40B4-BE49-F238E27FC236}">
                  <a16:creationId xmlns:a16="http://schemas.microsoft.com/office/drawing/2014/main" id="{61801D22-2BEF-4338-A3C9-59D212126F87}"/>
                </a:ext>
              </a:extLst>
            </p:cNvPr>
            <p:cNvSpPr/>
            <p:nvPr/>
          </p:nvSpPr>
          <p:spPr>
            <a:xfrm>
              <a:off x="231819" y="1011880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83D3B659-220F-4CB3-A7DF-E722530E19D9}"/>
                </a:ext>
              </a:extLst>
            </p:cNvPr>
            <p:cNvSpPr/>
            <p:nvPr/>
          </p:nvSpPr>
          <p:spPr>
            <a:xfrm>
              <a:off x="635167" y="1258909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374BE5CD-D5F2-4D56-9AC7-394FC656E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48" y="503535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87" name="Graphic 5">
              <a:extLst>
                <a:ext uri="{FF2B5EF4-FFF2-40B4-BE49-F238E27FC236}">
                  <a16:creationId xmlns:a16="http://schemas.microsoft.com/office/drawing/2014/main" id="{14B0291C-1F1E-4AA9-A770-82571A086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8233" y="20767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4CDC7441-9DE3-4A40-AE77-3F63E34984AC}"/>
                </a:ext>
              </a:extLst>
            </p:cNvPr>
            <p:cNvSpPr/>
            <p:nvPr/>
          </p:nvSpPr>
          <p:spPr>
            <a:xfrm>
              <a:off x="568405" y="-5694"/>
              <a:ext cx="287130" cy="349180"/>
            </a:xfrm>
            <a:custGeom>
              <a:avLst/>
              <a:gdLst>
                <a:gd name="connsiteX0" fmla="*/ 276439 w 287130"/>
                <a:gd name="connsiteY0" fmla="*/ 0 h 349180"/>
                <a:gd name="connsiteX1" fmla="*/ 286718 w 287130"/>
                <a:gd name="connsiteY1" fmla="*/ 0 h 349180"/>
                <a:gd name="connsiteX2" fmla="*/ 287130 w 287130"/>
                <a:gd name="connsiteY2" fmla="*/ 54080 h 349180"/>
                <a:gd name="connsiteX3" fmla="*/ 195248 w 287130"/>
                <a:gd name="connsiteY3" fmla="*/ 246081 h 349180"/>
                <a:gd name="connsiteX4" fmla="*/ 57877 w 287130"/>
                <a:gd name="connsiteY4" fmla="*/ 271882 h 349180"/>
                <a:gd name="connsiteX5" fmla="*/ 41142 w 287130"/>
                <a:gd name="connsiteY5" fmla="*/ 280947 h 349180"/>
                <a:gd name="connsiteX6" fmla="*/ 26498 w 287130"/>
                <a:gd name="connsiteY6" fmla="*/ 329759 h 349180"/>
                <a:gd name="connsiteX7" fmla="*/ 0 w 287130"/>
                <a:gd name="connsiteY7" fmla="*/ 347192 h 349180"/>
                <a:gd name="connsiteX8" fmla="*/ 36261 w 287130"/>
                <a:gd name="connsiteY8" fmla="*/ 264909 h 349180"/>
                <a:gd name="connsiteX9" fmla="*/ 36957 w 287130"/>
                <a:gd name="connsiteY9" fmla="*/ 237713 h 349180"/>
                <a:gd name="connsiteX10" fmla="*/ 46721 w 287130"/>
                <a:gd name="connsiteY10" fmla="*/ 166587 h 349180"/>
                <a:gd name="connsiteX11" fmla="*/ 128305 w 287130"/>
                <a:gd name="connsiteY11" fmla="*/ 94067 h 349180"/>
                <a:gd name="connsiteX12" fmla="*/ 228022 w 287130"/>
                <a:gd name="connsiteY12" fmla="*/ 47347 h 349180"/>
                <a:gd name="connsiteX13" fmla="*/ 262800 w 287130"/>
                <a:gd name="connsiteY13" fmla="*/ 21633 h 34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7130" h="349180">
                  <a:moveTo>
                    <a:pt x="276439" y="0"/>
                  </a:moveTo>
                  <a:lnTo>
                    <a:pt x="286718" y="0"/>
                  </a:lnTo>
                  <a:lnTo>
                    <a:pt x="287130" y="54080"/>
                  </a:lnTo>
                  <a:cubicBezTo>
                    <a:pt x="279449" y="129455"/>
                    <a:pt x="247547" y="213656"/>
                    <a:pt x="195248" y="246081"/>
                  </a:cubicBezTo>
                  <a:cubicBezTo>
                    <a:pt x="152712" y="272580"/>
                    <a:pt x="107387" y="283736"/>
                    <a:pt x="57877" y="271882"/>
                  </a:cubicBezTo>
                  <a:cubicBezTo>
                    <a:pt x="47417" y="269093"/>
                    <a:pt x="43931" y="272580"/>
                    <a:pt x="41142" y="280947"/>
                  </a:cubicBezTo>
                  <a:cubicBezTo>
                    <a:pt x="36261" y="296985"/>
                    <a:pt x="27893" y="313024"/>
                    <a:pt x="26498" y="329759"/>
                  </a:cubicBezTo>
                  <a:cubicBezTo>
                    <a:pt x="24406" y="348587"/>
                    <a:pt x="17433" y="352074"/>
                    <a:pt x="0" y="347192"/>
                  </a:cubicBezTo>
                  <a:cubicBezTo>
                    <a:pt x="11854" y="319299"/>
                    <a:pt x="23708" y="292104"/>
                    <a:pt x="36261" y="264909"/>
                  </a:cubicBezTo>
                  <a:cubicBezTo>
                    <a:pt x="40444" y="255843"/>
                    <a:pt x="44628" y="250962"/>
                    <a:pt x="36957" y="237713"/>
                  </a:cubicBezTo>
                  <a:cubicBezTo>
                    <a:pt x="23708" y="215399"/>
                    <a:pt x="34168" y="188902"/>
                    <a:pt x="46721" y="166587"/>
                  </a:cubicBezTo>
                  <a:cubicBezTo>
                    <a:pt x="65547" y="133116"/>
                    <a:pt x="94835" y="110802"/>
                    <a:pt x="128305" y="94067"/>
                  </a:cubicBezTo>
                  <a:cubicBezTo>
                    <a:pt x="161080" y="78028"/>
                    <a:pt x="195248" y="64083"/>
                    <a:pt x="228022" y="47347"/>
                  </a:cubicBezTo>
                  <a:cubicBezTo>
                    <a:pt x="241271" y="40722"/>
                    <a:pt x="252951" y="32180"/>
                    <a:pt x="262800" y="21633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하트 88">
              <a:extLst>
                <a:ext uri="{FF2B5EF4-FFF2-40B4-BE49-F238E27FC236}">
                  <a16:creationId xmlns:a16="http://schemas.microsoft.com/office/drawing/2014/main" id="{F1F6242D-A75B-4C1F-9D27-76ECA62F29F7}"/>
                </a:ext>
              </a:extLst>
            </p:cNvPr>
            <p:cNvSpPr/>
            <p:nvPr/>
          </p:nvSpPr>
          <p:spPr>
            <a:xfrm>
              <a:off x="1639035" y="81102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0" name="Graphic 47">
              <a:extLst>
                <a:ext uri="{FF2B5EF4-FFF2-40B4-BE49-F238E27FC236}">
                  <a16:creationId xmlns:a16="http://schemas.microsoft.com/office/drawing/2014/main" id="{2346A50C-8D3D-45C1-9A6D-CBA4800FF75A}"/>
                </a:ext>
              </a:extLst>
            </p:cNvPr>
            <p:cNvGrpSpPr/>
            <p:nvPr/>
          </p:nvGrpSpPr>
          <p:grpSpPr>
            <a:xfrm>
              <a:off x="1191861" y="441942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5" name="Freeform: Shape 1145">
                <a:extLst>
                  <a:ext uri="{FF2B5EF4-FFF2-40B4-BE49-F238E27FC236}">
                    <a16:creationId xmlns:a16="http://schemas.microsoft.com/office/drawing/2014/main" id="{E9FB36ED-56EE-4D04-993E-C4EC1BD4B043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146">
                <a:extLst>
                  <a:ext uri="{FF2B5EF4-FFF2-40B4-BE49-F238E27FC236}">
                    <a16:creationId xmlns:a16="http://schemas.microsoft.com/office/drawing/2014/main" id="{68035F74-A251-4E64-9A23-886F05702F0B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147">
                <a:extLst>
                  <a:ext uri="{FF2B5EF4-FFF2-40B4-BE49-F238E27FC236}">
                    <a16:creationId xmlns:a16="http://schemas.microsoft.com/office/drawing/2014/main" id="{09898790-5BB2-4FCA-B65B-654E5CC2149B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1" name="Freeform: Shape 264">
              <a:extLst>
                <a:ext uri="{FF2B5EF4-FFF2-40B4-BE49-F238E27FC236}">
                  <a16:creationId xmlns:a16="http://schemas.microsoft.com/office/drawing/2014/main" id="{1F8F38BF-0894-40CA-9789-350AF5B30BA3}"/>
                </a:ext>
              </a:extLst>
            </p:cNvPr>
            <p:cNvSpPr/>
            <p:nvPr/>
          </p:nvSpPr>
          <p:spPr>
            <a:xfrm>
              <a:off x="13145" y="618649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F51D352D-5E24-4A29-9798-EE15F2384788}"/>
                </a:ext>
              </a:extLst>
            </p:cNvPr>
            <p:cNvSpPr/>
            <p:nvPr/>
          </p:nvSpPr>
          <p:spPr>
            <a:xfrm>
              <a:off x="114632" y="141957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7EFA2C39-B3CA-427E-865E-213481FFD549}"/>
                </a:ext>
              </a:extLst>
            </p:cNvPr>
            <p:cNvSpPr/>
            <p:nvPr/>
          </p:nvSpPr>
          <p:spPr>
            <a:xfrm>
              <a:off x="3996089" y="426915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893234D7-9539-4DA9-BB3C-BB277E6B41DC}"/>
                </a:ext>
              </a:extLst>
            </p:cNvPr>
            <p:cNvSpPr/>
            <p:nvPr/>
          </p:nvSpPr>
          <p:spPr>
            <a:xfrm>
              <a:off x="148365" y="1712603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5" name="하트 94">
              <a:extLst>
                <a:ext uri="{FF2B5EF4-FFF2-40B4-BE49-F238E27FC236}">
                  <a16:creationId xmlns:a16="http://schemas.microsoft.com/office/drawing/2014/main" id="{DBA100A7-655D-4D46-9485-70D4D6D3742E}"/>
                </a:ext>
              </a:extLst>
            </p:cNvPr>
            <p:cNvSpPr/>
            <p:nvPr/>
          </p:nvSpPr>
          <p:spPr>
            <a:xfrm>
              <a:off x="3684715" y="81102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6" name="Graphic 47">
              <a:extLst>
                <a:ext uri="{FF2B5EF4-FFF2-40B4-BE49-F238E27FC236}">
                  <a16:creationId xmlns:a16="http://schemas.microsoft.com/office/drawing/2014/main" id="{5830E525-E25A-4DEA-A28B-531C7931BB63}"/>
                </a:ext>
              </a:extLst>
            </p:cNvPr>
            <p:cNvGrpSpPr/>
            <p:nvPr/>
          </p:nvGrpSpPr>
          <p:grpSpPr>
            <a:xfrm>
              <a:off x="3164069" y="11652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2" name="Freeform: Shape 1145">
                <a:extLst>
                  <a:ext uri="{FF2B5EF4-FFF2-40B4-BE49-F238E27FC236}">
                    <a16:creationId xmlns:a16="http://schemas.microsoft.com/office/drawing/2014/main" id="{21AD654D-EE28-448E-BB1B-B77394EB9F98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146">
                <a:extLst>
                  <a:ext uri="{FF2B5EF4-FFF2-40B4-BE49-F238E27FC236}">
                    <a16:creationId xmlns:a16="http://schemas.microsoft.com/office/drawing/2014/main" id="{AAE828C4-7A58-425E-9541-FA5CCB368DB3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147">
                <a:extLst>
                  <a:ext uri="{FF2B5EF4-FFF2-40B4-BE49-F238E27FC236}">
                    <a16:creationId xmlns:a16="http://schemas.microsoft.com/office/drawing/2014/main" id="{882E932D-1D62-447B-B63E-A84DC03EFE0A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7" name="Freeform: Shape 264">
              <a:extLst>
                <a:ext uri="{FF2B5EF4-FFF2-40B4-BE49-F238E27FC236}">
                  <a16:creationId xmlns:a16="http://schemas.microsoft.com/office/drawing/2014/main" id="{23ED5BD4-EE9D-4701-84D2-071BEB7CC76A}"/>
                </a:ext>
              </a:extLst>
            </p:cNvPr>
            <p:cNvSpPr/>
            <p:nvPr/>
          </p:nvSpPr>
          <p:spPr>
            <a:xfrm>
              <a:off x="4340493" y="9063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329453D5-EDA5-4629-B009-F1FCBF5E4A6A}"/>
                </a:ext>
              </a:extLst>
            </p:cNvPr>
            <p:cNvSpPr/>
            <p:nvPr/>
          </p:nvSpPr>
          <p:spPr>
            <a:xfrm>
              <a:off x="2577284" y="-5694"/>
              <a:ext cx="375515" cy="209665"/>
            </a:xfrm>
            <a:custGeom>
              <a:avLst/>
              <a:gdLst>
                <a:gd name="connsiteX0" fmla="*/ 188867 w 375515"/>
                <a:gd name="connsiteY0" fmla="*/ 30414 h 209665"/>
                <a:gd name="connsiteX1" fmla="*/ 188867 w 375515"/>
                <a:gd name="connsiteY1" fmla="*/ 209665 h 209665"/>
                <a:gd name="connsiteX2" fmla="*/ 188867 w 375515"/>
                <a:gd name="connsiteY2" fmla="*/ 30414 h 209665"/>
                <a:gd name="connsiteX3" fmla="*/ 194785 w 375515"/>
                <a:gd name="connsiteY3" fmla="*/ 24497 h 209665"/>
                <a:gd name="connsiteX4" fmla="*/ 275411 w 375515"/>
                <a:gd name="connsiteY4" fmla="*/ 106109 h 209665"/>
                <a:gd name="connsiteX5" fmla="*/ 194785 w 375515"/>
                <a:gd name="connsiteY5" fmla="*/ 24497 h 209665"/>
                <a:gd name="connsiteX6" fmla="*/ 180731 w 375515"/>
                <a:gd name="connsiteY6" fmla="*/ 24250 h 209665"/>
                <a:gd name="connsiteX7" fmla="*/ 100598 w 375515"/>
                <a:gd name="connsiteY7" fmla="*/ 106109 h 209665"/>
                <a:gd name="connsiteX8" fmla="*/ 180731 w 375515"/>
                <a:gd name="connsiteY8" fmla="*/ 24250 h 209665"/>
                <a:gd name="connsiteX9" fmla="*/ 241452 w 375515"/>
                <a:gd name="connsiteY9" fmla="*/ 0 h 209665"/>
                <a:gd name="connsiteX10" fmla="*/ 335430 w 375515"/>
                <a:gd name="connsiteY10" fmla="*/ 0 h 209665"/>
                <a:gd name="connsiteX11" fmla="*/ 375515 w 375515"/>
                <a:gd name="connsiteY11" fmla="*/ 16360 h 209665"/>
                <a:gd name="connsiteX12" fmla="*/ 201688 w 375515"/>
                <a:gd name="connsiteY12" fmla="*/ 16854 h 209665"/>
                <a:gd name="connsiteX13" fmla="*/ 200326 w 375515"/>
                <a:gd name="connsiteY13" fmla="*/ 0 h 209665"/>
                <a:gd name="connsiteX14" fmla="*/ 217273 w 375515"/>
                <a:gd name="connsiteY14" fmla="*/ 0 h 209665"/>
                <a:gd name="connsiteX15" fmla="*/ 194785 w 375515"/>
                <a:gd name="connsiteY15" fmla="*/ 9457 h 209665"/>
                <a:gd name="connsiteX16" fmla="*/ 187028 w 375515"/>
                <a:gd name="connsiteY16" fmla="*/ 0 h 209665"/>
                <a:gd name="connsiteX17" fmla="*/ 188700 w 375515"/>
                <a:gd name="connsiteY17" fmla="*/ 0 h 209665"/>
                <a:gd name="connsiteX18" fmla="*/ 187881 w 375515"/>
                <a:gd name="connsiteY18" fmla="*/ 2060 h 209665"/>
                <a:gd name="connsiteX19" fmla="*/ 156719 w 375515"/>
                <a:gd name="connsiteY19" fmla="*/ 0 h 209665"/>
                <a:gd name="connsiteX20" fmla="*/ 175445 w 375515"/>
                <a:gd name="connsiteY20" fmla="*/ 0 h 209665"/>
                <a:gd name="connsiteX21" fmla="*/ 180977 w 375515"/>
                <a:gd name="connsiteY21" fmla="*/ 9457 h 209665"/>
                <a:gd name="connsiteX22" fmla="*/ 38637 w 375515"/>
                <a:gd name="connsiteY22" fmla="*/ 0 h 209665"/>
                <a:gd name="connsiteX23" fmla="*/ 132713 w 375515"/>
                <a:gd name="connsiteY23" fmla="*/ 0 h 209665"/>
                <a:gd name="connsiteX24" fmla="*/ 174567 w 375515"/>
                <a:gd name="connsiteY24" fmla="*/ 16607 h 209665"/>
                <a:gd name="connsiteX25" fmla="*/ 0 w 375515"/>
                <a:gd name="connsiteY25" fmla="*/ 16360 h 20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5515" h="209665">
                  <a:moveTo>
                    <a:pt x="188867" y="30414"/>
                  </a:moveTo>
                  <a:cubicBezTo>
                    <a:pt x="217222" y="90329"/>
                    <a:pt x="217468" y="149504"/>
                    <a:pt x="188867" y="209665"/>
                  </a:cubicBezTo>
                  <a:cubicBezTo>
                    <a:pt x="159033" y="172187"/>
                    <a:pt x="159033" y="68878"/>
                    <a:pt x="188867" y="30414"/>
                  </a:cubicBezTo>
                  <a:close/>
                  <a:moveTo>
                    <a:pt x="194785" y="24497"/>
                  </a:moveTo>
                  <a:cubicBezTo>
                    <a:pt x="223386" y="25237"/>
                    <a:pt x="267028" y="68878"/>
                    <a:pt x="275411" y="106109"/>
                  </a:cubicBezTo>
                  <a:cubicBezTo>
                    <a:pt x="240646" y="98712"/>
                    <a:pt x="202675" y="60002"/>
                    <a:pt x="194785" y="24497"/>
                  </a:cubicBezTo>
                  <a:close/>
                  <a:moveTo>
                    <a:pt x="180731" y="24250"/>
                  </a:moveTo>
                  <a:cubicBezTo>
                    <a:pt x="174567" y="58523"/>
                    <a:pt x="133144" y="100931"/>
                    <a:pt x="100598" y="106109"/>
                  </a:cubicBezTo>
                  <a:cubicBezTo>
                    <a:pt x="106762" y="71590"/>
                    <a:pt x="147691" y="29921"/>
                    <a:pt x="180731" y="24250"/>
                  </a:cubicBezTo>
                  <a:close/>
                  <a:moveTo>
                    <a:pt x="241452" y="0"/>
                  </a:moveTo>
                  <a:lnTo>
                    <a:pt x="335430" y="0"/>
                  </a:lnTo>
                  <a:lnTo>
                    <a:pt x="375515" y="16360"/>
                  </a:lnTo>
                  <a:cubicBezTo>
                    <a:pt x="329161" y="46687"/>
                    <a:pt x="250755" y="47180"/>
                    <a:pt x="201688" y="16854"/>
                  </a:cubicBezTo>
                  <a:close/>
                  <a:moveTo>
                    <a:pt x="200326" y="0"/>
                  </a:moveTo>
                  <a:lnTo>
                    <a:pt x="217273" y="0"/>
                  </a:lnTo>
                  <a:lnTo>
                    <a:pt x="194785" y="9457"/>
                  </a:lnTo>
                  <a:close/>
                  <a:moveTo>
                    <a:pt x="187028" y="0"/>
                  </a:moveTo>
                  <a:lnTo>
                    <a:pt x="188700" y="0"/>
                  </a:lnTo>
                  <a:lnTo>
                    <a:pt x="187881" y="2060"/>
                  </a:lnTo>
                  <a:close/>
                  <a:moveTo>
                    <a:pt x="156719" y="0"/>
                  </a:moveTo>
                  <a:lnTo>
                    <a:pt x="175445" y="0"/>
                  </a:lnTo>
                  <a:lnTo>
                    <a:pt x="180977" y="9457"/>
                  </a:lnTo>
                  <a:close/>
                  <a:moveTo>
                    <a:pt x="38637" y="0"/>
                  </a:moveTo>
                  <a:lnTo>
                    <a:pt x="132713" y="0"/>
                  </a:lnTo>
                  <a:lnTo>
                    <a:pt x="174567" y="16607"/>
                  </a:lnTo>
                  <a:cubicBezTo>
                    <a:pt x="124761" y="47920"/>
                    <a:pt x="45368" y="46441"/>
                    <a:pt x="0" y="163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267B64C0-532D-4DD5-A08E-97046987DF3D}"/>
                </a:ext>
              </a:extLst>
            </p:cNvPr>
            <p:cNvSpPr/>
            <p:nvPr/>
          </p:nvSpPr>
          <p:spPr>
            <a:xfrm>
              <a:off x="-11228" y="1308485"/>
              <a:ext cx="212952" cy="402755"/>
            </a:xfrm>
            <a:custGeom>
              <a:avLst/>
              <a:gdLst>
                <a:gd name="connsiteX0" fmla="*/ 15700 w 212952"/>
                <a:gd name="connsiteY0" fmla="*/ 214786 h 402755"/>
                <a:gd name="connsiteX1" fmla="*/ 15958 w 212952"/>
                <a:gd name="connsiteY1" fmla="*/ 402755 h 402755"/>
                <a:gd name="connsiteX2" fmla="*/ 0 w 212952"/>
                <a:gd name="connsiteY2" fmla="*/ 358206 h 402755"/>
                <a:gd name="connsiteX3" fmla="*/ 0 w 212952"/>
                <a:gd name="connsiteY3" fmla="*/ 258935 h 402755"/>
                <a:gd name="connsiteX4" fmla="*/ 6418 w 212952"/>
                <a:gd name="connsiteY4" fmla="*/ 211434 h 402755"/>
                <a:gd name="connsiteX5" fmla="*/ 0 w 212952"/>
                <a:gd name="connsiteY5" fmla="*/ 228478 h 402755"/>
                <a:gd name="connsiteX6" fmla="*/ 0 w 212952"/>
                <a:gd name="connsiteY6" fmla="*/ 214060 h 402755"/>
                <a:gd name="connsiteX7" fmla="*/ 27046 w 212952"/>
                <a:gd name="connsiteY7" fmla="*/ 210403 h 402755"/>
                <a:gd name="connsiteX8" fmla="*/ 155195 w 212952"/>
                <a:gd name="connsiteY8" fmla="*/ 341904 h 402755"/>
                <a:gd name="connsiteX9" fmla="*/ 27046 w 212952"/>
                <a:gd name="connsiteY9" fmla="*/ 210403 h 402755"/>
                <a:gd name="connsiteX10" fmla="*/ 0 w 212952"/>
                <a:gd name="connsiteY10" fmla="*/ 199971 h 402755"/>
                <a:gd name="connsiteX11" fmla="*/ 3324 w 212952"/>
                <a:gd name="connsiteY11" fmla="*/ 201378 h 402755"/>
                <a:gd name="connsiteX12" fmla="*/ 0 w 212952"/>
                <a:gd name="connsiteY12" fmla="*/ 202207 h 402755"/>
                <a:gd name="connsiteX13" fmla="*/ 121772 w 212952"/>
                <a:gd name="connsiteY13" fmla="*/ 176528 h 402755"/>
                <a:gd name="connsiteX14" fmla="*/ 212952 w 212952"/>
                <a:gd name="connsiteY14" fmla="*/ 199057 h 402755"/>
                <a:gd name="connsiteX15" fmla="*/ 29624 w 212952"/>
                <a:gd name="connsiteY15" fmla="*/ 199831 h 402755"/>
                <a:gd name="connsiteX16" fmla="*/ 121772 w 212952"/>
                <a:gd name="connsiteY16" fmla="*/ 176528 h 402755"/>
                <a:gd name="connsiteX17" fmla="*/ 0 w 212952"/>
                <a:gd name="connsiteY17" fmla="*/ 173175 h 402755"/>
                <a:gd name="connsiteX18" fmla="*/ 7450 w 212952"/>
                <a:gd name="connsiteY18" fmla="*/ 189517 h 402755"/>
                <a:gd name="connsiteX19" fmla="*/ 0 w 212952"/>
                <a:gd name="connsiteY19" fmla="*/ 185210 h 402755"/>
                <a:gd name="connsiteX20" fmla="*/ 156742 w 212952"/>
                <a:gd name="connsiteY20" fmla="*/ 58016 h 402755"/>
                <a:gd name="connsiteX21" fmla="*/ 27819 w 212952"/>
                <a:gd name="connsiteY21" fmla="*/ 191064 h 402755"/>
                <a:gd name="connsiteX22" fmla="*/ 156742 w 212952"/>
                <a:gd name="connsiteY22" fmla="*/ 58016 h 402755"/>
                <a:gd name="connsiteX23" fmla="*/ 16216 w 212952"/>
                <a:gd name="connsiteY23" fmla="*/ 0 h 402755"/>
                <a:gd name="connsiteX24" fmla="*/ 16474 w 212952"/>
                <a:gd name="connsiteY24" fmla="*/ 185391 h 402755"/>
                <a:gd name="connsiteX25" fmla="*/ 0 w 212952"/>
                <a:gd name="connsiteY25" fmla="*/ 144908 h 402755"/>
                <a:gd name="connsiteX26" fmla="*/ 0 w 212952"/>
                <a:gd name="connsiteY26" fmla="*/ 42268 h 40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952" h="402755">
                  <a:moveTo>
                    <a:pt x="15700" y="214786"/>
                  </a:moveTo>
                  <a:cubicBezTo>
                    <a:pt x="46642" y="263003"/>
                    <a:pt x="48705" y="348350"/>
                    <a:pt x="15958" y="402755"/>
                  </a:cubicBezTo>
                  <a:lnTo>
                    <a:pt x="0" y="358206"/>
                  </a:lnTo>
                  <a:lnTo>
                    <a:pt x="0" y="258935"/>
                  </a:lnTo>
                  <a:close/>
                  <a:moveTo>
                    <a:pt x="6418" y="211434"/>
                  </a:moveTo>
                  <a:lnTo>
                    <a:pt x="0" y="228478"/>
                  </a:lnTo>
                  <a:lnTo>
                    <a:pt x="0" y="214060"/>
                  </a:lnTo>
                  <a:close/>
                  <a:moveTo>
                    <a:pt x="27046" y="210403"/>
                  </a:moveTo>
                  <a:cubicBezTo>
                    <a:pt x="95890" y="230515"/>
                    <a:pt x="144365" y="293171"/>
                    <a:pt x="155195" y="341904"/>
                  </a:cubicBezTo>
                  <a:cubicBezTo>
                    <a:pt x="108009" y="337778"/>
                    <a:pt x="36328" y="264808"/>
                    <a:pt x="27046" y="210403"/>
                  </a:cubicBezTo>
                  <a:close/>
                  <a:moveTo>
                    <a:pt x="0" y="199971"/>
                  </a:moveTo>
                  <a:lnTo>
                    <a:pt x="3324" y="201378"/>
                  </a:lnTo>
                  <a:lnTo>
                    <a:pt x="0" y="202207"/>
                  </a:lnTo>
                  <a:close/>
                  <a:moveTo>
                    <a:pt x="121772" y="176528"/>
                  </a:moveTo>
                  <a:cubicBezTo>
                    <a:pt x="152230" y="176431"/>
                    <a:pt x="182526" y="183973"/>
                    <a:pt x="212952" y="199057"/>
                  </a:cubicBezTo>
                  <a:cubicBezTo>
                    <a:pt x="172728" y="229225"/>
                    <a:pt x="87381" y="235155"/>
                    <a:pt x="29624" y="199831"/>
                  </a:cubicBezTo>
                  <a:cubicBezTo>
                    <a:pt x="60694" y="184360"/>
                    <a:pt x="91314" y="176625"/>
                    <a:pt x="121772" y="176528"/>
                  </a:cubicBezTo>
                  <a:close/>
                  <a:moveTo>
                    <a:pt x="0" y="173175"/>
                  </a:moveTo>
                  <a:lnTo>
                    <a:pt x="7450" y="189517"/>
                  </a:lnTo>
                  <a:lnTo>
                    <a:pt x="0" y="185210"/>
                  </a:lnTo>
                  <a:close/>
                  <a:moveTo>
                    <a:pt x="156742" y="58016"/>
                  </a:moveTo>
                  <a:cubicBezTo>
                    <a:pt x="134309" y="124024"/>
                    <a:pt x="92023" y="167858"/>
                    <a:pt x="27819" y="191064"/>
                  </a:cubicBezTo>
                  <a:cubicBezTo>
                    <a:pt x="26014" y="147230"/>
                    <a:pt x="100016" y="70134"/>
                    <a:pt x="156742" y="58016"/>
                  </a:cubicBezTo>
                  <a:close/>
                  <a:moveTo>
                    <a:pt x="16216" y="0"/>
                  </a:moveTo>
                  <a:cubicBezTo>
                    <a:pt x="47157" y="35067"/>
                    <a:pt x="47157" y="143620"/>
                    <a:pt x="16474" y="185391"/>
                  </a:cubicBezTo>
                  <a:lnTo>
                    <a:pt x="0" y="144908"/>
                  </a:lnTo>
                  <a:lnTo>
                    <a:pt x="0" y="4226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8CFE074E-4D7B-4D2A-8DCA-1107975F6810}"/>
                </a:ext>
              </a:extLst>
            </p:cNvPr>
            <p:cNvSpPr/>
            <p:nvPr/>
          </p:nvSpPr>
          <p:spPr>
            <a:xfrm>
              <a:off x="2129308" y="44976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pic>
          <p:nvPicPr>
            <p:cNvPr id="101" name="Graphic 5">
              <a:extLst>
                <a:ext uri="{FF2B5EF4-FFF2-40B4-BE49-F238E27FC236}">
                  <a16:creationId xmlns:a16="http://schemas.microsoft.com/office/drawing/2014/main" id="{04A39DFD-DFF4-48A2-9B3D-D0B2FC6A6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838674">
              <a:off x="3837369" y="3261382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2" name="Freeform: Shape 17">
              <a:extLst>
                <a:ext uri="{FF2B5EF4-FFF2-40B4-BE49-F238E27FC236}">
                  <a16:creationId xmlns:a16="http://schemas.microsoft.com/office/drawing/2014/main" id="{410ABED3-7336-4714-8DEA-40863E80A26B}"/>
                </a:ext>
              </a:extLst>
            </p:cNvPr>
            <p:cNvSpPr/>
            <p:nvPr/>
          </p:nvSpPr>
          <p:spPr>
            <a:xfrm>
              <a:off x="3258155" y="2501360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하트 102">
              <a:extLst>
                <a:ext uri="{FF2B5EF4-FFF2-40B4-BE49-F238E27FC236}">
                  <a16:creationId xmlns:a16="http://schemas.microsoft.com/office/drawing/2014/main" id="{02EA1310-3AAD-4679-9FBA-F3D1A2CE9528}"/>
                </a:ext>
              </a:extLst>
            </p:cNvPr>
            <p:cNvSpPr/>
            <p:nvPr/>
          </p:nvSpPr>
          <p:spPr>
            <a:xfrm>
              <a:off x="4398542" y="3201669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EFA1CF94-1B68-43CB-AB99-E2B05C5FC474}"/>
                </a:ext>
              </a:extLst>
            </p:cNvPr>
            <p:cNvSpPr/>
            <p:nvPr/>
          </p:nvSpPr>
          <p:spPr>
            <a:xfrm rot="3838674">
              <a:off x="3770236" y="2527398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5" name="Freeform: Shape 42">
              <a:extLst>
                <a:ext uri="{FF2B5EF4-FFF2-40B4-BE49-F238E27FC236}">
                  <a16:creationId xmlns:a16="http://schemas.microsoft.com/office/drawing/2014/main" id="{62B3A50C-A83F-47F2-B9EE-11CEDF00AFCC}"/>
                </a:ext>
              </a:extLst>
            </p:cNvPr>
            <p:cNvSpPr/>
            <p:nvPr/>
          </p:nvSpPr>
          <p:spPr>
            <a:xfrm>
              <a:off x="4329178" y="3685197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F6C2A0D8-DC0A-4C6E-A7B0-E9ADEF1318BB}"/>
                </a:ext>
              </a:extLst>
            </p:cNvPr>
            <p:cNvSpPr/>
            <p:nvPr/>
          </p:nvSpPr>
          <p:spPr>
            <a:xfrm rot="3838674">
              <a:off x="4352597" y="2378541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07" name="Graphic 47">
              <a:extLst>
                <a:ext uri="{FF2B5EF4-FFF2-40B4-BE49-F238E27FC236}">
                  <a16:creationId xmlns:a16="http://schemas.microsoft.com/office/drawing/2014/main" id="{B57BE5C4-7B53-46A6-BFA2-598F8425CBDE}"/>
                </a:ext>
              </a:extLst>
            </p:cNvPr>
            <p:cNvGrpSpPr/>
            <p:nvPr/>
          </p:nvGrpSpPr>
          <p:grpSpPr>
            <a:xfrm rot="3838674">
              <a:off x="3619835" y="2070878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9" name="Freeform: Shape 1145">
                <a:extLst>
                  <a:ext uri="{FF2B5EF4-FFF2-40B4-BE49-F238E27FC236}">
                    <a16:creationId xmlns:a16="http://schemas.microsoft.com/office/drawing/2014/main" id="{59B9F3F5-AB7D-45BB-8904-E66F6EB73933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146">
                <a:extLst>
                  <a:ext uri="{FF2B5EF4-FFF2-40B4-BE49-F238E27FC236}">
                    <a16:creationId xmlns:a16="http://schemas.microsoft.com/office/drawing/2014/main" id="{12E91B88-FEC4-4C8C-BCE7-01EA75D5C508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147">
                <a:extLst>
                  <a:ext uri="{FF2B5EF4-FFF2-40B4-BE49-F238E27FC236}">
                    <a16:creationId xmlns:a16="http://schemas.microsoft.com/office/drawing/2014/main" id="{D4C3F51C-D920-4892-BF96-A4423B73B087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8" name="Freeform: Shape 361">
              <a:extLst>
                <a:ext uri="{FF2B5EF4-FFF2-40B4-BE49-F238E27FC236}">
                  <a16:creationId xmlns:a16="http://schemas.microsoft.com/office/drawing/2014/main" id="{BD88A2F5-AC7B-451E-8688-4FB68B09A121}"/>
                </a:ext>
              </a:extLst>
            </p:cNvPr>
            <p:cNvSpPr/>
            <p:nvPr/>
          </p:nvSpPr>
          <p:spPr>
            <a:xfrm rot="3838674">
              <a:off x="4058414" y="2921609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accent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264">
              <a:extLst>
                <a:ext uri="{FF2B5EF4-FFF2-40B4-BE49-F238E27FC236}">
                  <a16:creationId xmlns:a16="http://schemas.microsoft.com/office/drawing/2014/main" id="{C33161A3-0B9D-486B-8A5E-50095A26CB34}"/>
                </a:ext>
              </a:extLst>
            </p:cNvPr>
            <p:cNvSpPr/>
            <p:nvPr/>
          </p:nvSpPr>
          <p:spPr>
            <a:xfrm rot="3838674">
              <a:off x="4813805" y="2830886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1605710A-9142-45FC-AE0B-68192E71E2A6}"/>
                </a:ext>
              </a:extLst>
            </p:cNvPr>
            <p:cNvSpPr/>
            <p:nvPr/>
          </p:nvSpPr>
          <p:spPr>
            <a:xfrm>
              <a:off x="3009241" y="424091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D05CF834-F65A-4828-B865-7C49A704BF3C}"/>
                </a:ext>
              </a:extLst>
            </p:cNvPr>
            <p:cNvSpPr/>
            <p:nvPr/>
          </p:nvSpPr>
          <p:spPr>
            <a:xfrm>
              <a:off x="4401140" y="5529213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0661C839-1B8F-44A8-8E49-F9A5D97F2CE0}"/>
                </a:ext>
              </a:extLst>
            </p:cNvPr>
            <p:cNvSpPr/>
            <p:nvPr/>
          </p:nvSpPr>
          <p:spPr>
            <a:xfrm>
              <a:off x="2365256" y="391946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3" name="Freeform: Shape 17">
              <a:extLst>
                <a:ext uri="{FF2B5EF4-FFF2-40B4-BE49-F238E27FC236}">
                  <a16:creationId xmlns:a16="http://schemas.microsoft.com/office/drawing/2014/main" id="{C9EA8E9B-B176-4889-AD93-27D7650666A2}"/>
                </a:ext>
              </a:extLst>
            </p:cNvPr>
            <p:cNvSpPr/>
            <p:nvPr/>
          </p:nvSpPr>
          <p:spPr>
            <a:xfrm>
              <a:off x="3555912" y="584572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4" name="Graphic 47">
              <a:extLst>
                <a:ext uri="{FF2B5EF4-FFF2-40B4-BE49-F238E27FC236}">
                  <a16:creationId xmlns:a16="http://schemas.microsoft.com/office/drawing/2014/main" id="{FEFB2E97-9B5F-48DF-A47D-AE2AA216AE89}"/>
                </a:ext>
              </a:extLst>
            </p:cNvPr>
            <p:cNvGrpSpPr/>
            <p:nvPr/>
          </p:nvGrpSpPr>
          <p:grpSpPr>
            <a:xfrm>
              <a:off x="3438972" y="2955267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6" name="Freeform: Shape 1145">
                <a:extLst>
                  <a:ext uri="{FF2B5EF4-FFF2-40B4-BE49-F238E27FC236}">
                    <a16:creationId xmlns:a16="http://schemas.microsoft.com/office/drawing/2014/main" id="{366011C8-4E9B-443F-B741-72872E974A24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146">
                <a:extLst>
                  <a:ext uri="{FF2B5EF4-FFF2-40B4-BE49-F238E27FC236}">
                    <a16:creationId xmlns:a16="http://schemas.microsoft.com/office/drawing/2014/main" id="{2B3ED2E1-F0CC-49B5-8C7E-CADD2079AFFB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147">
                <a:extLst>
                  <a:ext uri="{FF2B5EF4-FFF2-40B4-BE49-F238E27FC236}">
                    <a16:creationId xmlns:a16="http://schemas.microsoft.com/office/drawing/2014/main" id="{4C50DCA2-DEB3-4B1A-9192-4B857DD865EE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8FFB47AD-ED21-46A4-AB8A-BB9A5E0C9A59}"/>
                </a:ext>
              </a:extLst>
            </p:cNvPr>
            <p:cNvSpPr/>
            <p:nvPr/>
          </p:nvSpPr>
          <p:spPr>
            <a:xfrm>
              <a:off x="3735926" y="1555947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637CDFF9-EE90-4780-AE89-907FBCF9D7FF}"/>
                </a:ext>
              </a:extLst>
            </p:cNvPr>
            <p:cNvSpPr/>
            <p:nvPr/>
          </p:nvSpPr>
          <p:spPr>
            <a:xfrm>
              <a:off x="4818304" y="3493379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CC369F2C-B74C-46CD-9D90-A53F60B97151}"/>
                </a:ext>
              </a:extLst>
            </p:cNvPr>
            <p:cNvSpPr/>
            <p:nvPr/>
          </p:nvSpPr>
          <p:spPr>
            <a:xfrm>
              <a:off x="2473362" y="880363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8" name="Freeform: Shape 44">
              <a:extLst>
                <a:ext uri="{FF2B5EF4-FFF2-40B4-BE49-F238E27FC236}">
                  <a16:creationId xmlns:a16="http://schemas.microsoft.com/office/drawing/2014/main" id="{C63B4B61-D83C-4266-9FB1-29D51B8B30F9}"/>
                </a:ext>
              </a:extLst>
            </p:cNvPr>
            <p:cNvSpPr/>
            <p:nvPr/>
          </p:nvSpPr>
          <p:spPr>
            <a:xfrm>
              <a:off x="1987095" y="1519277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F3A7CF31-1393-4019-9929-D5659205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220" y="1041256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20" name="Freeform: Shape 361">
              <a:extLst>
                <a:ext uri="{FF2B5EF4-FFF2-40B4-BE49-F238E27FC236}">
                  <a16:creationId xmlns:a16="http://schemas.microsoft.com/office/drawing/2014/main" id="{1C698346-5CC4-45A3-ABA5-69591DA95ECB}"/>
                </a:ext>
              </a:extLst>
            </p:cNvPr>
            <p:cNvSpPr/>
            <p:nvPr/>
          </p:nvSpPr>
          <p:spPr>
            <a:xfrm>
              <a:off x="3800148" y="1102840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accent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264">
              <a:extLst>
                <a:ext uri="{FF2B5EF4-FFF2-40B4-BE49-F238E27FC236}">
                  <a16:creationId xmlns:a16="http://schemas.microsoft.com/office/drawing/2014/main" id="{8FD8EC8E-8FA3-450C-A67B-34114D96CCB7}"/>
                </a:ext>
              </a:extLst>
            </p:cNvPr>
            <p:cNvSpPr/>
            <p:nvPr/>
          </p:nvSpPr>
          <p:spPr>
            <a:xfrm>
              <a:off x="4195337" y="1254556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A470C476-5B8A-4FB7-8C37-677B599670F2}"/>
                </a:ext>
              </a:extLst>
            </p:cNvPr>
            <p:cNvSpPr/>
            <p:nvPr/>
          </p:nvSpPr>
          <p:spPr>
            <a:xfrm>
              <a:off x="1814270" y="563517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pic>
          <p:nvPicPr>
            <p:cNvPr id="123" name="Graphic 5">
              <a:extLst>
                <a:ext uri="{FF2B5EF4-FFF2-40B4-BE49-F238E27FC236}">
                  <a16:creationId xmlns:a16="http://schemas.microsoft.com/office/drawing/2014/main" id="{8A23176B-72B4-4AB9-BC60-35DE7F879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53323" y="52895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4" name="Freeform: Shape 44">
              <a:extLst>
                <a:ext uri="{FF2B5EF4-FFF2-40B4-BE49-F238E27FC236}">
                  <a16:creationId xmlns:a16="http://schemas.microsoft.com/office/drawing/2014/main" id="{38A7820F-7BAE-4CE0-83BD-077337D27A37}"/>
                </a:ext>
              </a:extLst>
            </p:cNvPr>
            <p:cNvSpPr/>
            <p:nvPr/>
          </p:nvSpPr>
          <p:spPr>
            <a:xfrm>
              <a:off x="4670435" y="263875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B13E50C9-7ED3-4C1C-90A4-C8A9FBD40F0E}"/>
                </a:ext>
              </a:extLst>
            </p:cNvPr>
            <p:cNvSpPr/>
            <p:nvPr/>
          </p:nvSpPr>
          <p:spPr>
            <a:xfrm>
              <a:off x="4594030" y="1213819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C8DAF4E7-C48E-43C5-B762-D9EABB403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152" y="6453390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B6A507F6-10B5-4642-8907-1280CE2784BB}"/>
                </a:ext>
              </a:extLst>
            </p:cNvPr>
            <p:cNvSpPr/>
            <p:nvPr/>
          </p:nvSpPr>
          <p:spPr>
            <a:xfrm>
              <a:off x="4500573" y="6477773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28" name="Graphic 47">
              <a:extLst>
                <a:ext uri="{FF2B5EF4-FFF2-40B4-BE49-F238E27FC236}">
                  <a16:creationId xmlns:a16="http://schemas.microsoft.com/office/drawing/2014/main" id="{C8605A92-BC2E-4867-8B86-5224E24AFC39}"/>
                </a:ext>
              </a:extLst>
            </p:cNvPr>
            <p:cNvGrpSpPr/>
            <p:nvPr/>
          </p:nvGrpSpPr>
          <p:grpSpPr>
            <a:xfrm>
              <a:off x="4182254" y="6130417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3" name="Freeform: Shape 1145">
                <a:extLst>
                  <a:ext uri="{FF2B5EF4-FFF2-40B4-BE49-F238E27FC236}">
                    <a16:creationId xmlns:a16="http://schemas.microsoft.com/office/drawing/2014/main" id="{A9C81838-696C-4A66-8A65-7907E9482862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146">
                <a:extLst>
                  <a:ext uri="{FF2B5EF4-FFF2-40B4-BE49-F238E27FC236}">
                    <a16:creationId xmlns:a16="http://schemas.microsoft.com/office/drawing/2014/main" id="{A4ADD7EC-A6B6-44F9-B066-AEDD704D4031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147">
                <a:extLst>
                  <a:ext uri="{FF2B5EF4-FFF2-40B4-BE49-F238E27FC236}">
                    <a16:creationId xmlns:a16="http://schemas.microsoft.com/office/drawing/2014/main" id="{D7B08388-E3A5-4CB4-8110-5346D951A0D1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29" name="Graphic 5">
              <a:extLst>
                <a:ext uri="{FF2B5EF4-FFF2-40B4-BE49-F238E27FC236}">
                  <a16:creationId xmlns:a16="http://schemas.microsoft.com/office/drawing/2014/main" id="{AEBE6EB7-8FAE-453A-9D85-E85EF961D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25206" y="950244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0" name="Freeform: Shape 17">
              <a:extLst>
                <a:ext uri="{FF2B5EF4-FFF2-40B4-BE49-F238E27FC236}">
                  <a16:creationId xmlns:a16="http://schemas.microsoft.com/office/drawing/2014/main" id="{1B6FFE38-5768-48F0-922B-D7669FD4C843}"/>
                </a:ext>
              </a:extLst>
            </p:cNvPr>
            <p:cNvSpPr/>
            <p:nvPr/>
          </p:nvSpPr>
          <p:spPr>
            <a:xfrm>
              <a:off x="2814254" y="1293161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22A564E6-5935-4CCA-9B20-888D35C00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927" y="1443989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32" name="Freeform: Shape 42">
              <a:extLst>
                <a:ext uri="{FF2B5EF4-FFF2-40B4-BE49-F238E27FC236}">
                  <a16:creationId xmlns:a16="http://schemas.microsoft.com/office/drawing/2014/main" id="{90606A0F-6754-46EA-AE93-1D1575B8CA5F}"/>
                </a:ext>
              </a:extLst>
            </p:cNvPr>
            <p:cNvSpPr/>
            <p:nvPr/>
          </p:nvSpPr>
          <p:spPr>
            <a:xfrm>
              <a:off x="2745350" y="1785041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44">
              <a:extLst>
                <a:ext uri="{FF2B5EF4-FFF2-40B4-BE49-F238E27FC236}">
                  <a16:creationId xmlns:a16="http://schemas.microsoft.com/office/drawing/2014/main" id="{07081FF4-2901-4404-9BD5-C3579E19A922}"/>
                </a:ext>
              </a:extLst>
            </p:cNvPr>
            <p:cNvSpPr/>
            <p:nvPr/>
          </p:nvSpPr>
          <p:spPr>
            <a:xfrm>
              <a:off x="3173293" y="2045987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18FDF49A-B4FF-43AE-A345-142A2D73B2AC}"/>
                </a:ext>
              </a:extLst>
            </p:cNvPr>
            <p:cNvSpPr/>
            <p:nvPr/>
          </p:nvSpPr>
          <p:spPr>
            <a:xfrm flipH="1">
              <a:off x="2461122" y="1369330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5C7131E6-940C-4E53-8C48-71A2E5F10282}"/>
                </a:ext>
              </a:extLst>
            </p:cNvPr>
            <p:cNvSpPr/>
            <p:nvPr/>
          </p:nvSpPr>
          <p:spPr>
            <a:xfrm>
              <a:off x="2820370" y="5563524"/>
              <a:ext cx="217274" cy="344059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C10780BB-FEA6-4632-8DC7-5B0E6FF1D5BC}"/>
                </a:ext>
              </a:extLst>
            </p:cNvPr>
            <p:cNvSpPr/>
            <p:nvPr/>
          </p:nvSpPr>
          <p:spPr>
            <a:xfrm>
              <a:off x="952284" y="2206383"/>
              <a:ext cx="217274" cy="344059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032F2A09-36FB-4469-912B-C9060DEE583B}"/>
                </a:ext>
              </a:extLst>
            </p:cNvPr>
            <p:cNvSpPr/>
            <p:nvPr/>
          </p:nvSpPr>
          <p:spPr>
            <a:xfrm>
              <a:off x="4712799" y="664056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C9F3AB20-8081-4919-BF88-222BDE060B9F}"/>
                </a:ext>
              </a:extLst>
            </p:cNvPr>
            <p:cNvSpPr/>
            <p:nvPr/>
          </p:nvSpPr>
          <p:spPr>
            <a:xfrm>
              <a:off x="5518048" y="417437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4BE64884-EB20-413B-8B6B-CBDD2C630628}"/>
                </a:ext>
              </a:extLst>
            </p:cNvPr>
            <p:cNvSpPr/>
            <p:nvPr/>
          </p:nvSpPr>
          <p:spPr>
            <a:xfrm flipH="1">
              <a:off x="4223770" y="807020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0" name="Freeform: Shape 17">
              <a:extLst>
                <a:ext uri="{FF2B5EF4-FFF2-40B4-BE49-F238E27FC236}">
                  <a16:creationId xmlns:a16="http://schemas.microsoft.com/office/drawing/2014/main" id="{39808DE2-D6C2-4B20-912D-3452A79ABD84}"/>
                </a:ext>
              </a:extLst>
            </p:cNvPr>
            <p:cNvSpPr/>
            <p:nvPr/>
          </p:nvSpPr>
          <p:spPr>
            <a:xfrm>
              <a:off x="5686513" y="5286824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BDD52202-B62A-48F9-BC64-8FE91975354A}"/>
                </a:ext>
              </a:extLst>
            </p:cNvPr>
            <p:cNvSpPr/>
            <p:nvPr/>
          </p:nvSpPr>
          <p:spPr>
            <a:xfrm>
              <a:off x="4987340" y="2304121"/>
              <a:ext cx="275411" cy="282067"/>
            </a:xfrm>
            <a:custGeom>
              <a:avLst/>
              <a:gdLst>
                <a:gd name="connsiteX0" fmla="*/ 188867 w 275411"/>
                <a:gd name="connsiteY0" fmla="*/ 102816 h 282067"/>
                <a:gd name="connsiteX1" fmla="*/ 188867 w 275411"/>
                <a:gd name="connsiteY1" fmla="*/ 282067 h 282067"/>
                <a:gd name="connsiteX2" fmla="*/ 188867 w 275411"/>
                <a:gd name="connsiteY2" fmla="*/ 102816 h 282067"/>
                <a:gd name="connsiteX3" fmla="*/ 194785 w 275411"/>
                <a:gd name="connsiteY3" fmla="*/ 96899 h 282067"/>
                <a:gd name="connsiteX4" fmla="*/ 275411 w 275411"/>
                <a:gd name="connsiteY4" fmla="*/ 178511 h 282067"/>
                <a:gd name="connsiteX5" fmla="*/ 194785 w 275411"/>
                <a:gd name="connsiteY5" fmla="*/ 96899 h 282067"/>
                <a:gd name="connsiteX6" fmla="*/ 180731 w 275411"/>
                <a:gd name="connsiteY6" fmla="*/ 96652 h 282067"/>
                <a:gd name="connsiteX7" fmla="*/ 100598 w 275411"/>
                <a:gd name="connsiteY7" fmla="*/ 178511 h 282067"/>
                <a:gd name="connsiteX8" fmla="*/ 180731 w 275411"/>
                <a:gd name="connsiteY8" fmla="*/ 96652 h 282067"/>
                <a:gd name="connsiteX9" fmla="*/ 207362 w 275411"/>
                <a:gd name="connsiteY9" fmla="*/ 86851 h 282067"/>
                <a:gd name="connsiteX10" fmla="*/ 215322 w 275411"/>
                <a:gd name="connsiteY10" fmla="*/ 94856 h 282067"/>
                <a:gd name="connsiteX11" fmla="*/ 201688 w 275411"/>
                <a:gd name="connsiteY11" fmla="*/ 89256 h 282067"/>
                <a:gd name="connsiteX12" fmla="*/ 197029 w 275411"/>
                <a:gd name="connsiteY12" fmla="*/ 76460 h 282067"/>
                <a:gd name="connsiteX13" fmla="*/ 200153 w 275411"/>
                <a:gd name="connsiteY13" fmla="*/ 79601 h 282067"/>
                <a:gd name="connsiteX14" fmla="*/ 194785 w 275411"/>
                <a:gd name="connsiteY14" fmla="*/ 81859 h 282067"/>
                <a:gd name="connsiteX15" fmla="*/ 85157 w 275411"/>
                <a:gd name="connsiteY15" fmla="*/ 66510 h 282067"/>
                <a:gd name="connsiteX16" fmla="*/ 174567 w 275411"/>
                <a:gd name="connsiteY16" fmla="*/ 89009 h 282067"/>
                <a:gd name="connsiteX17" fmla="*/ 0 w 275411"/>
                <a:gd name="connsiteY17" fmla="*/ 88762 h 282067"/>
                <a:gd name="connsiteX18" fmla="*/ 85157 w 275411"/>
                <a:gd name="connsiteY18" fmla="*/ 66510 h 282067"/>
                <a:gd name="connsiteX19" fmla="*/ 182775 w 275411"/>
                <a:gd name="connsiteY19" fmla="*/ 62125 h 282067"/>
                <a:gd name="connsiteX20" fmla="*/ 189928 w 275411"/>
                <a:gd name="connsiteY20" fmla="*/ 69318 h 282067"/>
                <a:gd name="connsiteX21" fmla="*/ 187881 w 275411"/>
                <a:gd name="connsiteY21" fmla="*/ 74462 h 282067"/>
                <a:gd name="connsiteX22" fmla="*/ 100598 w 275411"/>
                <a:gd name="connsiteY22" fmla="*/ 0 h 282067"/>
                <a:gd name="connsiteX23" fmla="*/ 125847 w 275411"/>
                <a:gd name="connsiteY23" fmla="*/ 9739 h 282067"/>
                <a:gd name="connsiteX24" fmla="*/ 149703 w 275411"/>
                <a:gd name="connsiteY24" fmla="*/ 28866 h 282067"/>
                <a:gd name="connsiteX25" fmla="*/ 150588 w 275411"/>
                <a:gd name="connsiteY25" fmla="*/ 29756 h 282067"/>
                <a:gd name="connsiteX26" fmla="*/ 169874 w 275411"/>
                <a:gd name="connsiteY26" fmla="*/ 54645 h 282067"/>
                <a:gd name="connsiteX27" fmla="*/ 180977 w 275411"/>
                <a:gd name="connsiteY27" fmla="*/ 81859 h 282067"/>
                <a:gd name="connsiteX28" fmla="*/ 100598 w 275411"/>
                <a:gd name="connsiteY28" fmla="*/ 0 h 28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5411" h="282067">
                  <a:moveTo>
                    <a:pt x="188867" y="102816"/>
                  </a:moveTo>
                  <a:cubicBezTo>
                    <a:pt x="217222" y="162731"/>
                    <a:pt x="217468" y="221906"/>
                    <a:pt x="188867" y="282067"/>
                  </a:cubicBezTo>
                  <a:cubicBezTo>
                    <a:pt x="159033" y="244589"/>
                    <a:pt x="159033" y="141280"/>
                    <a:pt x="188867" y="102816"/>
                  </a:cubicBezTo>
                  <a:close/>
                  <a:moveTo>
                    <a:pt x="194785" y="96899"/>
                  </a:moveTo>
                  <a:cubicBezTo>
                    <a:pt x="223386" y="97639"/>
                    <a:pt x="267028" y="141280"/>
                    <a:pt x="275411" y="178511"/>
                  </a:cubicBezTo>
                  <a:cubicBezTo>
                    <a:pt x="240646" y="171114"/>
                    <a:pt x="202675" y="132404"/>
                    <a:pt x="194785" y="96899"/>
                  </a:cubicBezTo>
                  <a:close/>
                  <a:moveTo>
                    <a:pt x="180731" y="96652"/>
                  </a:moveTo>
                  <a:cubicBezTo>
                    <a:pt x="174567" y="130925"/>
                    <a:pt x="133144" y="173333"/>
                    <a:pt x="100598" y="178511"/>
                  </a:cubicBezTo>
                  <a:cubicBezTo>
                    <a:pt x="106762" y="143992"/>
                    <a:pt x="147691" y="102323"/>
                    <a:pt x="180731" y="96652"/>
                  </a:cubicBezTo>
                  <a:close/>
                  <a:moveTo>
                    <a:pt x="207362" y="86851"/>
                  </a:moveTo>
                  <a:lnTo>
                    <a:pt x="215322" y="94856"/>
                  </a:lnTo>
                  <a:lnTo>
                    <a:pt x="201688" y="89256"/>
                  </a:lnTo>
                  <a:close/>
                  <a:moveTo>
                    <a:pt x="197029" y="76460"/>
                  </a:moveTo>
                  <a:lnTo>
                    <a:pt x="200153" y="79601"/>
                  </a:lnTo>
                  <a:lnTo>
                    <a:pt x="194785" y="81859"/>
                  </a:lnTo>
                  <a:close/>
                  <a:moveTo>
                    <a:pt x="85157" y="66510"/>
                  </a:moveTo>
                  <a:cubicBezTo>
                    <a:pt x="116625" y="66510"/>
                    <a:pt x="148801" y="73969"/>
                    <a:pt x="174567" y="89009"/>
                  </a:cubicBezTo>
                  <a:cubicBezTo>
                    <a:pt x="124761" y="120322"/>
                    <a:pt x="45368" y="118843"/>
                    <a:pt x="0" y="88762"/>
                  </a:cubicBezTo>
                  <a:cubicBezTo>
                    <a:pt x="22930" y="73969"/>
                    <a:pt x="53689" y="66510"/>
                    <a:pt x="85157" y="66510"/>
                  </a:cubicBezTo>
                  <a:close/>
                  <a:moveTo>
                    <a:pt x="182775" y="62125"/>
                  </a:moveTo>
                  <a:lnTo>
                    <a:pt x="189928" y="69318"/>
                  </a:lnTo>
                  <a:lnTo>
                    <a:pt x="187881" y="74462"/>
                  </a:lnTo>
                  <a:close/>
                  <a:moveTo>
                    <a:pt x="100598" y="0"/>
                  </a:moveTo>
                  <a:cubicBezTo>
                    <a:pt x="108734" y="1171"/>
                    <a:pt x="117364" y="4639"/>
                    <a:pt x="125847" y="9739"/>
                  </a:cubicBezTo>
                  <a:lnTo>
                    <a:pt x="149703" y="28866"/>
                  </a:lnTo>
                  <a:lnTo>
                    <a:pt x="150588" y="29756"/>
                  </a:lnTo>
                  <a:lnTo>
                    <a:pt x="169874" y="54645"/>
                  </a:lnTo>
                  <a:cubicBezTo>
                    <a:pt x="175214" y="63629"/>
                    <a:pt x="179128" y="72921"/>
                    <a:pt x="180977" y="81859"/>
                  </a:cubicBezTo>
                  <a:cubicBezTo>
                    <a:pt x="148678" y="77174"/>
                    <a:pt x="107255" y="35012"/>
                    <a:pt x="1005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F85EBACB-61B1-4E01-A62B-93C970F0E134}"/>
                </a:ext>
              </a:extLst>
            </p:cNvPr>
            <p:cNvSpPr/>
            <p:nvPr/>
          </p:nvSpPr>
          <p:spPr>
            <a:xfrm>
              <a:off x="5003174" y="6555473"/>
              <a:ext cx="337073" cy="301341"/>
            </a:xfrm>
            <a:custGeom>
              <a:avLst/>
              <a:gdLst>
                <a:gd name="connsiteX0" fmla="*/ 194806 w 337073"/>
                <a:gd name="connsiteY0" fmla="*/ 157216 h 301341"/>
                <a:gd name="connsiteX1" fmla="*/ 181634 w 337073"/>
                <a:gd name="connsiteY1" fmla="*/ 162620 h 301341"/>
                <a:gd name="connsiteX2" fmla="*/ 133682 w 337073"/>
                <a:gd name="connsiteY2" fmla="*/ 221019 h 301341"/>
                <a:gd name="connsiteX3" fmla="*/ 156606 w 337073"/>
                <a:gd name="connsiteY3" fmla="*/ 276428 h 301341"/>
                <a:gd name="connsiteX4" fmla="*/ 215485 w 337073"/>
                <a:gd name="connsiteY4" fmla="*/ 255017 h 301341"/>
                <a:gd name="connsiteX5" fmla="*/ 225250 w 337073"/>
                <a:gd name="connsiteY5" fmla="*/ 213839 h 301341"/>
                <a:gd name="connsiteX6" fmla="*/ 205168 w 337073"/>
                <a:gd name="connsiteY6" fmla="*/ 168618 h 301341"/>
                <a:gd name="connsiteX7" fmla="*/ 194806 w 337073"/>
                <a:gd name="connsiteY7" fmla="*/ 157216 h 301341"/>
                <a:gd name="connsiteX8" fmla="*/ 56584 w 337073"/>
                <a:gd name="connsiteY8" fmla="*/ 87719 h 301341"/>
                <a:gd name="connsiteX9" fmla="*/ 24875 w 337073"/>
                <a:gd name="connsiteY9" fmla="*/ 106989 h 301341"/>
                <a:gd name="connsiteX10" fmla="*/ 32571 w 337073"/>
                <a:gd name="connsiteY10" fmla="*/ 142777 h 301341"/>
                <a:gd name="connsiteX11" fmla="*/ 60424 w 337073"/>
                <a:gd name="connsiteY11" fmla="*/ 157931 h 301341"/>
                <a:gd name="connsiteX12" fmla="*/ 179143 w 337073"/>
                <a:gd name="connsiteY12" fmla="*/ 136761 h 301341"/>
                <a:gd name="connsiteX13" fmla="*/ 56584 w 337073"/>
                <a:gd name="connsiteY13" fmla="*/ 87719 h 301341"/>
                <a:gd name="connsiteX14" fmla="*/ 175486 w 337073"/>
                <a:gd name="connsiteY14" fmla="*/ 0 h 301341"/>
                <a:gd name="connsiteX15" fmla="*/ 189759 w 337073"/>
                <a:gd name="connsiteY15" fmla="*/ 18281 h 301341"/>
                <a:gd name="connsiteX16" fmla="*/ 186156 w 337073"/>
                <a:gd name="connsiteY16" fmla="*/ 23007 h 301341"/>
                <a:gd name="connsiteX17" fmla="*/ 176651 w 337073"/>
                <a:gd name="connsiteY17" fmla="*/ 64389 h 301341"/>
                <a:gd name="connsiteX18" fmla="*/ 189313 w 337073"/>
                <a:gd name="connsiteY18" fmla="*/ 113190 h 301341"/>
                <a:gd name="connsiteX19" fmla="*/ 202362 w 337073"/>
                <a:gd name="connsiteY19" fmla="*/ 119539 h 301341"/>
                <a:gd name="connsiteX20" fmla="*/ 238151 w 337073"/>
                <a:gd name="connsiteY20" fmla="*/ 88201 h 301341"/>
                <a:gd name="connsiteX21" fmla="*/ 243170 w 337073"/>
                <a:gd name="connsiteY21" fmla="*/ 80435 h 301341"/>
                <a:gd name="connsiteX22" fmla="*/ 268913 w 337073"/>
                <a:gd name="connsiteY22" fmla="*/ 109568 h 301341"/>
                <a:gd name="connsiteX23" fmla="*/ 250322 w 337073"/>
                <a:gd name="connsiteY23" fmla="*/ 118684 h 301341"/>
                <a:gd name="connsiteX24" fmla="*/ 222721 w 337073"/>
                <a:gd name="connsiteY24" fmla="*/ 141652 h 301341"/>
                <a:gd name="connsiteX25" fmla="*/ 302679 w 337073"/>
                <a:gd name="connsiteY25" fmla="*/ 176241 h 301341"/>
                <a:gd name="connsiteX26" fmla="*/ 321451 w 337073"/>
                <a:gd name="connsiteY26" fmla="*/ 169432 h 301341"/>
                <a:gd name="connsiteX27" fmla="*/ 337073 w 337073"/>
                <a:gd name="connsiteY27" fmla="*/ 187448 h 301341"/>
                <a:gd name="connsiteX28" fmla="*/ 324731 w 337073"/>
                <a:gd name="connsiteY28" fmla="*/ 194735 h 301341"/>
                <a:gd name="connsiteX29" fmla="*/ 293598 w 337073"/>
                <a:gd name="connsiteY29" fmla="*/ 203170 h 301341"/>
                <a:gd name="connsiteX30" fmla="*/ 281268 w 337073"/>
                <a:gd name="connsiteY30" fmla="*/ 200273 h 301341"/>
                <a:gd name="connsiteX31" fmla="*/ 297953 w 337073"/>
                <a:gd name="connsiteY31" fmla="*/ 235286 h 301341"/>
                <a:gd name="connsiteX32" fmla="*/ 270341 w 337073"/>
                <a:gd name="connsiteY32" fmla="*/ 224563 h 301341"/>
                <a:gd name="connsiteX33" fmla="*/ 243670 w 337073"/>
                <a:gd name="connsiteY33" fmla="*/ 197966 h 301341"/>
                <a:gd name="connsiteX34" fmla="*/ 228830 w 337073"/>
                <a:gd name="connsiteY34" fmla="*/ 273918 h 301341"/>
                <a:gd name="connsiteX35" fmla="*/ 165004 w 337073"/>
                <a:gd name="connsiteY35" fmla="*/ 300848 h 301341"/>
                <a:gd name="connsiteX36" fmla="*/ 114707 w 337073"/>
                <a:gd name="connsiteY36" fmla="*/ 203262 h 301341"/>
                <a:gd name="connsiteX37" fmla="*/ 49054 w 337073"/>
                <a:gd name="connsiteY37" fmla="*/ 250440 h 301341"/>
                <a:gd name="connsiteX38" fmla="*/ 28658 w 337073"/>
                <a:gd name="connsiteY38" fmla="*/ 249167 h 301341"/>
                <a:gd name="connsiteX39" fmla="*/ 94626 w 337073"/>
                <a:gd name="connsiteY39" fmla="*/ 187648 h 301341"/>
                <a:gd name="connsiteX40" fmla="*/ 73510 w 337073"/>
                <a:gd name="connsiteY40" fmla="*/ 184307 h 301341"/>
                <a:gd name="connsiteX41" fmla="*/ 5347 w 337073"/>
                <a:gd name="connsiteY41" fmla="*/ 140581 h 301341"/>
                <a:gd name="connsiteX42" fmla="*/ 51915 w 337073"/>
                <a:gd name="connsiteY42" fmla="*/ 65662 h 301341"/>
                <a:gd name="connsiteX43" fmla="*/ 139404 w 337073"/>
                <a:gd name="connsiteY43" fmla="*/ 84285 h 301341"/>
                <a:gd name="connsiteX44" fmla="*/ 106273 w 337073"/>
                <a:gd name="connsiteY44" fmla="*/ 37441 h 301341"/>
                <a:gd name="connsiteX45" fmla="*/ 104999 w 337073"/>
                <a:gd name="connsiteY45" fmla="*/ 11508 h 301341"/>
                <a:gd name="connsiteX46" fmla="*/ 128827 w 337073"/>
                <a:gd name="connsiteY46" fmla="*/ 20201 h 301341"/>
                <a:gd name="connsiteX47" fmla="*/ 158101 w 337073"/>
                <a:gd name="connsiteY47" fmla="*/ 61565 h 301341"/>
                <a:gd name="connsiteX48" fmla="*/ 161922 w 337073"/>
                <a:gd name="connsiteY48" fmla="*/ 22243 h 30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37073" h="301341">
                  <a:moveTo>
                    <a:pt x="194806" y="157216"/>
                  </a:moveTo>
                  <a:cubicBezTo>
                    <a:pt x="191698" y="156491"/>
                    <a:pt x="188122" y="158568"/>
                    <a:pt x="181634" y="162620"/>
                  </a:cubicBezTo>
                  <a:cubicBezTo>
                    <a:pt x="158969" y="176721"/>
                    <a:pt x="140862" y="195123"/>
                    <a:pt x="133682" y="221019"/>
                  </a:cubicBezTo>
                  <a:cubicBezTo>
                    <a:pt x="126631" y="246343"/>
                    <a:pt x="136229" y="268197"/>
                    <a:pt x="156606" y="276428"/>
                  </a:cubicBezTo>
                  <a:cubicBezTo>
                    <a:pt x="177426" y="284789"/>
                    <a:pt x="202731" y="275727"/>
                    <a:pt x="215485" y="255017"/>
                  </a:cubicBezTo>
                  <a:cubicBezTo>
                    <a:pt x="222130" y="244183"/>
                    <a:pt x="226726" y="226759"/>
                    <a:pt x="225250" y="213839"/>
                  </a:cubicBezTo>
                  <a:cubicBezTo>
                    <a:pt x="222721" y="195843"/>
                    <a:pt x="214747" y="183458"/>
                    <a:pt x="205168" y="168618"/>
                  </a:cubicBezTo>
                  <a:cubicBezTo>
                    <a:pt x="200553" y="161466"/>
                    <a:pt x="197914" y="157940"/>
                    <a:pt x="194806" y="157216"/>
                  </a:cubicBezTo>
                  <a:close/>
                  <a:moveTo>
                    <a:pt x="56584" y="87719"/>
                  </a:moveTo>
                  <a:cubicBezTo>
                    <a:pt x="42169" y="87442"/>
                    <a:pt x="30947" y="93994"/>
                    <a:pt x="24875" y="106989"/>
                  </a:cubicBezTo>
                  <a:cubicBezTo>
                    <a:pt x="18802" y="119946"/>
                    <a:pt x="24561" y="132848"/>
                    <a:pt x="32571" y="142777"/>
                  </a:cubicBezTo>
                  <a:cubicBezTo>
                    <a:pt x="39622" y="151490"/>
                    <a:pt x="49202" y="155292"/>
                    <a:pt x="60424" y="157931"/>
                  </a:cubicBezTo>
                  <a:cubicBezTo>
                    <a:pt x="101344" y="167584"/>
                    <a:pt x="137097" y="150825"/>
                    <a:pt x="179143" y="136761"/>
                  </a:cubicBezTo>
                  <a:cubicBezTo>
                    <a:pt x="138850" y="108483"/>
                    <a:pt x="101492" y="88476"/>
                    <a:pt x="56584" y="87719"/>
                  </a:cubicBezTo>
                  <a:close/>
                  <a:moveTo>
                    <a:pt x="175486" y="0"/>
                  </a:moveTo>
                  <a:lnTo>
                    <a:pt x="189759" y="18281"/>
                  </a:lnTo>
                  <a:lnTo>
                    <a:pt x="186156" y="23007"/>
                  </a:lnTo>
                  <a:cubicBezTo>
                    <a:pt x="179715" y="35281"/>
                    <a:pt x="175950" y="48681"/>
                    <a:pt x="176651" y="64389"/>
                  </a:cubicBezTo>
                  <a:cubicBezTo>
                    <a:pt x="177500" y="80908"/>
                    <a:pt x="183019" y="98258"/>
                    <a:pt x="189313" y="113190"/>
                  </a:cubicBezTo>
                  <a:cubicBezTo>
                    <a:pt x="191546" y="118487"/>
                    <a:pt x="195441" y="124560"/>
                    <a:pt x="202362" y="119539"/>
                  </a:cubicBezTo>
                  <a:cubicBezTo>
                    <a:pt x="215439" y="110024"/>
                    <a:pt x="228156" y="100117"/>
                    <a:pt x="238151" y="88201"/>
                  </a:cubicBezTo>
                  <a:lnTo>
                    <a:pt x="243170" y="80435"/>
                  </a:lnTo>
                  <a:lnTo>
                    <a:pt x="268913" y="109568"/>
                  </a:lnTo>
                  <a:lnTo>
                    <a:pt x="250322" y="118684"/>
                  </a:lnTo>
                  <a:cubicBezTo>
                    <a:pt x="240888" y="125206"/>
                    <a:pt x="232171" y="132949"/>
                    <a:pt x="222721" y="141652"/>
                  </a:cubicBezTo>
                  <a:cubicBezTo>
                    <a:pt x="246309" y="162158"/>
                    <a:pt x="268938" y="180800"/>
                    <a:pt x="302679" y="176241"/>
                  </a:cubicBezTo>
                  <a:lnTo>
                    <a:pt x="321451" y="169432"/>
                  </a:lnTo>
                  <a:lnTo>
                    <a:pt x="337073" y="187448"/>
                  </a:lnTo>
                  <a:lnTo>
                    <a:pt x="324731" y="194735"/>
                  </a:lnTo>
                  <a:cubicBezTo>
                    <a:pt x="315724" y="198398"/>
                    <a:pt x="305341" y="201214"/>
                    <a:pt x="293598" y="203170"/>
                  </a:cubicBezTo>
                  <a:cubicBezTo>
                    <a:pt x="286122" y="203503"/>
                    <a:pt x="280382" y="199516"/>
                    <a:pt x="281268" y="200273"/>
                  </a:cubicBezTo>
                  <a:cubicBezTo>
                    <a:pt x="292804" y="210184"/>
                    <a:pt x="307570" y="226334"/>
                    <a:pt x="297953" y="235286"/>
                  </a:cubicBezTo>
                  <a:cubicBezTo>
                    <a:pt x="287783" y="244737"/>
                    <a:pt x="277983" y="232518"/>
                    <a:pt x="270341" y="224563"/>
                  </a:cubicBezTo>
                  <a:cubicBezTo>
                    <a:pt x="263844" y="217752"/>
                    <a:pt x="253379" y="208283"/>
                    <a:pt x="243670" y="197966"/>
                  </a:cubicBezTo>
                  <a:cubicBezTo>
                    <a:pt x="249909" y="229805"/>
                    <a:pt x="245516" y="254058"/>
                    <a:pt x="228830" y="273918"/>
                  </a:cubicBezTo>
                  <a:cubicBezTo>
                    <a:pt x="212181" y="293778"/>
                    <a:pt x="190457" y="303745"/>
                    <a:pt x="165004" y="300848"/>
                  </a:cubicBezTo>
                  <a:cubicBezTo>
                    <a:pt x="125062" y="296270"/>
                    <a:pt x="99480" y="267864"/>
                    <a:pt x="114707" y="203262"/>
                  </a:cubicBezTo>
                  <a:cubicBezTo>
                    <a:pt x="94312" y="217051"/>
                    <a:pt x="70779" y="240160"/>
                    <a:pt x="49054" y="250440"/>
                  </a:cubicBezTo>
                  <a:cubicBezTo>
                    <a:pt x="40490" y="254261"/>
                    <a:pt x="32590" y="257011"/>
                    <a:pt x="28658" y="249167"/>
                  </a:cubicBezTo>
                  <a:cubicBezTo>
                    <a:pt x="24284" y="238554"/>
                    <a:pt x="70003" y="205755"/>
                    <a:pt x="94626" y="187648"/>
                  </a:cubicBezTo>
                  <a:cubicBezTo>
                    <a:pt x="86578" y="186190"/>
                    <a:pt x="80099" y="184916"/>
                    <a:pt x="73510" y="184307"/>
                  </a:cubicBezTo>
                  <a:cubicBezTo>
                    <a:pt x="43147" y="181575"/>
                    <a:pt x="18433" y="169799"/>
                    <a:pt x="5347" y="140581"/>
                  </a:cubicBezTo>
                  <a:cubicBezTo>
                    <a:pt x="-10933" y="104294"/>
                    <a:pt x="11493" y="69040"/>
                    <a:pt x="51915" y="65662"/>
                  </a:cubicBezTo>
                  <a:cubicBezTo>
                    <a:pt x="80893" y="63244"/>
                    <a:pt x="107491" y="72768"/>
                    <a:pt x="139404" y="84285"/>
                  </a:cubicBezTo>
                  <a:cubicBezTo>
                    <a:pt x="126114" y="65570"/>
                    <a:pt x="115889" y="51671"/>
                    <a:pt x="106273" y="37441"/>
                  </a:cubicBezTo>
                  <a:cubicBezTo>
                    <a:pt x="100735" y="29208"/>
                    <a:pt x="96434" y="18503"/>
                    <a:pt x="104999" y="11508"/>
                  </a:cubicBezTo>
                  <a:cubicBezTo>
                    <a:pt x="114744" y="3589"/>
                    <a:pt x="122367" y="13575"/>
                    <a:pt x="128827" y="20201"/>
                  </a:cubicBezTo>
                  <a:cubicBezTo>
                    <a:pt x="137207" y="28858"/>
                    <a:pt x="149592" y="51856"/>
                    <a:pt x="158101" y="61565"/>
                  </a:cubicBezTo>
                  <a:cubicBezTo>
                    <a:pt x="156426" y="46683"/>
                    <a:pt x="158066" y="33526"/>
                    <a:pt x="161922" y="222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BD4F9B8B-7AEB-4427-9A2E-BA979C9FB509}"/>
                </a:ext>
              </a:extLst>
            </p:cNvPr>
            <p:cNvSpPr/>
            <p:nvPr/>
          </p:nvSpPr>
          <p:spPr>
            <a:xfrm>
              <a:off x="5624575" y="3836190"/>
              <a:ext cx="234803" cy="302038"/>
            </a:xfrm>
            <a:custGeom>
              <a:avLst/>
              <a:gdLst>
                <a:gd name="connsiteX0" fmla="*/ 159198 w 234803"/>
                <a:gd name="connsiteY0" fmla="*/ 173748 h 302038"/>
                <a:gd name="connsiteX1" fmla="*/ 143698 w 234803"/>
                <a:gd name="connsiteY1" fmla="*/ 189991 h 302038"/>
                <a:gd name="connsiteX2" fmla="*/ 164800 w 234803"/>
                <a:gd name="connsiteY2" fmla="*/ 264705 h 302038"/>
                <a:gd name="connsiteX3" fmla="*/ 174673 w 234803"/>
                <a:gd name="connsiteY3" fmla="*/ 188021 h 302038"/>
                <a:gd name="connsiteX4" fmla="*/ 159198 w 234803"/>
                <a:gd name="connsiteY4" fmla="*/ 173748 h 302038"/>
                <a:gd name="connsiteX5" fmla="*/ 103485 w 234803"/>
                <a:gd name="connsiteY5" fmla="*/ 144662 h 302038"/>
                <a:gd name="connsiteX6" fmla="*/ 85660 w 234803"/>
                <a:gd name="connsiteY6" fmla="*/ 148195 h 302038"/>
                <a:gd name="connsiteX7" fmla="*/ 35092 w 234803"/>
                <a:gd name="connsiteY7" fmla="*/ 198252 h 302038"/>
                <a:gd name="connsiteX8" fmla="*/ 112108 w 234803"/>
                <a:gd name="connsiteY8" fmla="*/ 178353 h 302038"/>
                <a:gd name="connsiteX9" fmla="*/ 119219 w 234803"/>
                <a:gd name="connsiteY9" fmla="*/ 151316 h 302038"/>
                <a:gd name="connsiteX10" fmla="*/ 103485 w 234803"/>
                <a:gd name="connsiteY10" fmla="*/ 144662 h 302038"/>
                <a:gd name="connsiteX11" fmla="*/ 53661 w 234803"/>
                <a:gd name="connsiteY11" fmla="*/ 34628 h 302038"/>
                <a:gd name="connsiteX12" fmla="*/ 34503 w 234803"/>
                <a:gd name="connsiteY12" fmla="*/ 49361 h 302038"/>
                <a:gd name="connsiteX13" fmla="*/ 85890 w 234803"/>
                <a:gd name="connsiteY13" fmla="*/ 110083 h 302038"/>
                <a:gd name="connsiteX14" fmla="*/ 112210 w 234803"/>
                <a:gd name="connsiteY14" fmla="*/ 105761 h 302038"/>
                <a:gd name="connsiteX15" fmla="*/ 108706 w 234803"/>
                <a:gd name="connsiteY15" fmla="*/ 78929 h 302038"/>
                <a:gd name="connsiteX16" fmla="*/ 53661 w 234803"/>
                <a:gd name="connsiteY16" fmla="*/ 34628 h 302038"/>
                <a:gd name="connsiteX17" fmla="*/ 29844 w 234803"/>
                <a:gd name="connsiteY17" fmla="*/ 73 h 302038"/>
                <a:gd name="connsiteX18" fmla="*/ 58342 w 234803"/>
                <a:gd name="connsiteY18" fmla="*/ 5520 h 302038"/>
                <a:gd name="connsiteX19" fmla="*/ 87729 w 234803"/>
                <a:gd name="connsiteY19" fmla="*/ 18894 h 302038"/>
                <a:gd name="connsiteX20" fmla="*/ 104077 w 234803"/>
                <a:gd name="connsiteY20" fmla="*/ 31096 h 302038"/>
                <a:gd name="connsiteX21" fmla="*/ 136198 w 234803"/>
                <a:gd name="connsiteY21" fmla="*/ 76378 h 302038"/>
                <a:gd name="connsiteX22" fmla="*/ 234803 w 234803"/>
                <a:gd name="connsiteY22" fmla="*/ 214176 h 302038"/>
                <a:gd name="connsiteX23" fmla="*/ 206595 w 234803"/>
                <a:gd name="connsiteY23" fmla="*/ 204570 h 302038"/>
                <a:gd name="connsiteX24" fmla="*/ 195750 w 234803"/>
                <a:gd name="connsiteY24" fmla="*/ 274783 h 302038"/>
                <a:gd name="connsiteX25" fmla="*/ 167307 w 234803"/>
                <a:gd name="connsiteY25" fmla="*/ 301998 h 302038"/>
                <a:gd name="connsiteX26" fmla="*/ 130755 w 234803"/>
                <a:gd name="connsiteY26" fmla="*/ 271918 h 302038"/>
                <a:gd name="connsiteX27" fmla="*/ 90827 w 234803"/>
                <a:gd name="connsiteY27" fmla="*/ 222756 h 302038"/>
                <a:gd name="connsiteX28" fmla="*/ 1891 w 234803"/>
                <a:gd name="connsiteY28" fmla="*/ 215646 h 302038"/>
                <a:gd name="connsiteX29" fmla="*/ 22840 w 234803"/>
                <a:gd name="connsiteY29" fmla="*/ 153362 h 302038"/>
                <a:gd name="connsiteX30" fmla="*/ 57191 w 234803"/>
                <a:gd name="connsiteY30" fmla="*/ 133232 h 302038"/>
                <a:gd name="connsiteX31" fmla="*/ 4014 w 234803"/>
                <a:gd name="connsiteY31" fmla="*/ 46649 h 302038"/>
                <a:gd name="connsiteX32" fmla="*/ 29844 w 234803"/>
                <a:gd name="connsiteY32" fmla="*/ 73 h 30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4803" h="302038">
                  <a:moveTo>
                    <a:pt x="159198" y="173748"/>
                  </a:moveTo>
                  <a:cubicBezTo>
                    <a:pt x="148737" y="173799"/>
                    <a:pt x="144286" y="183263"/>
                    <a:pt x="143698" y="189991"/>
                  </a:cubicBezTo>
                  <a:cubicBezTo>
                    <a:pt x="140347" y="228282"/>
                    <a:pt x="150655" y="261866"/>
                    <a:pt x="164800" y="264705"/>
                  </a:cubicBezTo>
                  <a:cubicBezTo>
                    <a:pt x="171271" y="264705"/>
                    <a:pt x="187590" y="226593"/>
                    <a:pt x="174673" y="188021"/>
                  </a:cubicBezTo>
                  <a:cubicBezTo>
                    <a:pt x="172857" y="182573"/>
                    <a:pt x="167051" y="173697"/>
                    <a:pt x="159198" y="173748"/>
                  </a:cubicBezTo>
                  <a:close/>
                  <a:moveTo>
                    <a:pt x="103485" y="144662"/>
                  </a:moveTo>
                  <a:cubicBezTo>
                    <a:pt x="97087" y="144544"/>
                    <a:pt x="90341" y="146124"/>
                    <a:pt x="85660" y="148195"/>
                  </a:cubicBezTo>
                  <a:cubicBezTo>
                    <a:pt x="63509" y="158043"/>
                    <a:pt x="30743" y="187510"/>
                    <a:pt x="35092" y="198252"/>
                  </a:cubicBezTo>
                  <a:cubicBezTo>
                    <a:pt x="39849" y="208842"/>
                    <a:pt x="92285" y="200938"/>
                    <a:pt x="112108" y="178353"/>
                  </a:cubicBezTo>
                  <a:cubicBezTo>
                    <a:pt x="118503" y="171114"/>
                    <a:pt x="125972" y="161036"/>
                    <a:pt x="119219" y="151316"/>
                  </a:cubicBezTo>
                  <a:cubicBezTo>
                    <a:pt x="115932" y="146597"/>
                    <a:pt x="109883" y="144781"/>
                    <a:pt x="103485" y="144662"/>
                  </a:cubicBezTo>
                  <a:close/>
                  <a:moveTo>
                    <a:pt x="53661" y="34628"/>
                  </a:moveTo>
                  <a:cubicBezTo>
                    <a:pt x="38749" y="29230"/>
                    <a:pt x="33045" y="35779"/>
                    <a:pt x="34503" y="49361"/>
                  </a:cubicBezTo>
                  <a:cubicBezTo>
                    <a:pt x="35526" y="77344"/>
                    <a:pt x="59749" y="105275"/>
                    <a:pt x="85890" y="110083"/>
                  </a:cubicBezTo>
                  <a:cubicBezTo>
                    <a:pt x="94229" y="111619"/>
                    <a:pt x="106788" y="114330"/>
                    <a:pt x="112210" y="105761"/>
                  </a:cubicBezTo>
                  <a:cubicBezTo>
                    <a:pt x="117377" y="97601"/>
                    <a:pt x="114845" y="88419"/>
                    <a:pt x="108706" y="78929"/>
                  </a:cubicBezTo>
                  <a:cubicBezTo>
                    <a:pt x="95150" y="57930"/>
                    <a:pt x="76963" y="43094"/>
                    <a:pt x="53661" y="34628"/>
                  </a:cubicBezTo>
                  <a:close/>
                  <a:moveTo>
                    <a:pt x="29844" y="73"/>
                  </a:moveTo>
                  <a:cubicBezTo>
                    <a:pt x="37263" y="458"/>
                    <a:pt x="46621" y="2380"/>
                    <a:pt x="58342" y="5520"/>
                  </a:cubicBezTo>
                  <a:cubicBezTo>
                    <a:pt x="69495" y="8512"/>
                    <a:pt x="78850" y="13168"/>
                    <a:pt x="87729" y="18894"/>
                  </a:cubicBezTo>
                  <a:lnTo>
                    <a:pt x="104077" y="31096"/>
                  </a:lnTo>
                  <a:lnTo>
                    <a:pt x="136198" y="76378"/>
                  </a:lnTo>
                  <a:lnTo>
                    <a:pt x="234803" y="214176"/>
                  </a:lnTo>
                  <a:lnTo>
                    <a:pt x="206595" y="204570"/>
                  </a:lnTo>
                  <a:cubicBezTo>
                    <a:pt x="209178" y="229688"/>
                    <a:pt x="206544" y="250969"/>
                    <a:pt x="195750" y="274783"/>
                  </a:cubicBezTo>
                  <a:cubicBezTo>
                    <a:pt x="190506" y="286370"/>
                    <a:pt x="180863" y="300847"/>
                    <a:pt x="167307" y="301998"/>
                  </a:cubicBezTo>
                  <a:cubicBezTo>
                    <a:pt x="151908" y="303277"/>
                    <a:pt x="131855" y="273606"/>
                    <a:pt x="130755" y="271918"/>
                  </a:cubicBezTo>
                  <a:cubicBezTo>
                    <a:pt x="110446" y="240994"/>
                    <a:pt x="138505" y="181524"/>
                    <a:pt x="90827" y="222756"/>
                  </a:cubicBezTo>
                  <a:cubicBezTo>
                    <a:pt x="69469" y="241198"/>
                    <a:pt x="9027" y="226695"/>
                    <a:pt x="1891" y="215646"/>
                  </a:cubicBezTo>
                  <a:cubicBezTo>
                    <a:pt x="-5298" y="204519"/>
                    <a:pt x="9385" y="170219"/>
                    <a:pt x="22840" y="153362"/>
                  </a:cubicBezTo>
                  <a:cubicBezTo>
                    <a:pt x="30257" y="144103"/>
                    <a:pt x="39466" y="138783"/>
                    <a:pt x="57191" y="133232"/>
                  </a:cubicBezTo>
                  <a:cubicBezTo>
                    <a:pt x="24706" y="112667"/>
                    <a:pt x="5369" y="85094"/>
                    <a:pt x="4014" y="46649"/>
                  </a:cubicBezTo>
                  <a:cubicBezTo>
                    <a:pt x="2786" y="11581"/>
                    <a:pt x="7587" y="-1085"/>
                    <a:pt x="29844" y="7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5F47827A-B56F-4BD4-BD86-D5293F6E8551}"/>
                </a:ext>
              </a:extLst>
            </p:cNvPr>
            <p:cNvSpPr/>
            <p:nvPr/>
          </p:nvSpPr>
          <p:spPr>
            <a:xfrm>
              <a:off x="4098873" y="2186400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138B085D-095E-4192-9BD7-59D7CD8AC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805" y="4846809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146" name="Graphic 5">
              <a:extLst>
                <a:ext uri="{FF2B5EF4-FFF2-40B4-BE49-F238E27FC236}">
                  <a16:creationId xmlns:a16="http://schemas.microsoft.com/office/drawing/2014/main" id="{7EA46A22-A907-4310-8965-BE3CD356F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55010" y="3152027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7" name="Freeform: Shape 17">
              <a:extLst>
                <a:ext uri="{FF2B5EF4-FFF2-40B4-BE49-F238E27FC236}">
                  <a16:creationId xmlns:a16="http://schemas.microsoft.com/office/drawing/2014/main" id="{EF46A31D-26BF-4463-BB65-C18729D5AB97}"/>
                </a:ext>
              </a:extLst>
            </p:cNvPr>
            <p:cNvSpPr/>
            <p:nvPr/>
          </p:nvSpPr>
          <p:spPr>
            <a:xfrm>
              <a:off x="5647562" y="4222293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8" name="Graphic 47">
              <a:extLst>
                <a:ext uri="{FF2B5EF4-FFF2-40B4-BE49-F238E27FC236}">
                  <a16:creationId xmlns:a16="http://schemas.microsoft.com/office/drawing/2014/main" id="{54C35EA5-9B19-4B1C-BFE1-0ABCF82499BC}"/>
                </a:ext>
              </a:extLst>
            </p:cNvPr>
            <p:cNvGrpSpPr/>
            <p:nvPr/>
          </p:nvGrpSpPr>
          <p:grpSpPr>
            <a:xfrm>
              <a:off x="5109642" y="2704132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0" name="Freeform: Shape 1145">
                <a:extLst>
                  <a:ext uri="{FF2B5EF4-FFF2-40B4-BE49-F238E27FC236}">
                    <a16:creationId xmlns:a16="http://schemas.microsoft.com/office/drawing/2014/main" id="{ABEF945B-7944-4BE8-AC1F-496654D8B751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146">
                <a:extLst>
                  <a:ext uri="{FF2B5EF4-FFF2-40B4-BE49-F238E27FC236}">
                    <a16:creationId xmlns:a16="http://schemas.microsoft.com/office/drawing/2014/main" id="{EBBE67BF-B560-443F-949B-E8EC9C18D7E7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147">
                <a:extLst>
                  <a:ext uri="{FF2B5EF4-FFF2-40B4-BE49-F238E27FC236}">
                    <a16:creationId xmlns:a16="http://schemas.microsoft.com/office/drawing/2014/main" id="{476380B2-994E-4487-BE65-9651E76706EA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9" name="Freeform: Shape 264">
              <a:extLst>
                <a:ext uri="{FF2B5EF4-FFF2-40B4-BE49-F238E27FC236}">
                  <a16:creationId xmlns:a16="http://schemas.microsoft.com/office/drawing/2014/main" id="{FC97428F-7B04-485B-B8BB-091CCA2B3507}"/>
                </a:ext>
              </a:extLst>
            </p:cNvPr>
            <p:cNvSpPr/>
            <p:nvPr/>
          </p:nvSpPr>
          <p:spPr>
            <a:xfrm>
              <a:off x="5243292" y="5029796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74928CCC-71CA-4532-8DE3-E9A6B1AC1EAB}"/>
                </a:ext>
              </a:extLst>
            </p:cNvPr>
            <p:cNvSpPr/>
            <p:nvPr/>
          </p:nvSpPr>
          <p:spPr>
            <a:xfrm>
              <a:off x="4510333" y="6410230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A5FB0D76-02A7-44C1-8634-C1BE55F40BC8}"/>
                </a:ext>
              </a:extLst>
            </p:cNvPr>
            <p:cNvSpPr/>
            <p:nvPr/>
          </p:nvSpPr>
          <p:spPr>
            <a:xfrm>
              <a:off x="5922345" y="4572435"/>
              <a:ext cx="170427" cy="343683"/>
            </a:xfrm>
            <a:custGeom>
              <a:avLst/>
              <a:gdLst>
                <a:gd name="connsiteX0" fmla="*/ 77762 w 170427"/>
                <a:gd name="connsiteY0" fmla="*/ 173817 h 343683"/>
                <a:gd name="connsiteX1" fmla="*/ 34386 w 170427"/>
                <a:gd name="connsiteY1" fmla="*/ 211431 h 343683"/>
                <a:gd name="connsiteX2" fmla="*/ 69649 w 170427"/>
                <a:gd name="connsiteY2" fmla="*/ 250370 h 343683"/>
                <a:gd name="connsiteX3" fmla="*/ 121998 w 170427"/>
                <a:gd name="connsiteY3" fmla="*/ 211828 h 343683"/>
                <a:gd name="connsiteX4" fmla="*/ 77762 w 170427"/>
                <a:gd name="connsiteY4" fmla="*/ 173817 h 343683"/>
                <a:gd name="connsiteX5" fmla="*/ 101540 w 170427"/>
                <a:gd name="connsiteY5" fmla="*/ 88 h 343683"/>
                <a:gd name="connsiteX6" fmla="*/ 139889 w 170427"/>
                <a:gd name="connsiteY6" fmla="*/ 16286 h 343683"/>
                <a:gd name="connsiteX7" fmla="*/ 147668 w 170427"/>
                <a:gd name="connsiteY7" fmla="*/ 65810 h 343683"/>
                <a:gd name="connsiteX8" fmla="*/ 138243 w 170427"/>
                <a:gd name="connsiteY8" fmla="*/ 55946 h 343683"/>
                <a:gd name="connsiteX9" fmla="*/ 86569 w 170427"/>
                <a:gd name="connsiteY9" fmla="*/ 38691 h 343683"/>
                <a:gd name="connsiteX10" fmla="*/ 50048 w 170427"/>
                <a:gd name="connsiteY10" fmla="*/ 79318 h 343683"/>
                <a:gd name="connsiteX11" fmla="*/ 114349 w 170427"/>
                <a:gd name="connsiteY11" fmla="*/ 132395 h 343683"/>
                <a:gd name="connsiteX12" fmla="*/ 148110 w 170427"/>
                <a:gd name="connsiteY12" fmla="*/ 119474 h 343683"/>
                <a:gd name="connsiteX13" fmla="*/ 154494 w 170427"/>
                <a:gd name="connsiteY13" fmla="*/ 109264 h 343683"/>
                <a:gd name="connsiteX14" fmla="*/ 160247 w 170427"/>
                <a:gd name="connsiteY14" fmla="*/ 145889 h 343683"/>
                <a:gd name="connsiteX15" fmla="*/ 159984 w 170427"/>
                <a:gd name="connsiteY15" fmla="*/ 146049 h 343683"/>
                <a:gd name="connsiteX16" fmla="*/ 153387 w 170427"/>
                <a:gd name="connsiteY16" fmla="*/ 183187 h 343683"/>
                <a:gd name="connsiteX17" fmla="*/ 160274 w 170427"/>
                <a:gd name="connsiteY17" fmla="*/ 193944 h 343683"/>
                <a:gd name="connsiteX18" fmla="*/ 163731 w 170427"/>
                <a:gd name="connsiteY18" fmla="*/ 196606 h 343683"/>
                <a:gd name="connsiteX19" fmla="*/ 166126 w 170427"/>
                <a:gd name="connsiteY19" fmla="*/ 239335 h 343683"/>
                <a:gd name="connsiteX20" fmla="*/ 159413 w 170427"/>
                <a:gd name="connsiteY20" fmla="*/ 241417 h 343683"/>
                <a:gd name="connsiteX21" fmla="*/ 143520 w 170427"/>
                <a:gd name="connsiteY21" fmla="*/ 275136 h 343683"/>
                <a:gd name="connsiteX22" fmla="*/ 153664 w 170427"/>
                <a:gd name="connsiteY22" fmla="*/ 297693 h 343683"/>
                <a:gd name="connsiteX23" fmla="*/ 169728 w 170427"/>
                <a:gd name="connsiteY23" fmla="*/ 303595 h 343683"/>
                <a:gd name="connsiteX24" fmla="*/ 170427 w 170427"/>
                <a:gd name="connsiteY24" fmla="*/ 316077 h 343683"/>
                <a:gd name="connsiteX25" fmla="*/ 168740 w 170427"/>
                <a:gd name="connsiteY25" fmla="*/ 343093 h 343683"/>
                <a:gd name="connsiteX26" fmla="*/ 164970 w 170427"/>
                <a:gd name="connsiteY26" fmla="*/ 343683 h 343683"/>
                <a:gd name="connsiteX27" fmla="*/ 110132 w 170427"/>
                <a:gd name="connsiteY27" fmla="*/ 274737 h 343683"/>
                <a:gd name="connsiteX28" fmla="*/ 49419 w 170427"/>
                <a:gd name="connsiteY28" fmla="*/ 281295 h 343683"/>
                <a:gd name="connsiteX29" fmla="*/ 25248 w 170427"/>
                <a:gd name="connsiteY29" fmla="*/ 159446 h 343683"/>
                <a:gd name="connsiteX30" fmla="*/ 36969 w 170427"/>
                <a:gd name="connsiteY30" fmla="*/ 127826 h 343683"/>
                <a:gd name="connsiteX31" fmla="*/ 40346 w 170427"/>
                <a:gd name="connsiteY31" fmla="*/ 20413 h 343683"/>
                <a:gd name="connsiteX32" fmla="*/ 101540 w 170427"/>
                <a:gd name="connsiteY32" fmla="*/ 88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0427" h="343683">
                  <a:moveTo>
                    <a:pt x="77762" y="173817"/>
                  </a:moveTo>
                  <a:cubicBezTo>
                    <a:pt x="52101" y="174513"/>
                    <a:pt x="36042" y="188154"/>
                    <a:pt x="34386" y="211431"/>
                  </a:cubicBezTo>
                  <a:cubicBezTo>
                    <a:pt x="32897" y="233086"/>
                    <a:pt x="46605" y="250038"/>
                    <a:pt x="69649" y="250370"/>
                  </a:cubicBezTo>
                  <a:cubicBezTo>
                    <a:pt x="95244" y="250667"/>
                    <a:pt x="118455" y="235999"/>
                    <a:pt x="121998" y="211828"/>
                  </a:cubicBezTo>
                  <a:cubicBezTo>
                    <a:pt x="126236" y="183353"/>
                    <a:pt x="98556" y="179115"/>
                    <a:pt x="77762" y="173817"/>
                  </a:cubicBezTo>
                  <a:close/>
                  <a:moveTo>
                    <a:pt x="101540" y="88"/>
                  </a:moveTo>
                  <a:lnTo>
                    <a:pt x="139889" y="16286"/>
                  </a:lnTo>
                  <a:lnTo>
                    <a:pt x="147668" y="65810"/>
                  </a:lnTo>
                  <a:lnTo>
                    <a:pt x="138243" y="55946"/>
                  </a:lnTo>
                  <a:cubicBezTo>
                    <a:pt x="124879" y="45793"/>
                    <a:pt x="106635" y="38459"/>
                    <a:pt x="86569" y="38691"/>
                  </a:cubicBezTo>
                  <a:cubicBezTo>
                    <a:pt x="70444" y="39188"/>
                    <a:pt x="51803" y="51009"/>
                    <a:pt x="50048" y="79318"/>
                  </a:cubicBezTo>
                  <a:cubicBezTo>
                    <a:pt x="48690" y="100609"/>
                    <a:pt x="91768" y="127461"/>
                    <a:pt x="114349" y="132395"/>
                  </a:cubicBezTo>
                  <a:cubicBezTo>
                    <a:pt x="128107" y="135392"/>
                    <a:pt x="139878" y="128803"/>
                    <a:pt x="148110" y="119474"/>
                  </a:cubicBezTo>
                  <a:lnTo>
                    <a:pt x="154494" y="109264"/>
                  </a:lnTo>
                  <a:lnTo>
                    <a:pt x="160247" y="145889"/>
                  </a:lnTo>
                  <a:lnTo>
                    <a:pt x="159984" y="146049"/>
                  </a:lnTo>
                  <a:cubicBezTo>
                    <a:pt x="152443" y="157063"/>
                    <a:pt x="149149" y="171002"/>
                    <a:pt x="153387" y="183187"/>
                  </a:cubicBezTo>
                  <a:cubicBezTo>
                    <a:pt x="154927" y="187525"/>
                    <a:pt x="157120" y="190819"/>
                    <a:pt x="160274" y="193944"/>
                  </a:cubicBezTo>
                  <a:lnTo>
                    <a:pt x="163731" y="196606"/>
                  </a:lnTo>
                  <a:lnTo>
                    <a:pt x="166126" y="239335"/>
                  </a:lnTo>
                  <a:lnTo>
                    <a:pt x="159413" y="241417"/>
                  </a:lnTo>
                  <a:cubicBezTo>
                    <a:pt x="150639" y="249542"/>
                    <a:pt x="145258" y="261412"/>
                    <a:pt x="143520" y="275136"/>
                  </a:cubicBezTo>
                  <a:cubicBezTo>
                    <a:pt x="142427" y="283779"/>
                    <a:pt x="146715" y="291816"/>
                    <a:pt x="153664" y="297693"/>
                  </a:cubicBezTo>
                  <a:lnTo>
                    <a:pt x="169728" y="303595"/>
                  </a:lnTo>
                  <a:lnTo>
                    <a:pt x="170427" y="316077"/>
                  </a:lnTo>
                  <a:lnTo>
                    <a:pt x="168740" y="343093"/>
                  </a:lnTo>
                  <a:lnTo>
                    <a:pt x="164970" y="343683"/>
                  </a:lnTo>
                  <a:cubicBezTo>
                    <a:pt x="128111" y="333087"/>
                    <a:pt x="128412" y="297719"/>
                    <a:pt x="110132" y="274737"/>
                  </a:cubicBezTo>
                  <a:cubicBezTo>
                    <a:pt x="89894" y="276924"/>
                    <a:pt x="84276" y="288674"/>
                    <a:pt x="49419" y="281295"/>
                  </a:cubicBezTo>
                  <a:cubicBezTo>
                    <a:pt x="-2975" y="270204"/>
                    <a:pt x="-17962" y="199676"/>
                    <a:pt x="25248" y="159446"/>
                  </a:cubicBezTo>
                  <a:cubicBezTo>
                    <a:pt x="34055" y="151235"/>
                    <a:pt x="52862" y="149513"/>
                    <a:pt x="36969" y="127826"/>
                  </a:cubicBezTo>
                  <a:cubicBezTo>
                    <a:pt x="4785" y="83888"/>
                    <a:pt x="7765" y="46902"/>
                    <a:pt x="40346" y="20413"/>
                  </a:cubicBezTo>
                  <a:cubicBezTo>
                    <a:pt x="58226" y="5861"/>
                    <a:pt x="79914" y="-860"/>
                    <a:pt x="101540" y="88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2" name="하트 151">
              <a:extLst>
                <a:ext uri="{FF2B5EF4-FFF2-40B4-BE49-F238E27FC236}">
                  <a16:creationId xmlns:a16="http://schemas.microsoft.com/office/drawing/2014/main" id="{4D0D0303-1C0A-4CEB-99B0-A31E554C52F5}"/>
                </a:ext>
              </a:extLst>
            </p:cNvPr>
            <p:cNvSpPr/>
            <p:nvPr/>
          </p:nvSpPr>
          <p:spPr>
            <a:xfrm>
              <a:off x="5128082" y="3843843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Freeform: Shape 264">
              <a:extLst>
                <a:ext uri="{FF2B5EF4-FFF2-40B4-BE49-F238E27FC236}">
                  <a16:creationId xmlns:a16="http://schemas.microsoft.com/office/drawing/2014/main" id="{7EE383F5-008F-42C3-809E-54B8B8FCE63C}"/>
                </a:ext>
              </a:extLst>
            </p:cNvPr>
            <p:cNvSpPr/>
            <p:nvPr/>
          </p:nvSpPr>
          <p:spPr>
            <a:xfrm>
              <a:off x="4364329" y="4505270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BDA6022A-1A0F-40E8-AB50-4E844DA1E03B}"/>
                </a:ext>
              </a:extLst>
            </p:cNvPr>
            <p:cNvSpPr/>
            <p:nvPr/>
          </p:nvSpPr>
          <p:spPr>
            <a:xfrm rot="768186">
              <a:off x="4687536" y="5923336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382C80B2-B852-4305-9126-8428081F5AD2}"/>
                </a:ext>
              </a:extLst>
            </p:cNvPr>
            <p:cNvSpPr/>
            <p:nvPr/>
          </p:nvSpPr>
          <p:spPr>
            <a:xfrm>
              <a:off x="4706569" y="4769485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C252561C-E641-490A-AD82-2529C4CFA96D}"/>
                </a:ext>
              </a:extLst>
            </p:cNvPr>
            <p:cNvSpPr/>
            <p:nvPr/>
          </p:nvSpPr>
          <p:spPr>
            <a:xfrm>
              <a:off x="4906272" y="4214775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AD5672CA-6811-48AD-B44B-EA3974F5B98D}"/>
                </a:ext>
              </a:extLst>
            </p:cNvPr>
            <p:cNvSpPr/>
            <p:nvPr/>
          </p:nvSpPr>
          <p:spPr>
            <a:xfrm>
              <a:off x="5295544" y="4573031"/>
              <a:ext cx="217274" cy="344059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15F4A45C-98A6-400C-917A-A059AD219401}"/>
                </a:ext>
              </a:extLst>
            </p:cNvPr>
            <p:cNvSpPr/>
            <p:nvPr/>
          </p:nvSpPr>
          <p:spPr>
            <a:xfrm>
              <a:off x="5521314" y="2839008"/>
              <a:ext cx="234803" cy="302038"/>
            </a:xfrm>
            <a:custGeom>
              <a:avLst/>
              <a:gdLst>
                <a:gd name="connsiteX0" fmla="*/ 159198 w 234803"/>
                <a:gd name="connsiteY0" fmla="*/ 173748 h 302038"/>
                <a:gd name="connsiteX1" fmla="*/ 143698 w 234803"/>
                <a:gd name="connsiteY1" fmla="*/ 189991 h 302038"/>
                <a:gd name="connsiteX2" fmla="*/ 164800 w 234803"/>
                <a:gd name="connsiteY2" fmla="*/ 264705 h 302038"/>
                <a:gd name="connsiteX3" fmla="*/ 174673 w 234803"/>
                <a:gd name="connsiteY3" fmla="*/ 188021 h 302038"/>
                <a:gd name="connsiteX4" fmla="*/ 159198 w 234803"/>
                <a:gd name="connsiteY4" fmla="*/ 173748 h 302038"/>
                <a:gd name="connsiteX5" fmla="*/ 103485 w 234803"/>
                <a:gd name="connsiteY5" fmla="*/ 144662 h 302038"/>
                <a:gd name="connsiteX6" fmla="*/ 85660 w 234803"/>
                <a:gd name="connsiteY6" fmla="*/ 148195 h 302038"/>
                <a:gd name="connsiteX7" fmla="*/ 35092 w 234803"/>
                <a:gd name="connsiteY7" fmla="*/ 198252 h 302038"/>
                <a:gd name="connsiteX8" fmla="*/ 112108 w 234803"/>
                <a:gd name="connsiteY8" fmla="*/ 178353 h 302038"/>
                <a:gd name="connsiteX9" fmla="*/ 119219 w 234803"/>
                <a:gd name="connsiteY9" fmla="*/ 151316 h 302038"/>
                <a:gd name="connsiteX10" fmla="*/ 103485 w 234803"/>
                <a:gd name="connsiteY10" fmla="*/ 144662 h 302038"/>
                <a:gd name="connsiteX11" fmla="*/ 53661 w 234803"/>
                <a:gd name="connsiteY11" fmla="*/ 34628 h 302038"/>
                <a:gd name="connsiteX12" fmla="*/ 34503 w 234803"/>
                <a:gd name="connsiteY12" fmla="*/ 49361 h 302038"/>
                <a:gd name="connsiteX13" fmla="*/ 85890 w 234803"/>
                <a:gd name="connsiteY13" fmla="*/ 110083 h 302038"/>
                <a:gd name="connsiteX14" fmla="*/ 112210 w 234803"/>
                <a:gd name="connsiteY14" fmla="*/ 105761 h 302038"/>
                <a:gd name="connsiteX15" fmla="*/ 108706 w 234803"/>
                <a:gd name="connsiteY15" fmla="*/ 78929 h 302038"/>
                <a:gd name="connsiteX16" fmla="*/ 53661 w 234803"/>
                <a:gd name="connsiteY16" fmla="*/ 34628 h 302038"/>
                <a:gd name="connsiteX17" fmla="*/ 29844 w 234803"/>
                <a:gd name="connsiteY17" fmla="*/ 73 h 302038"/>
                <a:gd name="connsiteX18" fmla="*/ 58342 w 234803"/>
                <a:gd name="connsiteY18" fmla="*/ 5520 h 302038"/>
                <a:gd name="connsiteX19" fmla="*/ 87729 w 234803"/>
                <a:gd name="connsiteY19" fmla="*/ 18894 h 302038"/>
                <a:gd name="connsiteX20" fmla="*/ 104077 w 234803"/>
                <a:gd name="connsiteY20" fmla="*/ 31096 h 302038"/>
                <a:gd name="connsiteX21" fmla="*/ 136198 w 234803"/>
                <a:gd name="connsiteY21" fmla="*/ 76378 h 302038"/>
                <a:gd name="connsiteX22" fmla="*/ 234803 w 234803"/>
                <a:gd name="connsiteY22" fmla="*/ 214176 h 302038"/>
                <a:gd name="connsiteX23" fmla="*/ 206595 w 234803"/>
                <a:gd name="connsiteY23" fmla="*/ 204570 h 302038"/>
                <a:gd name="connsiteX24" fmla="*/ 195750 w 234803"/>
                <a:gd name="connsiteY24" fmla="*/ 274783 h 302038"/>
                <a:gd name="connsiteX25" fmla="*/ 167307 w 234803"/>
                <a:gd name="connsiteY25" fmla="*/ 301998 h 302038"/>
                <a:gd name="connsiteX26" fmla="*/ 130755 w 234803"/>
                <a:gd name="connsiteY26" fmla="*/ 271918 h 302038"/>
                <a:gd name="connsiteX27" fmla="*/ 90827 w 234803"/>
                <a:gd name="connsiteY27" fmla="*/ 222756 h 302038"/>
                <a:gd name="connsiteX28" fmla="*/ 1891 w 234803"/>
                <a:gd name="connsiteY28" fmla="*/ 215646 h 302038"/>
                <a:gd name="connsiteX29" fmla="*/ 22840 w 234803"/>
                <a:gd name="connsiteY29" fmla="*/ 153362 h 302038"/>
                <a:gd name="connsiteX30" fmla="*/ 57191 w 234803"/>
                <a:gd name="connsiteY30" fmla="*/ 133232 h 302038"/>
                <a:gd name="connsiteX31" fmla="*/ 4014 w 234803"/>
                <a:gd name="connsiteY31" fmla="*/ 46649 h 302038"/>
                <a:gd name="connsiteX32" fmla="*/ 29844 w 234803"/>
                <a:gd name="connsiteY32" fmla="*/ 73 h 30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4803" h="302038">
                  <a:moveTo>
                    <a:pt x="159198" y="173748"/>
                  </a:moveTo>
                  <a:cubicBezTo>
                    <a:pt x="148737" y="173799"/>
                    <a:pt x="144286" y="183263"/>
                    <a:pt x="143698" y="189991"/>
                  </a:cubicBezTo>
                  <a:cubicBezTo>
                    <a:pt x="140347" y="228282"/>
                    <a:pt x="150655" y="261866"/>
                    <a:pt x="164800" y="264705"/>
                  </a:cubicBezTo>
                  <a:cubicBezTo>
                    <a:pt x="171271" y="264705"/>
                    <a:pt x="187590" y="226593"/>
                    <a:pt x="174673" y="188021"/>
                  </a:cubicBezTo>
                  <a:cubicBezTo>
                    <a:pt x="172857" y="182573"/>
                    <a:pt x="167051" y="173697"/>
                    <a:pt x="159198" y="173748"/>
                  </a:cubicBezTo>
                  <a:close/>
                  <a:moveTo>
                    <a:pt x="103485" y="144662"/>
                  </a:moveTo>
                  <a:cubicBezTo>
                    <a:pt x="97087" y="144544"/>
                    <a:pt x="90341" y="146124"/>
                    <a:pt x="85660" y="148195"/>
                  </a:cubicBezTo>
                  <a:cubicBezTo>
                    <a:pt x="63509" y="158043"/>
                    <a:pt x="30743" y="187510"/>
                    <a:pt x="35092" y="198252"/>
                  </a:cubicBezTo>
                  <a:cubicBezTo>
                    <a:pt x="39849" y="208842"/>
                    <a:pt x="92285" y="200938"/>
                    <a:pt x="112108" y="178353"/>
                  </a:cubicBezTo>
                  <a:cubicBezTo>
                    <a:pt x="118503" y="171114"/>
                    <a:pt x="125972" y="161036"/>
                    <a:pt x="119219" y="151316"/>
                  </a:cubicBezTo>
                  <a:cubicBezTo>
                    <a:pt x="115932" y="146597"/>
                    <a:pt x="109883" y="144781"/>
                    <a:pt x="103485" y="144662"/>
                  </a:cubicBezTo>
                  <a:close/>
                  <a:moveTo>
                    <a:pt x="53661" y="34628"/>
                  </a:moveTo>
                  <a:cubicBezTo>
                    <a:pt x="38749" y="29230"/>
                    <a:pt x="33045" y="35779"/>
                    <a:pt x="34503" y="49361"/>
                  </a:cubicBezTo>
                  <a:cubicBezTo>
                    <a:pt x="35526" y="77344"/>
                    <a:pt x="59749" y="105275"/>
                    <a:pt x="85890" y="110083"/>
                  </a:cubicBezTo>
                  <a:cubicBezTo>
                    <a:pt x="94229" y="111619"/>
                    <a:pt x="106788" y="114330"/>
                    <a:pt x="112210" y="105761"/>
                  </a:cubicBezTo>
                  <a:cubicBezTo>
                    <a:pt x="117377" y="97601"/>
                    <a:pt x="114845" y="88419"/>
                    <a:pt x="108706" y="78929"/>
                  </a:cubicBezTo>
                  <a:cubicBezTo>
                    <a:pt x="95150" y="57930"/>
                    <a:pt x="76963" y="43094"/>
                    <a:pt x="53661" y="34628"/>
                  </a:cubicBezTo>
                  <a:close/>
                  <a:moveTo>
                    <a:pt x="29844" y="73"/>
                  </a:moveTo>
                  <a:cubicBezTo>
                    <a:pt x="37263" y="458"/>
                    <a:pt x="46621" y="2380"/>
                    <a:pt x="58342" y="5520"/>
                  </a:cubicBezTo>
                  <a:cubicBezTo>
                    <a:pt x="69495" y="8512"/>
                    <a:pt x="78850" y="13168"/>
                    <a:pt x="87729" y="18894"/>
                  </a:cubicBezTo>
                  <a:lnTo>
                    <a:pt x="104077" y="31096"/>
                  </a:lnTo>
                  <a:lnTo>
                    <a:pt x="136198" y="76378"/>
                  </a:lnTo>
                  <a:lnTo>
                    <a:pt x="234803" y="214176"/>
                  </a:lnTo>
                  <a:lnTo>
                    <a:pt x="206595" y="204570"/>
                  </a:lnTo>
                  <a:cubicBezTo>
                    <a:pt x="209178" y="229688"/>
                    <a:pt x="206544" y="250969"/>
                    <a:pt x="195750" y="274783"/>
                  </a:cubicBezTo>
                  <a:cubicBezTo>
                    <a:pt x="190506" y="286370"/>
                    <a:pt x="180863" y="300847"/>
                    <a:pt x="167307" y="301998"/>
                  </a:cubicBezTo>
                  <a:cubicBezTo>
                    <a:pt x="151908" y="303277"/>
                    <a:pt x="131855" y="273606"/>
                    <a:pt x="130755" y="271918"/>
                  </a:cubicBezTo>
                  <a:cubicBezTo>
                    <a:pt x="110446" y="240994"/>
                    <a:pt x="138505" y="181524"/>
                    <a:pt x="90827" y="222756"/>
                  </a:cubicBezTo>
                  <a:cubicBezTo>
                    <a:pt x="69469" y="241198"/>
                    <a:pt x="9027" y="226695"/>
                    <a:pt x="1891" y="215646"/>
                  </a:cubicBezTo>
                  <a:cubicBezTo>
                    <a:pt x="-5298" y="204519"/>
                    <a:pt x="9385" y="170219"/>
                    <a:pt x="22840" y="153362"/>
                  </a:cubicBezTo>
                  <a:cubicBezTo>
                    <a:pt x="30257" y="144103"/>
                    <a:pt x="39466" y="138783"/>
                    <a:pt x="57191" y="133232"/>
                  </a:cubicBezTo>
                  <a:cubicBezTo>
                    <a:pt x="24706" y="112667"/>
                    <a:pt x="5369" y="85094"/>
                    <a:pt x="4014" y="46649"/>
                  </a:cubicBezTo>
                  <a:cubicBezTo>
                    <a:pt x="2786" y="11581"/>
                    <a:pt x="7587" y="-1085"/>
                    <a:pt x="29844" y="7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1A531C23-FB95-4BC4-B615-D089093671AC}"/>
                </a:ext>
              </a:extLst>
            </p:cNvPr>
            <p:cNvSpPr/>
            <p:nvPr/>
          </p:nvSpPr>
          <p:spPr>
            <a:xfrm rot="5400000">
              <a:off x="4867563" y="-41663"/>
              <a:ext cx="132982" cy="256531"/>
            </a:xfrm>
            <a:custGeom>
              <a:avLst/>
              <a:gdLst>
                <a:gd name="connsiteX0" fmla="*/ 0 w 132982"/>
                <a:gd name="connsiteY0" fmla="*/ 0 h 256531"/>
                <a:gd name="connsiteX1" fmla="*/ 999 w 132982"/>
                <a:gd name="connsiteY1" fmla="*/ 1872 h 256531"/>
                <a:gd name="connsiteX2" fmla="*/ 7086 w 132982"/>
                <a:gd name="connsiteY2" fmla="*/ 51597 h 256531"/>
                <a:gd name="connsiteX3" fmla="*/ 9439 w 132982"/>
                <a:gd name="connsiteY3" fmla="*/ 70601 h 256531"/>
                <a:gd name="connsiteX4" fmla="*/ 107098 w 132982"/>
                <a:gd name="connsiteY4" fmla="*/ 72238 h 256531"/>
                <a:gd name="connsiteX5" fmla="*/ 119324 w 132982"/>
                <a:gd name="connsiteY5" fmla="*/ 117205 h 256531"/>
                <a:gd name="connsiteX6" fmla="*/ 92876 w 132982"/>
                <a:gd name="connsiteY6" fmla="*/ 141044 h 256531"/>
                <a:gd name="connsiteX7" fmla="*/ 44200 w 132982"/>
                <a:gd name="connsiteY7" fmla="*/ 163604 h 256531"/>
                <a:gd name="connsiteX8" fmla="*/ 81622 w 132982"/>
                <a:gd name="connsiteY8" fmla="*/ 201102 h 256531"/>
                <a:gd name="connsiteX9" fmla="*/ 94385 w 132982"/>
                <a:gd name="connsiteY9" fmla="*/ 242104 h 256531"/>
                <a:gd name="connsiteX10" fmla="*/ 53690 w 132982"/>
                <a:gd name="connsiteY10" fmla="*/ 256531 h 256531"/>
                <a:gd name="connsiteX11" fmla="*/ 0 w 132982"/>
                <a:gd name="connsiteY11" fmla="*/ 243479 h 256531"/>
                <a:gd name="connsiteX12" fmla="*/ 0 w 132982"/>
                <a:gd name="connsiteY12" fmla="*/ 219887 h 256531"/>
                <a:gd name="connsiteX13" fmla="*/ 13903 w 132982"/>
                <a:gd name="connsiteY13" fmla="*/ 225423 h 256531"/>
                <a:gd name="connsiteX14" fmla="*/ 56427 w 132982"/>
                <a:gd name="connsiteY14" fmla="*/ 224046 h 256531"/>
                <a:gd name="connsiteX15" fmla="*/ 8262 w 132982"/>
                <a:gd name="connsiteY15" fmla="*/ 179386 h 256531"/>
                <a:gd name="connsiteX16" fmla="*/ 0 w 132982"/>
                <a:gd name="connsiteY16" fmla="*/ 182268 h 256531"/>
                <a:gd name="connsiteX17" fmla="*/ 0 w 132982"/>
                <a:gd name="connsiteY17" fmla="*/ 142708 h 256531"/>
                <a:gd name="connsiteX18" fmla="*/ 9209 w 132982"/>
                <a:gd name="connsiteY18" fmla="*/ 142221 h 256531"/>
                <a:gd name="connsiteX19" fmla="*/ 55250 w 132982"/>
                <a:gd name="connsiteY19" fmla="*/ 129329 h 256531"/>
                <a:gd name="connsiteX20" fmla="*/ 63870 w 132982"/>
                <a:gd name="connsiteY20" fmla="*/ 125006 h 256531"/>
                <a:gd name="connsiteX21" fmla="*/ 85688 w 132982"/>
                <a:gd name="connsiteY21" fmla="*/ 103188 h 256531"/>
                <a:gd name="connsiteX22" fmla="*/ 52590 w 132982"/>
                <a:gd name="connsiteY22" fmla="*/ 93110 h 256531"/>
                <a:gd name="connsiteX23" fmla="*/ 0 w 132982"/>
                <a:gd name="connsiteY23" fmla="*/ 111128 h 25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982" h="256531">
                  <a:moveTo>
                    <a:pt x="0" y="0"/>
                  </a:moveTo>
                  <a:lnTo>
                    <a:pt x="999" y="1872"/>
                  </a:lnTo>
                  <a:cubicBezTo>
                    <a:pt x="999" y="1872"/>
                    <a:pt x="11869" y="32106"/>
                    <a:pt x="7086" y="51597"/>
                  </a:cubicBezTo>
                  <a:cubicBezTo>
                    <a:pt x="1280" y="75154"/>
                    <a:pt x="4067" y="70039"/>
                    <a:pt x="9439" y="70601"/>
                  </a:cubicBezTo>
                  <a:cubicBezTo>
                    <a:pt x="10692" y="70729"/>
                    <a:pt x="56427" y="56252"/>
                    <a:pt x="107098" y="72238"/>
                  </a:cubicBezTo>
                  <a:cubicBezTo>
                    <a:pt x="137690" y="81882"/>
                    <a:pt x="140375" y="93954"/>
                    <a:pt x="119324" y="117205"/>
                  </a:cubicBezTo>
                  <a:cubicBezTo>
                    <a:pt x="112572" y="124674"/>
                    <a:pt x="92901" y="141070"/>
                    <a:pt x="92876" y="141044"/>
                  </a:cubicBezTo>
                  <a:cubicBezTo>
                    <a:pt x="64535" y="164576"/>
                    <a:pt x="45403" y="156161"/>
                    <a:pt x="44200" y="163604"/>
                  </a:cubicBezTo>
                  <a:cubicBezTo>
                    <a:pt x="43049" y="170894"/>
                    <a:pt x="67477" y="178951"/>
                    <a:pt x="81622" y="201102"/>
                  </a:cubicBezTo>
                  <a:cubicBezTo>
                    <a:pt x="88937" y="212561"/>
                    <a:pt x="97173" y="232768"/>
                    <a:pt x="94385" y="242104"/>
                  </a:cubicBezTo>
                  <a:cubicBezTo>
                    <a:pt x="92185" y="249471"/>
                    <a:pt x="68909" y="255686"/>
                    <a:pt x="53690" y="256531"/>
                  </a:cubicBezTo>
                  <a:lnTo>
                    <a:pt x="0" y="243479"/>
                  </a:lnTo>
                  <a:lnTo>
                    <a:pt x="0" y="219887"/>
                  </a:lnTo>
                  <a:lnTo>
                    <a:pt x="13903" y="225423"/>
                  </a:lnTo>
                  <a:cubicBezTo>
                    <a:pt x="32725" y="230511"/>
                    <a:pt x="55180" y="230703"/>
                    <a:pt x="56427" y="224046"/>
                  </a:cubicBezTo>
                  <a:cubicBezTo>
                    <a:pt x="59343" y="215426"/>
                    <a:pt x="34225" y="184016"/>
                    <a:pt x="8262" y="179386"/>
                  </a:cubicBezTo>
                  <a:lnTo>
                    <a:pt x="0" y="182268"/>
                  </a:lnTo>
                  <a:lnTo>
                    <a:pt x="0" y="142708"/>
                  </a:lnTo>
                  <a:lnTo>
                    <a:pt x="9209" y="142221"/>
                  </a:lnTo>
                  <a:cubicBezTo>
                    <a:pt x="27089" y="139535"/>
                    <a:pt x="39443" y="138205"/>
                    <a:pt x="55250" y="129329"/>
                  </a:cubicBezTo>
                  <a:lnTo>
                    <a:pt x="63870" y="125006"/>
                  </a:lnTo>
                  <a:cubicBezTo>
                    <a:pt x="71058" y="120940"/>
                    <a:pt x="87607" y="108944"/>
                    <a:pt x="85688" y="103188"/>
                  </a:cubicBezTo>
                  <a:cubicBezTo>
                    <a:pt x="83617" y="96998"/>
                    <a:pt x="63001" y="92190"/>
                    <a:pt x="52590" y="93110"/>
                  </a:cubicBezTo>
                  <a:lnTo>
                    <a:pt x="0" y="111128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93" name="그룹 192">
            <a:extLst>
              <a:ext uri="{FF2B5EF4-FFF2-40B4-BE49-F238E27FC236}">
                <a16:creationId xmlns:a16="http://schemas.microsoft.com/office/drawing/2014/main" id="{A15C9BCE-641C-4EED-A453-B3DBF912B430}"/>
              </a:ext>
            </a:extLst>
          </p:cNvPr>
          <p:cNvGrpSpPr/>
          <p:nvPr userDrawn="1"/>
        </p:nvGrpSpPr>
        <p:grpSpPr>
          <a:xfrm>
            <a:off x="3092987" y="557653"/>
            <a:ext cx="2929611" cy="5649548"/>
            <a:chOff x="3092987" y="557653"/>
            <a:chExt cx="2929611" cy="5649548"/>
          </a:xfrm>
        </p:grpSpPr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E922A43D-9456-4B4B-B7EE-94AF457DCCAC}"/>
                </a:ext>
              </a:extLst>
            </p:cNvPr>
            <p:cNvSpPr/>
            <p:nvPr/>
          </p:nvSpPr>
          <p:spPr>
            <a:xfrm rot="301580" flipH="1">
              <a:off x="3092987" y="2492877"/>
              <a:ext cx="2929611" cy="3343561"/>
            </a:xfrm>
            <a:custGeom>
              <a:avLst/>
              <a:gdLst>
                <a:gd name="connsiteX0" fmla="*/ 2263317 w 2907049"/>
                <a:gd name="connsiteY0" fmla="*/ 1521842 h 3317811"/>
                <a:gd name="connsiteX1" fmla="*/ 2244142 w 2907049"/>
                <a:gd name="connsiteY1" fmla="*/ 1323958 h 3317811"/>
                <a:gd name="connsiteX2" fmla="*/ 2179423 w 2907049"/>
                <a:gd name="connsiteY2" fmla="*/ 865937 h 3317811"/>
                <a:gd name="connsiteX3" fmla="*/ 2016629 w 2907049"/>
                <a:gd name="connsiteY3" fmla="*/ 450928 h 3317811"/>
                <a:gd name="connsiteX4" fmla="*/ 2076154 w 2907049"/>
                <a:gd name="connsiteY4" fmla="*/ 232338 h 3317811"/>
                <a:gd name="connsiteX5" fmla="*/ 2375110 w 2907049"/>
                <a:gd name="connsiteY5" fmla="*/ 43177 h 3317811"/>
                <a:gd name="connsiteX6" fmla="*/ 2555415 w 2907049"/>
                <a:gd name="connsiteY6" fmla="*/ 364 h 3317811"/>
                <a:gd name="connsiteX7" fmla="*/ 2736919 w 2907049"/>
                <a:gd name="connsiteY7" fmla="*/ 111957 h 3317811"/>
                <a:gd name="connsiteX8" fmla="*/ 2863958 w 2907049"/>
                <a:gd name="connsiteY8" fmla="*/ 886245 h 3317811"/>
                <a:gd name="connsiteX9" fmla="*/ 2901311 w 2907049"/>
                <a:gd name="connsiteY9" fmla="*/ 1709271 h 3317811"/>
                <a:gd name="connsiteX10" fmla="*/ 2901578 w 2907049"/>
                <a:gd name="connsiteY10" fmla="*/ 2070015 h 3317811"/>
                <a:gd name="connsiteX11" fmla="*/ 2825873 w 2907049"/>
                <a:gd name="connsiteY11" fmla="*/ 2299592 h 3317811"/>
                <a:gd name="connsiteX12" fmla="*/ 2581316 w 2907049"/>
                <a:gd name="connsiteY12" fmla="*/ 2484026 h 3317811"/>
                <a:gd name="connsiteX13" fmla="*/ 2271840 w 2907049"/>
                <a:gd name="connsiteY13" fmla="*/ 2658339 h 3317811"/>
                <a:gd name="connsiteX14" fmla="*/ 1633580 w 2907049"/>
                <a:gd name="connsiteY14" fmla="*/ 2962088 h 3317811"/>
                <a:gd name="connsiteX15" fmla="*/ 1319510 w 2907049"/>
                <a:gd name="connsiteY15" fmla="*/ 3048912 h 3317811"/>
                <a:gd name="connsiteX16" fmla="*/ 1170964 w 2907049"/>
                <a:gd name="connsiteY16" fmla="*/ 3086132 h 3317811"/>
                <a:gd name="connsiteX17" fmla="*/ 1047187 w 2907049"/>
                <a:gd name="connsiteY17" fmla="*/ 3155377 h 3317811"/>
                <a:gd name="connsiteX18" fmla="*/ 732452 w 2907049"/>
                <a:gd name="connsiteY18" fmla="*/ 3283016 h 3317811"/>
                <a:gd name="connsiteX19" fmla="*/ 516858 w 2907049"/>
                <a:gd name="connsiteY19" fmla="*/ 3317373 h 3317811"/>
                <a:gd name="connsiteX20" fmla="*/ 260781 w 2907049"/>
                <a:gd name="connsiteY20" fmla="*/ 3259579 h 3317811"/>
                <a:gd name="connsiteX21" fmla="*/ 213641 w 2907049"/>
                <a:gd name="connsiteY21" fmla="*/ 3186471 h 3317811"/>
                <a:gd name="connsiteX22" fmla="*/ 202322 w 2907049"/>
                <a:gd name="connsiteY22" fmla="*/ 3177416 h 3317811"/>
                <a:gd name="connsiteX23" fmla="*/ 54042 w 2907049"/>
                <a:gd name="connsiteY23" fmla="*/ 3113763 h 3317811"/>
                <a:gd name="connsiteX24" fmla="*/ 56173 w 2907049"/>
                <a:gd name="connsiteY24" fmla="*/ 3046848 h 3317811"/>
                <a:gd name="connsiteX25" fmla="*/ 76880 w 2907049"/>
                <a:gd name="connsiteY25" fmla="*/ 3033265 h 3317811"/>
                <a:gd name="connsiteX26" fmla="*/ 12828 w 2907049"/>
                <a:gd name="connsiteY26" fmla="*/ 2985925 h 3317811"/>
                <a:gd name="connsiteX27" fmla="*/ 5570 w 2907049"/>
                <a:gd name="connsiteY27" fmla="*/ 2946641 h 3317811"/>
                <a:gd name="connsiteX28" fmla="*/ 24480 w 2907049"/>
                <a:gd name="connsiteY28" fmla="*/ 2873600 h 3317811"/>
                <a:gd name="connsiteX29" fmla="*/ 90796 w 2907049"/>
                <a:gd name="connsiteY29" fmla="*/ 2812810 h 3317811"/>
                <a:gd name="connsiteX30" fmla="*/ 264110 w 2907049"/>
                <a:gd name="connsiteY30" fmla="*/ 2845968 h 3317811"/>
                <a:gd name="connsiteX31" fmla="*/ 367513 w 2907049"/>
                <a:gd name="connsiteY31" fmla="*/ 2827592 h 3317811"/>
                <a:gd name="connsiteX32" fmla="*/ 376768 w 2907049"/>
                <a:gd name="connsiteY32" fmla="*/ 2817937 h 3317811"/>
                <a:gd name="connsiteX33" fmla="*/ 314913 w 2907049"/>
                <a:gd name="connsiteY33" fmla="*/ 2836181 h 3317811"/>
                <a:gd name="connsiteX34" fmla="*/ 262712 w 2907049"/>
                <a:gd name="connsiteY34" fmla="*/ 2829855 h 3317811"/>
                <a:gd name="connsiteX35" fmla="*/ 177020 w 2907049"/>
                <a:gd name="connsiteY35" fmla="*/ 2758079 h 3317811"/>
                <a:gd name="connsiteX36" fmla="*/ 192667 w 2907049"/>
                <a:gd name="connsiteY36" fmla="*/ 2698421 h 3317811"/>
                <a:gd name="connsiteX37" fmla="*/ 301463 w 2907049"/>
                <a:gd name="connsiteY37" fmla="*/ 2671589 h 3317811"/>
                <a:gd name="connsiteX38" fmla="*/ 775664 w 2907049"/>
                <a:gd name="connsiteY38" fmla="*/ 2644889 h 3317811"/>
                <a:gd name="connsiteX39" fmla="*/ 919549 w 2907049"/>
                <a:gd name="connsiteY39" fmla="*/ 2693561 h 3317811"/>
                <a:gd name="connsiteX40" fmla="*/ 993522 w 2907049"/>
                <a:gd name="connsiteY40" fmla="*/ 2725987 h 3317811"/>
                <a:gd name="connsiteX41" fmla="*/ 1097058 w 2907049"/>
                <a:gd name="connsiteY41" fmla="*/ 2716732 h 3317811"/>
                <a:gd name="connsiteX42" fmla="*/ 1403604 w 2907049"/>
                <a:gd name="connsiteY42" fmla="*/ 2571049 h 3317811"/>
                <a:gd name="connsiteX43" fmla="*/ 1702426 w 2907049"/>
                <a:gd name="connsiteY43" fmla="*/ 2390278 h 3317811"/>
                <a:gd name="connsiteX44" fmla="*/ 2285023 w 2907049"/>
                <a:gd name="connsiteY44" fmla="*/ 1939847 h 3317811"/>
                <a:gd name="connsiteX45" fmla="*/ 2306596 w 2907049"/>
                <a:gd name="connsiteY45" fmla="*/ 1893305 h 3317811"/>
                <a:gd name="connsiteX46" fmla="*/ 2279297 w 2907049"/>
                <a:gd name="connsiteY46" fmla="*/ 1645951 h 3317811"/>
                <a:gd name="connsiteX47" fmla="*/ 2263317 w 2907049"/>
                <a:gd name="connsiteY47" fmla="*/ 1521842 h 331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907049" h="3317811">
                  <a:moveTo>
                    <a:pt x="2263317" y="1521842"/>
                  </a:moveTo>
                  <a:cubicBezTo>
                    <a:pt x="2255794" y="1455992"/>
                    <a:pt x="2249602" y="1390075"/>
                    <a:pt x="2244142" y="1323958"/>
                  </a:cubicBezTo>
                  <a:cubicBezTo>
                    <a:pt x="2230759" y="1170352"/>
                    <a:pt x="2216976" y="1015881"/>
                    <a:pt x="2179423" y="865937"/>
                  </a:cubicBezTo>
                  <a:cubicBezTo>
                    <a:pt x="2142603" y="718990"/>
                    <a:pt x="2064768" y="593215"/>
                    <a:pt x="2016629" y="450928"/>
                  </a:cubicBezTo>
                  <a:cubicBezTo>
                    <a:pt x="1987999" y="366302"/>
                    <a:pt x="2015297" y="293860"/>
                    <a:pt x="2076154" y="232338"/>
                  </a:cubicBezTo>
                  <a:cubicBezTo>
                    <a:pt x="2161180" y="146313"/>
                    <a:pt x="2264383" y="88586"/>
                    <a:pt x="2375110" y="43177"/>
                  </a:cubicBezTo>
                  <a:cubicBezTo>
                    <a:pt x="2432770" y="19540"/>
                    <a:pt x="2492561" y="4492"/>
                    <a:pt x="2555415" y="364"/>
                  </a:cubicBezTo>
                  <a:cubicBezTo>
                    <a:pt x="2630520" y="-4629"/>
                    <a:pt x="2708422" y="42178"/>
                    <a:pt x="2736919" y="111957"/>
                  </a:cubicBezTo>
                  <a:cubicBezTo>
                    <a:pt x="2837392" y="357846"/>
                    <a:pt x="2844650" y="624109"/>
                    <a:pt x="2863958" y="886245"/>
                  </a:cubicBezTo>
                  <a:cubicBezTo>
                    <a:pt x="2884133" y="1160165"/>
                    <a:pt x="2896584" y="1434618"/>
                    <a:pt x="2901311" y="1709271"/>
                  </a:cubicBezTo>
                  <a:cubicBezTo>
                    <a:pt x="2903375" y="1828055"/>
                    <a:pt x="2912963" y="1951499"/>
                    <a:pt x="2901578" y="2070015"/>
                  </a:cubicBezTo>
                  <a:cubicBezTo>
                    <a:pt x="2893788" y="2151047"/>
                    <a:pt x="2871682" y="2232211"/>
                    <a:pt x="2825873" y="2299592"/>
                  </a:cubicBezTo>
                  <a:cubicBezTo>
                    <a:pt x="2766016" y="2387547"/>
                    <a:pt x="2671934" y="2434422"/>
                    <a:pt x="2581316" y="2484026"/>
                  </a:cubicBezTo>
                  <a:cubicBezTo>
                    <a:pt x="2477447" y="2540887"/>
                    <a:pt x="2374977" y="2600212"/>
                    <a:pt x="2271840" y="2658339"/>
                  </a:cubicBezTo>
                  <a:cubicBezTo>
                    <a:pt x="2066499" y="2774059"/>
                    <a:pt x="1857364" y="2885985"/>
                    <a:pt x="1633580" y="2962088"/>
                  </a:cubicBezTo>
                  <a:cubicBezTo>
                    <a:pt x="1530643" y="2997044"/>
                    <a:pt x="1425310" y="3024210"/>
                    <a:pt x="1319510" y="3048912"/>
                  </a:cubicBezTo>
                  <a:cubicBezTo>
                    <a:pt x="1270905" y="3060231"/>
                    <a:pt x="1216374" y="3066157"/>
                    <a:pt x="1170964" y="3086132"/>
                  </a:cubicBezTo>
                  <a:cubicBezTo>
                    <a:pt x="1128085" y="3104974"/>
                    <a:pt x="1089534" y="3134870"/>
                    <a:pt x="1047187" y="3155377"/>
                  </a:cubicBezTo>
                  <a:cubicBezTo>
                    <a:pt x="944451" y="3205048"/>
                    <a:pt x="837985" y="3240803"/>
                    <a:pt x="732452" y="3283016"/>
                  </a:cubicBezTo>
                  <a:cubicBezTo>
                    <a:pt x="662607" y="3306054"/>
                    <a:pt x="590698" y="3320568"/>
                    <a:pt x="516858" y="3317373"/>
                  </a:cubicBezTo>
                  <a:cubicBezTo>
                    <a:pt x="428303" y="3313511"/>
                    <a:pt x="343410" y="3290140"/>
                    <a:pt x="260781" y="3259579"/>
                  </a:cubicBezTo>
                  <a:cubicBezTo>
                    <a:pt x="222496" y="3245464"/>
                    <a:pt x="210378" y="3224290"/>
                    <a:pt x="213641" y="3186471"/>
                  </a:cubicBezTo>
                  <a:cubicBezTo>
                    <a:pt x="214639" y="3174952"/>
                    <a:pt x="207315" y="3178082"/>
                    <a:pt x="202322" y="3177416"/>
                  </a:cubicBezTo>
                  <a:cubicBezTo>
                    <a:pt x="159842" y="3171557"/>
                    <a:pt x="63164" y="3121886"/>
                    <a:pt x="54042" y="3113763"/>
                  </a:cubicBezTo>
                  <a:cubicBezTo>
                    <a:pt x="29806" y="3092124"/>
                    <a:pt x="30672" y="3067222"/>
                    <a:pt x="56173" y="3046848"/>
                  </a:cubicBezTo>
                  <a:cubicBezTo>
                    <a:pt x="61833" y="3042320"/>
                    <a:pt x="68358" y="3038858"/>
                    <a:pt x="76880" y="3033265"/>
                  </a:cubicBezTo>
                  <a:cubicBezTo>
                    <a:pt x="64696" y="3025075"/>
                    <a:pt x="22882" y="2994048"/>
                    <a:pt x="12828" y="2985925"/>
                  </a:cubicBezTo>
                  <a:cubicBezTo>
                    <a:pt x="-888" y="2974872"/>
                    <a:pt x="-4084" y="2959958"/>
                    <a:pt x="5570" y="2946641"/>
                  </a:cubicBezTo>
                  <a:cubicBezTo>
                    <a:pt x="21750" y="2924203"/>
                    <a:pt x="23015" y="2899567"/>
                    <a:pt x="24480" y="2873600"/>
                  </a:cubicBezTo>
                  <a:cubicBezTo>
                    <a:pt x="26877" y="2829656"/>
                    <a:pt x="46519" y="2812144"/>
                    <a:pt x="90796" y="2812810"/>
                  </a:cubicBezTo>
                  <a:cubicBezTo>
                    <a:pt x="136538" y="2813476"/>
                    <a:pt x="251326" y="2841774"/>
                    <a:pt x="264110" y="2845968"/>
                  </a:cubicBezTo>
                  <a:cubicBezTo>
                    <a:pt x="301996" y="2858286"/>
                    <a:pt x="335154" y="2845302"/>
                    <a:pt x="367513" y="2827592"/>
                  </a:cubicBezTo>
                  <a:cubicBezTo>
                    <a:pt x="369910" y="2826260"/>
                    <a:pt x="371575" y="2823463"/>
                    <a:pt x="376768" y="2817937"/>
                  </a:cubicBezTo>
                  <a:cubicBezTo>
                    <a:pt x="353264" y="2824795"/>
                    <a:pt x="334888" y="2833118"/>
                    <a:pt x="314913" y="2836181"/>
                  </a:cubicBezTo>
                  <a:cubicBezTo>
                    <a:pt x="296669" y="2839044"/>
                    <a:pt x="278559" y="2838577"/>
                    <a:pt x="262712" y="2829855"/>
                  </a:cubicBezTo>
                  <a:cubicBezTo>
                    <a:pt x="229621" y="2811678"/>
                    <a:pt x="199658" y="2788774"/>
                    <a:pt x="177020" y="2758079"/>
                  </a:cubicBezTo>
                  <a:cubicBezTo>
                    <a:pt x="156713" y="2730581"/>
                    <a:pt x="161507" y="2712470"/>
                    <a:pt x="192667" y="2698421"/>
                  </a:cubicBezTo>
                  <a:cubicBezTo>
                    <a:pt x="227157" y="2682841"/>
                    <a:pt x="264377" y="2677181"/>
                    <a:pt x="301463" y="2671589"/>
                  </a:cubicBezTo>
                  <a:cubicBezTo>
                    <a:pt x="395211" y="2657540"/>
                    <a:pt x="711612" y="2637432"/>
                    <a:pt x="775664" y="2644889"/>
                  </a:cubicBezTo>
                  <a:cubicBezTo>
                    <a:pt x="827465" y="2650948"/>
                    <a:pt x="874472" y="2668659"/>
                    <a:pt x="919549" y="2693561"/>
                  </a:cubicBezTo>
                  <a:cubicBezTo>
                    <a:pt x="943186" y="2706611"/>
                    <a:pt x="966556" y="2720194"/>
                    <a:pt x="993522" y="2725987"/>
                  </a:cubicBezTo>
                  <a:cubicBezTo>
                    <a:pt x="1029144" y="2733644"/>
                    <a:pt x="1063234" y="2726253"/>
                    <a:pt x="1097058" y="2716732"/>
                  </a:cubicBezTo>
                  <a:cubicBezTo>
                    <a:pt x="1204256" y="2686437"/>
                    <a:pt x="1306726" y="2624714"/>
                    <a:pt x="1403604" y="2571049"/>
                  </a:cubicBezTo>
                  <a:cubicBezTo>
                    <a:pt x="1505475" y="2514654"/>
                    <a:pt x="1605149" y="2454330"/>
                    <a:pt x="1702426" y="2390278"/>
                  </a:cubicBezTo>
                  <a:cubicBezTo>
                    <a:pt x="1908033" y="2254915"/>
                    <a:pt x="2099391" y="2100644"/>
                    <a:pt x="2285023" y="1939847"/>
                  </a:cubicBezTo>
                  <a:cubicBezTo>
                    <a:pt x="2299938" y="1926930"/>
                    <a:pt x="2305864" y="1912215"/>
                    <a:pt x="2306596" y="1893305"/>
                  </a:cubicBezTo>
                  <a:cubicBezTo>
                    <a:pt x="2310059" y="1809811"/>
                    <a:pt x="2291016" y="1728114"/>
                    <a:pt x="2279297" y="1645951"/>
                  </a:cubicBezTo>
                  <a:cubicBezTo>
                    <a:pt x="2273238" y="1604604"/>
                    <a:pt x="2268045" y="1563256"/>
                    <a:pt x="2263317" y="1521842"/>
                  </a:cubicBezTo>
                  <a:close/>
                </a:path>
              </a:pathLst>
            </a:custGeom>
            <a:solidFill>
              <a:schemeClr val="bg1"/>
            </a:solidFill>
            <a:ln w="6645" cap="flat">
              <a:noFill/>
              <a:prstDash val="solid"/>
              <a:miter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95" name="그룹 194">
              <a:extLst>
                <a:ext uri="{FF2B5EF4-FFF2-40B4-BE49-F238E27FC236}">
                  <a16:creationId xmlns:a16="http://schemas.microsoft.com/office/drawing/2014/main" id="{AA17BFF8-C108-4A7B-AB8D-069DFDEC6735}"/>
                </a:ext>
              </a:extLst>
            </p:cNvPr>
            <p:cNvGrpSpPr/>
            <p:nvPr/>
          </p:nvGrpSpPr>
          <p:grpSpPr>
            <a:xfrm>
              <a:off x="4106394" y="557653"/>
              <a:ext cx="1770934" cy="5649548"/>
              <a:chOff x="4106394" y="557653"/>
              <a:chExt cx="1770934" cy="5649548"/>
            </a:xfrm>
          </p:grpSpPr>
          <p:sp>
            <p:nvSpPr>
              <p:cNvPr id="196" name="자유형: 도형 195">
                <a:extLst>
                  <a:ext uri="{FF2B5EF4-FFF2-40B4-BE49-F238E27FC236}">
                    <a16:creationId xmlns:a16="http://schemas.microsoft.com/office/drawing/2014/main" id="{50E0F701-C881-4258-AEF1-641932505C86}"/>
                  </a:ext>
                </a:extLst>
              </p:cNvPr>
              <p:cNvSpPr/>
              <p:nvPr/>
            </p:nvSpPr>
            <p:spPr>
              <a:xfrm flipH="1">
                <a:off x="5225886" y="5981866"/>
                <a:ext cx="257686" cy="225335"/>
              </a:xfrm>
              <a:custGeom>
                <a:avLst/>
                <a:gdLst>
                  <a:gd name="connsiteX0" fmla="*/ 42552 w 230163"/>
                  <a:gd name="connsiteY0" fmla="*/ 127 h 201267"/>
                  <a:gd name="connsiteX1" fmla="*/ 2275 w 230163"/>
                  <a:gd name="connsiteY1" fmla="*/ 24672 h 201267"/>
                  <a:gd name="connsiteX2" fmla="*/ 0 w 230163"/>
                  <a:gd name="connsiteY2" fmla="*/ 27715 h 201267"/>
                  <a:gd name="connsiteX3" fmla="*/ 11794 w 230163"/>
                  <a:gd name="connsiteY3" fmla="*/ 45177 h 201267"/>
                  <a:gd name="connsiteX4" fmla="*/ 73588 w 230163"/>
                  <a:gd name="connsiteY4" fmla="*/ 109518 h 201267"/>
                  <a:gd name="connsiteX5" fmla="*/ 147997 w 230163"/>
                  <a:gd name="connsiteY5" fmla="*/ 166337 h 201267"/>
                  <a:gd name="connsiteX6" fmla="*/ 186994 w 230163"/>
                  <a:gd name="connsiteY6" fmla="*/ 199665 h 201267"/>
                  <a:gd name="connsiteX7" fmla="*/ 221320 w 230163"/>
                  <a:gd name="connsiteY7" fmla="*/ 199419 h 201267"/>
                  <a:gd name="connsiteX8" fmla="*/ 228741 w 230163"/>
                  <a:gd name="connsiteY8" fmla="*/ 198903 h 201267"/>
                  <a:gd name="connsiteX9" fmla="*/ 228829 w 230163"/>
                  <a:gd name="connsiteY9" fmla="*/ 198543 h 201267"/>
                  <a:gd name="connsiteX10" fmla="*/ 230145 w 230163"/>
                  <a:gd name="connsiteY10" fmla="*/ 190555 h 201267"/>
                  <a:gd name="connsiteX11" fmla="*/ 183310 w 230163"/>
                  <a:gd name="connsiteY11" fmla="*/ 149566 h 201267"/>
                  <a:gd name="connsiteX12" fmla="*/ 160945 w 230163"/>
                  <a:gd name="connsiteY12" fmla="*/ 155026 h 201267"/>
                  <a:gd name="connsiteX13" fmla="*/ 169390 w 230163"/>
                  <a:gd name="connsiteY13" fmla="*/ 81466 h 201267"/>
                  <a:gd name="connsiteX14" fmla="*/ 147291 w 230163"/>
                  <a:gd name="connsiteY14" fmla="*/ 51619 h 201267"/>
                  <a:gd name="connsiteX15" fmla="*/ 85652 w 230163"/>
                  <a:gd name="connsiteY15" fmla="*/ 18150 h 201267"/>
                  <a:gd name="connsiteX16" fmla="*/ 42552 w 230163"/>
                  <a:gd name="connsiteY16" fmla="*/ 127 h 20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0163" h="201267">
                    <a:moveTo>
                      <a:pt x="42552" y="127"/>
                    </a:moveTo>
                    <a:cubicBezTo>
                      <a:pt x="29085" y="1223"/>
                      <a:pt x="16088" y="9413"/>
                      <a:pt x="2275" y="24672"/>
                    </a:cubicBezTo>
                    <a:lnTo>
                      <a:pt x="0" y="27715"/>
                    </a:lnTo>
                    <a:lnTo>
                      <a:pt x="11794" y="45177"/>
                    </a:lnTo>
                    <a:cubicBezTo>
                      <a:pt x="17233" y="84289"/>
                      <a:pt x="43154" y="97945"/>
                      <a:pt x="73588" y="109518"/>
                    </a:cubicBezTo>
                    <a:cubicBezTo>
                      <a:pt x="103907" y="120973"/>
                      <a:pt x="141865" y="119932"/>
                      <a:pt x="147997" y="166337"/>
                    </a:cubicBezTo>
                    <a:cubicBezTo>
                      <a:pt x="149155" y="175363"/>
                      <a:pt x="172529" y="196078"/>
                      <a:pt x="186994" y="199665"/>
                    </a:cubicBezTo>
                    <a:cubicBezTo>
                      <a:pt x="198219" y="202442"/>
                      <a:pt x="209733" y="201111"/>
                      <a:pt x="221320" y="199419"/>
                    </a:cubicBezTo>
                    <a:lnTo>
                      <a:pt x="228741" y="198903"/>
                    </a:lnTo>
                    <a:lnTo>
                      <a:pt x="228829" y="198543"/>
                    </a:lnTo>
                    <a:cubicBezTo>
                      <a:pt x="229653" y="194734"/>
                      <a:pt x="230112" y="191974"/>
                      <a:pt x="230145" y="190555"/>
                    </a:cubicBezTo>
                    <a:cubicBezTo>
                      <a:pt x="230807" y="160358"/>
                      <a:pt x="213331" y="145154"/>
                      <a:pt x="183310" y="149566"/>
                    </a:cubicBezTo>
                    <a:cubicBezTo>
                      <a:pt x="176643" y="150541"/>
                      <a:pt x="170152" y="152781"/>
                      <a:pt x="160945" y="155026"/>
                    </a:cubicBezTo>
                    <a:cubicBezTo>
                      <a:pt x="163106" y="141551"/>
                      <a:pt x="168535" y="93452"/>
                      <a:pt x="169390" y="81466"/>
                    </a:cubicBezTo>
                    <a:cubicBezTo>
                      <a:pt x="170576" y="65134"/>
                      <a:pt x="162465" y="53503"/>
                      <a:pt x="147291" y="51619"/>
                    </a:cubicBezTo>
                    <a:cubicBezTo>
                      <a:pt x="121778" y="48387"/>
                      <a:pt x="104231" y="33622"/>
                      <a:pt x="85652" y="18150"/>
                    </a:cubicBezTo>
                    <a:cubicBezTo>
                      <a:pt x="69957" y="5030"/>
                      <a:pt x="56019" y="-969"/>
                      <a:pt x="42552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 w="6645" cap="flat">
                <a:noFill/>
                <a:prstDash val="solid"/>
                <a:miter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97" name="그룹 196">
                <a:extLst>
                  <a:ext uri="{FF2B5EF4-FFF2-40B4-BE49-F238E27FC236}">
                    <a16:creationId xmlns:a16="http://schemas.microsoft.com/office/drawing/2014/main" id="{0686F7DD-C12F-4723-999B-431358C8CB7C}"/>
                  </a:ext>
                </a:extLst>
              </p:cNvPr>
              <p:cNvGrpSpPr/>
              <p:nvPr/>
            </p:nvGrpSpPr>
            <p:grpSpPr>
              <a:xfrm>
                <a:off x="4106394" y="557653"/>
                <a:ext cx="1770934" cy="2101780"/>
                <a:chOff x="4106394" y="557653"/>
                <a:chExt cx="1770934" cy="2101780"/>
              </a:xfrm>
            </p:grpSpPr>
            <p:sp>
              <p:nvSpPr>
                <p:cNvPr id="198" name="자유형: 도형 197">
                  <a:extLst>
                    <a:ext uri="{FF2B5EF4-FFF2-40B4-BE49-F238E27FC236}">
                      <a16:creationId xmlns:a16="http://schemas.microsoft.com/office/drawing/2014/main" id="{C994E0BB-9B86-4439-A46E-40D3989914ED}"/>
                    </a:ext>
                  </a:extLst>
                </p:cNvPr>
                <p:cNvSpPr/>
                <p:nvPr/>
              </p:nvSpPr>
              <p:spPr>
                <a:xfrm flipH="1">
                  <a:off x="4106394" y="688299"/>
                  <a:ext cx="585904" cy="1135237"/>
                </a:xfrm>
                <a:custGeom>
                  <a:avLst/>
                  <a:gdLst>
                    <a:gd name="connsiteX0" fmla="*/ 61330 w 540480"/>
                    <a:gd name="connsiteY0" fmla="*/ 471850 h 1047225"/>
                    <a:gd name="connsiteX1" fmla="*/ 61792 w 540480"/>
                    <a:gd name="connsiteY1" fmla="*/ 494151 h 1047225"/>
                    <a:gd name="connsiteX2" fmla="*/ 115301 w 540480"/>
                    <a:gd name="connsiteY2" fmla="*/ 757480 h 1047225"/>
                    <a:gd name="connsiteX3" fmla="*/ 215526 w 540480"/>
                    <a:gd name="connsiteY3" fmla="*/ 959182 h 1047225"/>
                    <a:gd name="connsiteX4" fmla="*/ 540480 w 540480"/>
                    <a:gd name="connsiteY4" fmla="*/ 1021534 h 1047225"/>
                    <a:gd name="connsiteX5" fmla="*/ 473114 w 540480"/>
                    <a:gd name="connsiteY5" fmla="*/ 983859 h 1047225"/>
                    <a:gd name="connsiteX6" fmla="*/ 258875 w 540480"/>
                    <a:gd name="connsiteY6" fmla="*/ 783805 h 1047225"/>
                    <a:gd name="connsiteX7" fmla="*/ 111145 w 540480"/>
                    <a:gd name="connsiteY7" fmla="*/ 548256 h 1047225"/>
                    <a:gd name="connsiteX8" fmla="*/ 61330 w 540480"/>
                    <a:gd name="connsiteY8" fmla="*/ 471850 h 1047225"/>
                    <a:gd name="connsiteX9" fmla="*/ 39622 w 540480"/>
                    <a:gd name="connsiteY9" fmla="*/ 814 h 1047225"/>
                    <a:gd name="connsiteX10" fmla="*/ 13187 w 540480"/>
                    <a:gd name="connsiteY10" fmla="*/ 13654 h 1047225"/>
                    <a:gd name="connsiteX11" fmla="*/ 10594 w 540480"/>
                    <a:gd name="connsiteY11" fmla="*/ 20777 h 1047225"/>
                    <a:gd name="connsiteX12" fmla="*/ 0 w 540480"/>
                    <a:gd name="connsiteY12" fmla="*/ 71641 h 1047225"/>
                    <a:gd name="connsiteX13" fmla="*/ 6895 w 540480"/>
                    <a:gd name="connsiteY13" fmla="*/ 96091 h 1047225"/>
                    <a:gd name="connsiteX14" fmla="*/ 182338 w 540480"/>
                    <a:gd name="connsiteY14" fmla="*/ 362058 h 1047225"/>
                    <a:gd name="connsiteX15" fmla="*/ 201407 w 540480"/>
                    <a:gd name="connsiteY15" fmla="*/ 371031 h 1047225"/>
                    <a:gd name="connsiteX16" fmla="*/ 205365 w 540480"/>
                    <a:gd name="connsiteY16" fmla="*/ 346091 h 1047225"/>
                    <a:gd name="connsiteX17" fmla="*/ 186033 w 540480"/>
                    <a:gd name="connsiteY17" fmla="*/ 315146 h 1047225"/>
                    <a:gd name="connsiteX18" fmla="*/ 182140 w 540480"/>
                    <a:gd name="connsiteY18" fmla="*/ 238410 h 1047225"/>
                    <a:gd name="connsiteX19" fmla="*/ 198635 w 540480"/>
                    <a:gd name="connsiteY19" fmla="*/ 172496 h 1047225"/>
                    <a:gd name="connsiteX20" fmla="*/ 120118 w 540480"/>
                    <a:gd name="connsiteY20" fmla="*/ 23907 h 1047225"/>
                    <a:gd name="connsiteX21" fmla="*/ 39622 w 540480"/>
                    <a:gd name="connsiteY21" fmla="*/ 814 h 104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0480" h="1047225">
                      <a:moveTo>
                        <a:pt x="61330" y="471850"/>
                      </a:moveTo>
                      <a:cubicBezTo>
                        <a:pt x="58294" y="481615"/>
                        <a:pt x="60538" y="487883"/>
                        <a:pt x="61792" y="494151"/>
                      </a:cubicBezTo>
                      <a:cubicBezTo>
                        <a:pt x="79541" y="581906"/>
                        <a:pt x="97355" y="669725"/>
                        <a:pt x="115301" y="757480"/>
                      </a:cubicBezTo>
                      <a:cubicBezTo>
                        <a:pt x="130873" y="833555"/>
                        <a:pt x="159904" y="902769"/>
                        <a:pt x="215526" y="959182"/>
                      </a:cubicBezTo>
                      <a:cubicBezTo>
                        <a:pt x="308096" y="1053073"/>
                        <a:pt x="411686" y="1068446"/>
                        <a:pt x="540480" y="1021534"/>
                      </a:cubicBezTo>
                      <a:cubicBezTo>
                        <a:pt x="517651" y="1008733"/>
                        <a:pt x="495613" y="995868"/>
                        <a:pt x="473114" y="983859"/>
                      </a:cubicBezTo>
                      <a:cubicBezTo>
                        <a:pt x="383777" y="936287"/>
                        <a:pt x="313573" y="868789"/>
                        <a:pt x="258875" y="783805"/>
                      </a:cubicBezTo>
                      <a:cubicBezTo>
                        <a:pt x="208664" y="705817"/>
                        <a:pt x="160631" y="626640"/>
                        <a:pt x="111145" y="548256"/>
                      </a:cubicBezTo>
                      <a:cubicBezTo>
                        <a:pt x="95375" y="523249"/>
                        <a:pt x="78814" y="498638"/>
                        <a:pt x="61330" y="471850"/>
                      </a:cubicBezTo>
                      <a:close/>
                      <a:moveTo>
                        <a:pt x="39622" y="814"/>
                      </a:moveTo>
                      <a:lnTo>
                        <a:pt x="13187" y="13654"/>
                      </a:lnTo>
                      <a:lnTo>
                        <a:pt x="10594" y="20777"/>
                      </a:lnTo>
                      <a:lnTo>
                        <a:pt x="0" y="71641"/>
                      </a:lnTo>
                      <a:lnTo>
                        <a:pt x="6895" y="96091"/>
                      </a:lnTo>
                      <a:cubicBezTo>
                        <a:pt x="51235" y="194072"/>
                        <a:pt x="111805" y="281364"/>
                        <a:pt x="182338" y="362058"/>
                      </a:cubicBezTo>
                      <a:cubicBezTo>
                        <a:pt x="186957" y="367336"/>
                        <a:pt x="192235" y="377036"/>
                        <a:pt x="201407" y="371031"/>
                      </a:cubicBezTo>
                      <a:cubicBezTo>
                        <a:pt x="210578" y="365027"/>
                        <a:pt x="209390" y="354404"/>
                        <a:pt x="205365" y="346091"/>
                      </a:cubicBezTo>
                      <a:cubicBezTo>
                        <a:pt x="200087" y="335204"/>
                        <a:pt x="192961" y="325109"/>
                        <a:pt x="186033" y="315146"/>
                      </a:cubicBezTo>
                      <a:cubicBezTo>
                        <a:pt x="168746" y="290271"/>
                        <a:pt x="165909" y="265199"/>
                        <a:pt x="182140" y="238410"/>
                      </a:cubicBezTo>
                      <a:cubicBezTo>
                        <a:pt x="192697" y="220991"/>
                        <a:pt x="199031" y="201923"/>
                        <a:pt x="198635" y="172496"/>
                      </a:cubicBezTo>
                      <a:cubicBezTo>
                        <a:pt x="192499" y="118788"/>
                        <a:pt x="169736" y="64288"/>
                        <a:pt x="120118" y="23907"/>
                      </a:cubicBezTo>
                      <a:cubicBezTo>
                        <a:pt x="97025" y="5103"/>
                        <a:pt x="69643" y="-2682"/>
                        <a:pt x="39622" y="8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64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9" name="자유형: 도형 198">
                  <a:extLst>
                    <a:ext uri="{FF2B5EF4-FFF2-40B4-BE49-F238E27FC236}">
                      <a16:creationId xmlns:a16="http://schemas.microsoft.com/office/drawing/2014/main" id="{AE2BCE34-DD80-4044-8C78-B750CD7A2B9C}"/>
                    </a:ext>
                  </a:extLst>
                </p:cNvPr>
                <p:cNvSpPr/>
                <p:nvPr/>
              </p:nvSpPr>
              <p:spPr>
                <a:xfrm flipH="1">
                  <a:off x="4186373" y="557653"/>
                  <a:ext cx="1690955" cy="2101780"/>
                </a:xfrm>
                <a:custGeom>
                  <a:avLst/>
                  <a:gdLst>
                    <a:gd name="connsiteX0" fmla="*/ 1544068 w 1559859"/>
                    <a:gd name="connsiteY0" fmla="*/ 1308371 h 1938834"/>
                    <a:gd name="connsiteX1" fmla="*/ 1541964 w 1559859"/>
                    <a:gd name="connsiteY1" fmla="*/ 1312896 h 1938834"/>
                    <a:gd name="connsiteX2" fmla="*/ 1541713 w 1559859"/>
                    <a:gd name="connsiteY2" fmla="*/ 1313236 h 1938834"/>
                    <a:gd name="connsiteX3" fmla="*/ 1541534 w 1559859"/>
                    <a:gd name="connsiteY3" fmla="*/ 1313609 h 1938834"/>
                    <a:gd name="connsiteX4" fmla="*/ 1541362 w 1559859"/>
                    <a:gd name="connsiteY4" fmla="*/ 1313712 h 1938834"/>
                    <a:gd name="connsiteX5" fmla="*/ 1535015 w 1559859"/>
                    <a:gd name="connsiteY5" fmla="*/ 1322320 h 1938834"/>
                    <a:gd name="connsiteX6" fmla="*/ 1559019 w 1559859"/>
                    <a:gd name="connsiteY6" fmla="*/ 1309320 h 1938834"/>
                    <a:gd name="connsiteX7" fmla="*/ 1559859 w 1559859"/>
                    <a:gd name="connsiteY7" fmla="*/ 1308835 h 1938834"/>
                    <a:gd name="connsiteX8" fmla="*/ 369859 w 1559859"/>
                    <a:gd name="connsiteY8" fmla="*/ 66 h 1938834"/>
                    <a:gd name="connsiteX9" fmla="*/ 157468 w 1559859"/>
                    <a:gd name="connsiteY9" fmla="*/ 88547 h 1938834"/>
                    <a:gd name="connsiteX10" fmla="*/ 13433 w 1559859"/>
                    <a:gd name="connsiteY10" fmla="*/ 281606 h 1938834"/>
                    <a:gd name="connsiteX11" fmla="*/ 11519 w 1559859"/>
                    <a:gd name="connsiteY11" fmla="*/ 376024 h 1938834"/>
                    <a:gd name="connsiteX12" fmla="*/ 82250 w 1559859"/>
                    <a:gd name="connsiteY12" fmla="*/ 489313 h 1938834"/>
                    <a:gd name="connsiteX13" fmla="*/ 170862 w 1559859"/>
                    <a:gd name="connsiteY13" fmla="*/ 671287 h 1938834"/>
                    <a:gd name="connsiteX14" fmla="*/ 184783 w 1559859"/>
                    <a:gd name="connsiteY14" fmla="*/ 750464 h 1938834"/>
                    <a:gd name="connsiteX15" fmla="*/ 198046 w 1559859"/>
                    <a:gd name="connsiteY15" fmla="*/ 789788 h 1938834"/>
                    <a:gd name="connsiteX16" fmla="*/ 436433 w 1559859"/>
                    <a:gd name="connsiteY16" fmla="*/ 1039788 h 1938834"/>
                    <a:gd name="connsiteX17" fmla="*/ 635959 w 1559859"/>
                    <a:gd name="connsiteY17" fmla="*/ 1221895 h 1938834"/>
                    <a:gd name="connsiteX18" fmla="*/ 722195 w 1559859"/>
                    <a:gd name="connsiteY18" fmla="*/ 1288931 h 1938834"/>
                    <a:gd name="connsiteX19" fmla="*/ 869992 w 1559859"/>
                    <a:gd name="connsiteY19" fmla="*/ 1277912 h 1938834"/>
                    <a:gd name="connsiteX20" fmla="*/ 925943 w 1559859"/>
                    <a:gd name="connsiteY20" fmla="*/ 1239709 h 1938834"/>
                    <a:gd name="connsiteX21" fmla="*/ 959990 w 1559859"/>
                    <a:gd name="connsiteY21" fmla="*/ 1247891 h 1938834"/>
                    <a:gd name="connsiteX22" fmla="*/ 994431 w 1559859"/>
                    <a:gd name="connsiteY22" fmla="*/ 1370747 h 1938834"/>
                    <a:gd name="connsiteX23" fmla="*/ 993243 w 1559859"/>
                    <a:gd name="connsiteY23" fmla="*/ 1402153 h 1938834"/>
                    <a:gd name="connsiteX24" fmla="*/ 984474 w 1559859"/>
                    <a:gd name="connsiteY24" fmla="*/ 1400195 h 1938834"/>
                    <a:gd name="connsiteX25" fmla="*/ 994227 w 1559859"/>
                    <a:gd name="connsiteY25" fmla="*/ 1404926 h 1938834"/>
                    <a:gd name="connsiteX26" fmla="*/ 983208 w 1559859"/>
                    <a:gd name="connsiteY26" fmla="*/ 1475459 h 1938834"/>
                    <a:gd name="connsiteX27" fmla="*/ 756961 w 1559859"/>
                    <a:gd name="connsiteY27" fmla="*/ 1770590 h 1938834"/>
                    <a:gd name="connsiteX28" fmla="*/ 718627 w 1559859"/>
                    <a:gd name="connsiteY28" fmla="*/ 1925183 h 1938834"/>
                    <a:gd name="connsiteX29" fmla="*/ 735782 w 1559859"/>
                    <a:gd name="connsiteY29" fmla="*/ 1934948 h 1938834"/>
                    <a:gd name="connsiteX30" fmla="*/ 821226 w 1559859"/>
                    <a:gd name="connsiteY30" fmla="*/ 1872332 h 1938834"/>
                    <a:gd name="connsiteX31" fmla="*/ 1176531 w 1559859"/>
                    <a:gd name="connsiteY31" fmla="*/ 1561893 h 1938834"/>
                    <a:gd name="connsiteX32" fmla="*/ 1351857 w 1559859"/>
                    <a:gd name="connsiteY32" fmla="*/ 1427310 h 1938834"/>
                    <a:gd name="connsiteX33" fmla="*/ 1541362 w 1559859"/>
                    <a:gd name="connsiteY33" fmla="*/ 1313712 h 1938834"/>
                    <a:gd name="connsiteX34" fmla="*/ 1541713 w 1559859"/>
                    <a:gd name="connsiteY34" fmla="*/ 1313236 h 1938834"/>
                    <a:gd name="connsiteX35" fmla="*/ 1544048 w 1559859"/>
                    <a:gd name="connsiteY35" fmla="*/ 1308371 h 1938834"/>
                    <a:gd name="connsiteX36" fmla="*/ 1543661 w 1559859"/>
                    <a:gd name="connsiteY36" fmla="*/ 1308359 h 1938834"/>
                    <a:gd name="connsiteX37" fmla="*/ 1522342 w 1559859"/>
                    <a:gd name="connsiteY37" fmla="*/ 1306349 h 1938834"/>
                    <a:gd name="connsiteX38" fmla="*/ 1248984 w 1559859"/>
                    <a:gd name="connsiteY38" fmla="*/ 1171816 h 1938834"/>
                    <a:gd name="connsiteX39" fmla="*/ 1009342 w 1559859"/>
                    <a:gd name="connsiteY39" fmla="*/ 734100 h 1938834"/>
                    <a:gd name="connsiteX40" fmla="*/ 964212 w 1559859"/>
                    <a:gd name="connsiteY40" fmla="*/ 500463 h 1938834"/>
                    <a:gd name="connsiteX41" fmla="*/ 778081 w 1559859"/>
                    <a:gd name="connsiteY41" fmla="*/ 169307 h 1938834"/>
                    <a:gd name="connsiteX42" fmla="*/ 514225 w 1559859"/>
                    <a:gd name="connsiteY42" fmla="*/ 21444 h 1938834"/>
                    <a:gd name="connsiteX43" fmla="*/ 369859 w 1559859"/>
                    <a:gd name="connsiteY43" fmla="*/ 66 h 193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559859" h="1938834">
                      <a:moveTo>
                        <a:pt x="1544068" y="1308371"/>
                      </a:moveTo>
                      <a:lnTo>
                        <a:pt x="1541964" y="1312896"/>
                      </a:lnTo>
                      <a:lnTo>
                        <a:pt x="1541713" y="1313236"/>
                      </a:lnTo>
                      <a:lnTo>
                        <a:pt x="1541534" y="1313609"/>
                      </a:lnTo>
                      <a:lnTo>
                        <a:pt x="1541362" y="1313712"/>
                      </a:lnTo>
                      <a:lnTo>
                        <a:pt x="1535015" y="1322320"/>
                      </a:lnTo>
                      <a:cubicBezTo>
                        <a:pt x="1531786" y="1327422"/>
                        <a:pt x="1534172" y="1327807"/>
                        <a:pt x="1559019" y="1309320"/>
                      </a:cubicBezTo>
                      <a:lnTo>
                        <a:pt x="1559859" y="1308835"/>
                      </a:lnTo>
                      <a:close/>
                      <a:moveTo>
                        <a:pt x="369859" y="66"/>
                      </a:moveTo>
                      <a:cubicBezTo>
                        <a:pt x="287648" y="1584"/>
                        <a:pt x="216191" y="29824"/>
                        <a:pt x="157468" y="88547"/>
                      </a:cubicBezTo>
                      <a:cubicBezTo>
                        <a:pt x="100064" y="145884"/>
                        <a:pt x="53549" y="211270"/>
                        <a:pt x="13433" y="281606"/>
                      </a:cubicBezTo>
                      <a:cubicBezTo>
                        <a:pt x="-4448" y="313012"/>
                        <a:pt x="-3854" y="344221"/>
                        <a:pt x="11519" y="376024"/>
                      </a:cubicBezTo>
                      <a:cubicBezTo>
                        <a:pt x="31049" y="416338"/>
                        <a:pt x="58695" y="451505"/>
                        <a:pt x="82250" y="489313"/>
                      </a:cubicBezTo>
                      <a:cubicBezTo>
                        <a:pt x="118143" y="546979"/>
                        <a:pt x="153245" y="604778"/>
                        <a:pt x="170862" y="671287"/>
                      </a:cubicBezTo>
                      <a:cubicBezTo>
                        <a:pt x="177790" y="697350"/>
                        <a:pt x="182738" y="723675"/>
                        <a:pt x="184783" y="750464"/>
                      </a:cubicBezTo>
                      <a:cubicBezTo>
                        <a:pt x="185840" y="764979"/>
                        <a:pt x="189864" y="777911"/>
                        <a:pt x="198046" y="789788"/>
                      </a:cubicBezTo>
                      <a:cubicBezTo>
                        <a:pt x="264290" y="885724"/>
                        <a:pt x="337133" y="975127"/>
                        <a:pt x="436433" y="1039788"/>
                      </a:cubicBezTo>
                      <a:cubicBezTo>
                        <a:pt x="512773" y="1089471"/>
                        <a:pt x="575190" y="1154858"/>
                        <a:pt x="635959" y="1221895"/>
                      </a:cubicBezTo>
                      <a:cubicBezTo>
                        <a:pt x="660768" y="1249211"/>
                        <a:pt x="688875" y="1272567"/>
                        <a:pt x="722195" y="1288931"/>
                      </a:cubicBezTo>
                      <a:cubicBezTo>
                        <a:pt x="773528" y="1314202"/>
                        <a:pt x="822750" y="1307537"/>
                        <a:pt x="869992" y="1277912"/>
                      </a:cubicBezTo>
                      <a:cubicBezTo>
                        <a:pt x="889126" y="1265903"/>
                        <a:pt x="907732" y="1253103"/>
                        <a:pt x="925943" y="1239709"/>
                      </a:cubicBezTo>
                      <a:cubicBezTo>
                        <a:pt x="943099" y="1227041"/>
                        <a:pt x="950488" y="1228493"/>
                        <a:pt x="959990" y="1247891"/>
                      </a:cubicBezTo>
                      <a:cubicBezTo>
                        <a:pt x="978926" y="1286621"/>
                        <a:pt x="988691" y="1328255"/>
                        <a:pt x="994431" y="1370747"/>
                      </a:cubicBezTo>
                      <a:cubicBezTo>
                        <a:pt x="995817" y="1380973"/>
                        <a:pt x="1002349" y="1392058"/>
                        <a:pt x="993243" y="1402153"/>
                      </a:cubicBezTo>
                      <a:lnTo>
                        <a:pt x="984474" y="1400195"/>
                      </a:lnTo>
                      <a:lnTo>
                        <a:pt x="994227" y="1404926"/>
                      </a:lnTo>
                      <a:cubicBezTo>
                        <a:pt x="1011579" y="1429141"/>
                        <a:pt x="1006961" y="1454609"/>
                        <a:pt x="983208" y="1475459"/>
                      </a:cubicBezTo>
                      <a:cubicBezTo>
                        <a:pt x="888263" y="1558793"/>
                        <a:pt x="808492" y="1653937"/>
                        <a:pt x="756961" y="1770590"/>
                      </a:cubicBezTo>
                      <a:cubicBezTo>
                        <a:pt x="735254" y="1819746"/>
                        <a:pt x="716581" y="1869891"/>
                        <a:pt x="718627" y="1925183"/>
                      </a:cubicBezTo>
                      <a:cubicBezTo>
                        <a:pt x="719155" y="1939962"/>
                        <a:pt x="723641" y="1941942"/>
                        <a:pt x="735782" y="1934948"/>
                      </a:cubicBezTo>
                      <a:cubicBezTo>
                        <a:pt x="766529" y="1917133"/>
                        <a:pt x="794768" y="1895689"/>
                        <a:pt x="821226" y="1872332"/>
                      </a:cubicBezTo>
                      <a:cubicBezTo>
                        <a:pt x="939133" y="1768215"/>
                        <a:pt x="1055325" y="1662184"/>
                        <a:pt x="1176531" y="1561893"/>
                      </a:cubicBezTo>
                      <a:cubicBezTo>
                        <a:pt x="1233406" y="1514816"/>
                        <a:pt x="1291436" y="1469323"/>
                        <a:pt x="1351857" y="1427310"/>
                      </a:cubicBezTo>
                      <a:lnTo>
                        <a:pt x="1541362" y="1313712"/>
                      </a:lnTo>
                      <a:lnTo>
                        <a:pt x="1541713" y="1313236"/>
                      </a:lnTo>
                      <a:lnTo>
                        <a:pt x="1544048" y="1308371"/>
                      </a:lnTo>
                      <a:lnTo>
                        <a:pt x="1543661" y="1308359"/>
                      </a:lnTo>
                      <a:cubicBezTo>
                        <a:pt x="1534369" y="1307861"/>
                        <a:pt x="1527092" y="1307191"/>
                        <a:pt x="1522342" y="1306349"/>
                      </a:cubicBezTo>
                      <a:cubicBezTo>
                        <a:pt x="1417762" y="1287875"/>
                        <a:pt x="1326973" y="1243998"/>
                        <a:pt x="1248984" y="1171816"/>
                      </a:cubicBezTo>
                      <a:cubicBezTo>
                        <a:pt x="1120125" y="1052457"/>
                        <a:pt x="1047809" y="902615"/>
                        <a:pt x="1009342" y="734100"/>
                      </a:cubicBezTo>
                      <a:cubicBezTo>
                        <a:pt x="991660" y="656705"/>
                        <a:pt x="984534" y="577199"/>
                        <a:pt x="964212" y="500463"/>
                      </a:cubicBezTo>
                      <a:cubicBezTo>
                        <a:pt x="930826" y="374374"/>
                        <a:pt x="871905" y="261811"/>
                        <a:pt x="778081" y="169307"/>
                      </a:cubicBezTo>
                      <a:cubicBezTo>
                        <a:pt x="703654" y="95937"/>
                        <a:pt x="613856" y="49750"/>
                        <a:pt x="514225" y="21444"/>
                      </a:cubicBezTo>
                      <a:cubicBezTo>
                        <a:pt x="467115" y="8050"/>
                        <a:pt x="419014" y="-857"/>
                        <a:pt x="369859" y="6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645" cap="flat">
                  <a:noFill/>
                  <a:prstDash val="solid"/>
                  <a:miter/>
                </a:ln>
                <a:effectLst>
                  <a:outerShdw blurRad="50800" dist="38100" dir="30000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6A8D882-ECE5-485E-A5B8-5172353853F6}"/>
              </a:ext>
            </a:extLst>
          </p:cNvPr>
          <p:cNvSpPr/>
          <p:nvPr userDrawn="1"/>
        </p:nvSpPr>
        <p:spPr>
          <a:xfrm>
            <a:off x="280706" y="239282"/>
            <a:ext cx="11630588" cy="41788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5368D46-1CBC-4047-B64B-F7EC39B1F57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04501" y="410494"/>
            <a:ext cx="11382998" cy="3422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774530D-D035-41C6-944F-DF3BA698030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36731" y="2584365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B5E077A-91E5-49B5-8A20-6D8127976E4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68952" y="2584365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7BB727D-22B7-49A9-B362-23164A854BB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01174" y="2584365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9BFC2EE-8752-440F-9ADB-4B1ECA59BAD4}"/>
              </a:ext>
            </a:extLst>
          </p:cNvPr>
          <p:cNvSpPr/>
          <p:nvPr userDrawn="1"/>
        </p:nvSpPr>
        <p:spPr>
          <a:xfrm>
            <a:off x="9639300" y="0"/>
            <a:ext cx="2552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D097244-93B4-4FD5-B8B7-D4A757DAC04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04501" y="1209675"/>
            <a:ext cx="11382998" cy="2809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30B6275-9257-402B-952C-DD87272683C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78235" y="635634"/>
            <a:ext cx="6379790" cy="5586731"/>
          </a:xfrm>
          <a:custGeom>
            <a:avLst/>
            <a:gdLst>
              <a:gd name="connsiteX0" fmla="*/ 5582316 w 6379790"/>
              <a:gd name="connsiteY0" fmla="*/ 4788536 h 5586731"/>
              <a:gd name="connsiteX1" fmla="*/ 6379790 w 6379790"/>
              <a:gd name="connsiteY1" fmla="*/ 4788536 h 5586731"/>
              <a:gd name="connsiteX2" fmla="*/ 6379790 w 6379790"/>
              <a:gd name="connsiteY2" fmla="*/ 5586731 h 5586731"/>
              <a:gd name="connsiteX3" fmla="*/ 5582316 w 6379790"/>
              <a:gd name="connsiteY3" fmla="*/ 5586731 h 5586731"/>
              <a:gd name="connsiteX4" fmla="*/ 3189895 w 6379790"/>
              <a:gd name="connsiteY4" fmla="*/ 3990341 h 5586731"/>
              <a:gd name="connsiteX5" fmla="*/ 3189895 w 6379790"/>
              <a:gd name="connsiteY5" fmla="*/ 4788536 h 5586731"/>
              <a:gd name="connsiteX6" fmla="*/ 3987368 w 6379790"/>
              <a:gd name="connsiteY6" fmla="*/ 4788536 h 5586731"/>
              <a:gd name="connsiteX7" fmla="*/ 3987368 w 6379790"/>
              <a:gd name="connsiteY7" fmla="*/ 3990341 h 5586731"/>
              <a:gd name="connsiteX8" fmla="*/ 5582316 w 6379790"/>
              <a:gd name="connsiteY8" fmla="*/ 3192146 h 5586731"/>
              <a:gd name="connsiteX9" fmla="*/ 6379790 w 6379790"/>
              <a:gd name="connsiteY9" fmla="*/ 3192146 h 5586731"/>
              <a:gd name="connsiteX10" fmla="*/ 6379790 w 6379790"/>
              <a:gd name="connsiteY10" fmla="*/ 3990341 h 5586731"/>
              <a:gd name="connsiteX11" fmla="*/ 5582316 w 6379790"/>
              <a:gd name="connsiteY11" fmla="*/ 3990341 h 5586731"/>
              <a:gd name="connsiteX12" fmla="*/ 5582316 w 6379790"/>
              <a:gd name="connsiteY12" fmla="*/ 0 h 5586731"/>
              <a:gd name="connsiteX13" fmla="*/ 6379790 w 6379790"/>
              <a:gd name="connsiteY13" fmla="*/ 0 h 5586731"/>
              <a:gd name="connsiteX14" fmla="*/ 6379790 w 6379790"/>
              <a:gd name="connsiteY14" fmla="*/ 797565 h 5586731"/>
              <a:gd name="connsiteX15" fmla="*/ 5582316 w 6379790"/>
              <a:gd name="connsiteY15" fmla="*/ 797565 h 5586731"/>
              <a:gd name="connsiteX16" fmla="*/ 0 w 6379790"/>
              <a:gd name="connsiteY16" fmla="*/ 0 h 5586731"/>
              <a:gd name="connsiteX17" fmla="*/ 2392421 w 6379790"/>
              <a:gd name="connsiteY17" fmla="*/ 0 h 5586731"/>
              <a:gd name="connsiteX18" fmla="*/ 2392421 w 6379790"/>
              <a:gd name="connsiteY18" fmla="*/ 797563 h 5586731"/>
              <a:gd name="connsiteX19" fmla="*/ 3189895 w 6379790"/>
              <a:gd name="connsiteY19" fmla="*/ 797563 h 5586731"/>
              <a:gd name="connsiteX20" fmla="*/ 3189895 w 6379790"/>
              <a:gd name="connsiteY20" fmla="*/ 0 h 5586731"/>
              <a:gd name="connsiteX21" fmla="*/ 4784842 w 6379790"/>
              <a:gd name="connsiteY21" fmla="*/ 0 h 5586731"/>
              <a:gd name="connsiteX22" fmla="*/ 4784842 w 6379790"/>
              <a:gd name="connsiteY22" fmla="*/ 797565 h 5586731"/>
              <a:gd name="connsiteX23" fmla="*/ 3987369 w 6379790"/>
              <a:gd name="connsiteY23" fmla="*/ 797565 h 5586731"/>
              <a:gd name="connsiteX24" fmla="*/ 3987369 w 6379790"/>
              <a:gd name="connsiteY24" fmla="*/ 1595756 h 5586731"/>
              <a:gd name="connsiteX25" fmla="*/ 4784842 w 6379790"/>
              <a:gd name="connsiteY25" fmla="*/ 1595756 h 5586731"/>
              <a:gd name="connsiteX26" fmla="*/ 4784842 w 6379790"/>
              <a:gd name="connsiteY26" fmla="*/ 797565 h 5586731"/>
              <a:gd name="connsiteX27" fmla="*/ 5582316 w 6379790"/>
              <a:gd name="connsiteY27" fmla="*/ 797565 h 5586731"/>
              <a:gd name="connsiteX28" fmla="*/ 5582316 w 6379790"/>
              <a:gd name="connsiteY28" fmla="*/ 1595756 h 5586731"/>
              <a:gd name="connsiteX29" fmla="*/ 6379790 w 6379790"/>
              <a:gd name="connsiteY29" fmla="*/ 1595756 h 5586731"/>
              <a:gd name="connsiteX30" fmla="*/ 6379790 w 6379790"/>
              <a:gd name="connsiteY30" fmla="*/ 2393951 h 5586731"/>
              <a:gd name="connsiteX31" fmla="*/ 5582316 w 6379790"/>
              <a:gd name="connsiteY31" fmla="*/ 2393951 h 5586731"/>
              <a:gd name="connsiteX32" fmla="*/ 5582316 w 6379790"/>
              <a:gd name="connsiteY32" fmla="*/ 3192146 h 5586731"/>
              <a:gd name="connsiteX33" fmla="*/ 4784842 w 6379790"/>
              <a:gd name="connsiteY33" fmla="*/ 3192146 h 5586731"/>
              <a:gd name="connsiteX34" fmla="*/ 4784842 w 6379790"/>
              <a:gd name="connsiteY34" fmla="*/ 2393951 h 5586731"/>
              <a:gd name="connsiteX35" fmla="*/ 3987369 w 6379790"/>
              <a:gd name="connsiteY35" fmla="*/ 2393951 h 5586731"/>
              <a:gd name="connsiteX36" fmla="*/ 3987369 w 6379790"/>
              <a:gd name="connsiteY36" fmla="*/ 3192146 h 5586731"/>
              <a:gd name="connsiteX37" fmla="*/ 4784842 w 6379790"/>
              <a:gd name="connsiteY37" fmla="*/ 3192146 h 5586731"/>
              <a:gd name="connsiteX38" fmla="*/ 4784842 w 6379790"/>
              <a:gd name="connsiteY38" fmla="*/ 3990341 h 5586731"/>
              <a:gd name="connsiteX39" fmla="*/ 5582316 w 6379790"/>
              <a:gd name="connsiteY39" fmla="*/ 3990341 h 5586731"/>
              <a:gd name="connsiteX40" fmla="*/ 5582316 w 6379790"/>
              <a:gd name="connsiteY40" fmla="*/ 4788536 h 5586731"/>
              <a:gd name="connsiteX41" fmla="*/ 4784842 w 6379790"/>
              <a:gd name="connsiteY41" fmla="*/ 4788536 h 5586731"/>
              <a:gd name="connsiteX42" fmla="*/ 4784842 w 6379790"/>
              <a:gd name="connsiteY42" fmla="*/ 5586731 h 5586731"/>
              <a:gd name="connsiteX43" fmla="*/ 3987369 w 6379790"/>
              <a:gd name="connsiteY43" fmla="*/ 5586731 h 5586731"/>
              <a:gd name="connsiteX44" fmla="*/ 3987368 w 6379790"/>
              <a:gd name="connsiteY44" fmla="*/ 5586731 h 5586731"/>
              <a:gd name="connsiteX45" fmla="*/ 3189895 w 6379790"/>
              <a:gd name="connsiteY45" fmla="*/ 5586731 h 5586731"/>
              <a:gd name="connsiteX46" fmla="*/ 2392421 w 6379790"/>
              <a:gd name="connsiteY46" fmla="*/ 5586731 h 5586731"/>
              <a:gd name="connsiteX47" fmla="*/ 1594947 w 6379790"/>
              <a:gd name="connsiteY47" fmla="*/ 5586731 h 5586731"/>
              <a:gd name="connsiteX48" fmla="*/ 1594947 w 6379790"/>
              <a:gd name="connsiteY48" fmla="*/ 4788536 h 5586731"/>
              <a:gd name="connsiteX49" fmla="*/ 797474 w 6379790"/>
              <a:gd name="connsiteY49" fmla="*/ 4788536 h 5586731"/>
              <a:gd name="connsiteX50" fmla="*/ 797474 w 6379790"/>
              <a:gd name="connsiteY50" fmla="*/ 5586731 h 5586731"/>
              <a:gd name="connsiteX51" fmla="*/ 0 w 6379790"/>
              <a:gd name="connsiteY51" fmla="*/ 5586731 h 5586731"/>
              <a:gd name="connsiteX52" fmla="*/ 0 w 6379790"/>
              <a:gd name="connsiteY52" fmla="*/ 4788536 h 5586731"/>
              <a:gd name="connsiteX53" fmla="*/ 0 w 6379790"/>
              <a:gd name="connsiteY53" fmla="*/ 3990341 h 5586731"/>
              <a:gd name="connsiteX54" fmla="*/ 0 w 6379790"/>
              <a:gd name="connsiteY54" fmla="*/ 3192146 h 5586731"/>
              <a:gd name="connsiteX55" fmla="*/ 0 w 6379790"/>
              <a:gd name="connsiteY55" fmla="*/ 2393951 h 5586731"/>
              <a:gd name="connsiteX56" fmla="*/ 797473 w 6379790"/>
              <a:gd name="connsiteY56" fmla="*/ 2393951 h 5586731"/>
              <a:gd name="connsiteX57" fmla="*/ 797473 w 6379790"/>
              <a:gd name="connsiteY57" fmla="*/ 1595756 h 5586731"/>
              <a:gd name="connsiteX58" fmla="*/ 0 w 6379790"/>
              <a:gd name="connsiteY58" fmla="*/ 1595756 h 5586731"/>
              <a:gd name="connsiteX59" fmla="*/ 0 w 6379790"/>
              <a:gd name="connsiteY59" fmla="*/ 797562 h 5586731"/>
              <a:gd name="connsiteX60" fmla="*/ 0 w 6379790"/>
              <a:gd name="connsiteY60" fmla="*/ 797561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5582316" y="4788536"/>
                </a:move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close/>
                <a:moveTo>
                  <a:pt x="3189895" y="3990341"/>
                </a:moveTo>
                <a:lnTo>
                  <a:pt x="3189895" y="4788536"/>
                </a:lnTo>
                <a:lnTo>
                  <a:pt x="3987368" y="4788536"/>
                </a:lnTo>
                <a:lnTo>
                  <a:pt x="3987368" y="3990341"/>
                </a:lnTo>
                <a:close/>
                <a:moveTo>
                  <a:pt x="5582316" y="3192146"/>
                </a:moveTo>
                <a:lnTo>
                  <a:pt x="6379790" y="3192146"/>
                </a:lnTo>
                <a:lnTo>
                  <a:pt x="6379790" y="3990341"/>
                </a:lnTo>
                <a:lnTo>
                  <a:pt x="5582316" y="3990341"/>
                </a:lnTo>
                <a:close/>
                <a:moveTo>
                  <a:pt x="5582316" y="0"/>
                </a:moveTo>
                <a:lnTo>
                  <a:pt x="6379790" y="0"/>
                </a:lnTo>
                <a:lnTo>
                  <a:pt x="6379790" y="797565"/>
                </a:lnTo>
                <a:lnTo>
                  <a:pt x="5582316" y="797565"/>
                </a:lnTo>
                <a:close/>
                <a:moveTo>
                  <a:pt x="0" y="0"/>
                </a:moveTo>
                <a:lnTo>
                  <a:pt x="2392421" y="0"/>
                </a:lnTo>
                <a:lnTo>
                  <a:pt x="2392421" y="797563"/>
                </a:lnTo>
                <a:lnTo>
                  <a:pt x="3189895" y="797563"/>
                </a:lnTo>
                <a:lnTo>
                  <a:pt x="3189895" y="0"/>
                </a:lnTo>
                <a:lnTo>
                  <a:pt x="4784842" y="0"/>
                </a:lnTo>
                <a:lnTo>
                  <a:pt x="4784842" y="797565"/>
                </a:lnTo>
                <a:lnTo>
                  <a:pt x="3987369" y="797565"/>
                </a:lnTo>
                <a:lnTo>
                  <a:pt x="3987369" y="1595756"/>
                </a:lnTo>
                <a:lnTo>
                  <a:pt x="4784842" y="1595756"/>
                </a:lnTo>
                <a:lnTo>
                  <a:pt x="4784842" y="797565"/>
                </a:lnTo>
                <a:lnTo>
                  <a:pt x="5582316" y="797565"/>
                </a:lnTo>
                <a:lnTo>
                  <a:pt x="5582316" y="1595756"/>
                </a:lnTo>
                <a:lnTo>
                  <a:pt x="6379790" y="1595756"/>
                </a:lnTo>
                <a:lnTo>
                  <a:pt x="6379790" y="2393951"/>
                </a:lnTo>
                <a:lnTo>
                  <a:pt x="5582316" y="2393951"/>
                </a:lnTo>
                <a:lnTo>
                  <a:pt x="5582316" y="3192146"/>
                </a:lnTo>
                <a:lnTo>
                  <a:pt x="4784842" y="3192146"/>
                </a:lnTo>
                <a:lnTo>
                  <a:pt x="4784842" y="2393951"/>
                </a:lnTo>
                <a:lnTo>
                  <a:pt x="3987369" y="2393951"/>
                </a:lnTo>
                <a:lnTo>
                  <a:pt x="3987369" y="3192146"/>
                </a:lnTo>
                <a:lnTo>
                  <a:pt x="4784842" y="3192146"/>
                </a:lnTo>
                <a:lnTo>
                  <a:pt x="4784842" y="3990341"/>
                </a:lnTo>
                <a:lnTo>
                  <a:pt x="5582316" y="3990341"/>
                </a:lnTo>
                <a:lnTo>
                  <a:pt x="5582316" y="4788536"/>
                </a:lnTo>
                <a:lnTo>
                  <a:pt x="4784842" y="4788536"/>
                </a:lnTo>
                <a:lnTo>
                  <a:pt x="4784842" y="5586731"/>
                </a:lnTo>
                <a:lnTo>
                  <a:pt x="3987369" y="5586731"/>
                </a:lnTo>
                <a:lnTo>
                  <a:pt x="3987368" y="5586731"/>
                </a:lnTo>
                <a:lnTo>
                  <a:pt x="3189895" y="5586731"/>
                </a:lnTo>
                <a:lnTo>
                  <a:pt x="2392421" y="5586731"/>
                </a:lnTo>
                <a:lnTo>
                  <a:pt x="1594947" y="5586731"/>
                </a:lnTo>
                <a:lnTo>
                  <a:pt x="1594947" y="4788536"/>
                </a:ln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lnTo>
                  <a:pt x="0" y="4788536"/>
                </a:lnTo>
                <a:lnTo>
                  <a:pt x="0" y="3990341"/>
                </a:lnTo>
                <a:lnTo>
                  <a:pt x="0" y="3192146"/>
                </a:lnTo>
                <a:lnTo>
                  <a:pt x="0" y="2393951"/>
                </a:lnTo>
                <a:lnTo>
                  <a:pt x="797473" y="2393951"/>
                </a:lnTo>
                <a:lnTo>
                  <a:pt x="797473" y="1595756"/>
                </a:lnTo>
                <a:lnTo>
                  <a:pt x="0" y="1595756"/>
                </a:lnTo>
                <a:lnTo>
                  <a:pt x="0" y="797562"/>
                </a:lnTo>
                <a:lnTo>
                  <a:pt x="0" y="79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Freeform: Shape 4">
            <a:extLst>
              <a:ext uri="{FF2B5EF4-FFF2-40B4-BE49-F238E27FC236}">
                <a16:creationId xmlns:a16="http://schemas.microsoft.com/office/drawing/2014/main" id="{F8709C23-07CF-466F-9A8D-229DFF66C77F}"/>
              </a:ext>
            </a:extLst>
          </p:cNvPr>
          <p:cNvSpPr/>
          <p:nvPr/>
        </p:nvSpPr>
        <p:spPr>
          <a:xfrm rot="16700285">
            <a:off x="10583944" y="5761877"/>
            <a:ext cx="1198606" cy="1006353"/>
          </a:xfrm>
          <a:custGeom>
            <a:avLst/>
            <a:gdLst>
              <a:gd name="connsiteX0" fmla="*/ 719396 w 1198606"/>
              <a:gd name="connsiteY0" fmla="*/ 669711 h 1006353"/>
              <a:gd name="connsiteX1" fmla="*/ 578334 w 1198606"/>
              <a:gd name="connsiteY1" fmla="*/ 712565 h 1006353"/>
              <a:gd name="connsiteX2" fmla="*/ 486120 w 1198606"/>
              <a:gd name="connsiteY2" fmla="*/ 776078 h 1006353"/>
              <a:gd name="connsiteX3" fmla="*/ 541078 w 1198606"/>
              <a:gd name="connsiteY3" fmla="*/ 800167 h 1006353"/>
              <a:gd name="connsiteX4" fmla="*/ 582316 w 1198606"/>
              <a:gd name="connsiteY4" fmla="*/ 801665 h 1006353"/>
              <a:gd name="connsiteX5" fmla="*/ 610741 w 1198606"/>
              <a:gd name="connsiteY5" fmla="*/ 849329 h 1006353"/>
              <a:gd name="connsiteX6" fmla="*/ 583381 w 1198606"/>
              <a:gd name="connsiteY6" fmla="*/ 887019 h 1006353"/>
              <a:gd name="connsiteX7" fmla="*/ 520498 w 1198606"/>
              <a:gd name="connsiteY7" fmla="*/ 852207 h 1006353"/>
              <a:gd name="connsiteX8" fmla="*/ 485371 w 1198606"/>
              <a:gd name="connsiteY8" fmla="*/ 820470 h 1006353"/>
              <a:gd name="connsiteX9" fmla="*/ 385942 w 1198606"/>
              <a:gd name="connsiteY9" fmla="*/ 833638 h 1006353"/>
              <a:gd name="connsiteX10" fmla="*/ 269048 w 1198606"/>
              <a:gd name="connsiteY10" fmla="*/ 893485 h 1006353"/>
              <a:gd name="connsiteX11" fmla="*/ 311351 w 1198606"/>
              <a:gd name="connsiteY11" fmla="*/ 922856 h 1006353"/>
              <a:gd name="connsiteX12" fmla="*/ 357399 w 1198606"/>
              <a:gd name="connsiteY12" fmla="*/ 962636 h 1006353"/>
              <a:gd name="connsiteX13" fmla="*/ 326726 w 1198606"/>
              <a:gd name="connsiteY13" fmla="*/ 1005214 h 1006353"/>
              <a:gd name="connsiteX14" fmla="*/ 271847 w 1198606"/>
              <a:gd name="connsiteY14" fmla="*/ 969850 h 1006353"/>
              <a:gd name="connsiteX15" fmla="*/ 151681 w 1198606"/>
              <a:gd name="connsiteY15" fmla="*/ 935788 h 1006353"/>
              <a:gd name="connsiteX16" fmla="*/ 93 w 1198606"/>
              <a:gd name="connsiteY16" fmla="*/ 969732 h 1006353"/>
              <a:gd name="connsiteX17" fmla="*/ 153849 w 1198606"/>
              <a:gd name="connsiteY17" fmla="*/ 909334 h 1006353"/>
              <a:gd name="connsiteX18" fmla="*/ 198991 w 1198606"/>
              <a:gd name="connsiteY18" fmla="*/ 857411 h 1006353"/>
              <a:gd name="connsiteX19" fmla="*/ 191579 w 1198606"/>
              <a:gd name="connsiteY19" fmla="*/ 756208 h 1006353"/>
              <a:gd name="connsiteX20" fmla="*/ 224301 w 1198606"/>
              <a:gd name="connsiteY20" fmla="*/ 680158 h 1006353"/>
              <a:gd name="connsiteX21" fmla="*/ 287538 w 1198606"/>
              <a:gd name="connsiteY21" fmla="*/ 709056 h 1006353"/>
              <a:gd name="connsiteX22" fmla="*/ 271966 w 1198606"/>
              <a:gd name="connsiteY22" fmla="*/ 771426 h 1006353"/>
              <a:gd name="connsiteX23" fmla="*/ 238179 w 1198606"/>
              <a:gd name="connsiteY23" fmla="*/ 800049 h 1006353"/>
              <a:gd name="connsiteX24" fmla="*/ 242791 w 1198606"/>
              <a:gd name="connsiteY24" fmla="*/ 858752 h 1006353"/>
              <a:gd name="connsiteX25" fmla="*/ 292979 w 1198606"/>
              <a:gd name="connsiteY25" fmla="*/ 847516 h 1006353"/>
              <a:gd name="connsiteX26" fmla="*/ 405260 w 1198606"/>
              <a:gd name="connsiteY26" fmla="*/ 680001 h 1006353"/>
              <a:gd name="connsiteX27" fmla="*/ 388544 w 1198606"/>
              <a:gd name="connsiteY27" fmla="*/ 612979 h 1006353"/>
              <a:gd name="connsiteX28" fmla="*/ 400135 w 1198606"/>
              <a:gd name="connsiteY28" fmla="*/ 534169 h 1006353"/>
              <a:gd name="connsiteX29" fmla="*/ 467866 w 1198606"/>
              <a:gd name="connsiteY29" fmla="*/ 548125 h 1006353"/>
              <a:gd name="connsiteX30" fmla="*/ 455014 w 1198606"/>
              <a:gd name="connsiteY30" fmla="*/ 621770 h 1006353"/>
              <a:gd name="connsiteX31" fmla="*/ 434829 w 1198606"/>
              <a:gd name="connsiteY31" fmla="*/ 742686 h 1006353"/>
              <a:gd name="connsiteX32" fmla="*/ 463924 w 1198606"/>
              <a:gd name="connsiteY32" fmla="*/ 751674 h 1006353"/>
              <a:gd name="connsiteX33" fmla="*/ 607272 w 1198606"/>
              <a:gd name="connsiteY33" fmla="*/ 647357 h 1006353"/>
              <a:gd name="connsiteX34" fmla="*/ 641847 w 1198606"/>
              <a:gd name="connsiteY34" fmla="*/ 611205 h 1006353"/>
              <a:gd name="connsiteX35" fmla="*/ 584169 w 1198606"/>
              <a:gd name="connsiteY35" fmla="*/ 485755 h 1006353"/>
              <a:gd name="connsiteX36" fmla="*/ 545178 w 1198606"/>
              <a:gd name="connsiteY36" fmla="*/ 423859 h 1006353"/>
              <a:gd name="connsiteX37" fmla="*/ 640467 w 1198606"/>
              <a:gd name="connsiteY37" fmla="*/ 389638 h 1006353"/>
              <a:gd name="connsiteX38" fmla="*/ 651940 w 1198606"/>
              <a:gd name="connsiteY38" fmla="*/ 463205 h 1006353"/>
              <a:gd name="connsiteX39" fmla="*/ 670667 w 1198606"/>
              <a:gd name="connsiteY39" fmla="*/ 589836 h 1006353"/>
              <a:gd name="connsiteX40" fmla="*/ 787482 w 1198606"/>
              <a:gd name="connsiteY40" fmla="*/ 436080 h 1006353"/>
              <a:gd name="connsiteX41" fmla="*/ 779439 w 1198606"/>
              <a:gd name="connsiteY41" fmla="*/ 340988 h 1006353"/>
              <a:gd name="connsiteX42" fmla="*/ 737965 w 1198606"/>
              <a:gd name="connsiteY42" fmla="*/ 305979 h 1006353"/>
              <a:gd name="connsiteX43" fmla="*/ 749122 w 1198606"/>
              <a:gd name="connsiteY43" fmla="*/ 227840 h 1006353"/>
              <a:gd name="connsiteX44" fmla="*/ 816656 w 1198606"/>
              <a:gd name="connsiteY44" fmla="*/ 220152 h 1006353"/>
              <a:gd name="connsiteX45" fmla="*/ 834042 w 1198606"/>
              <a:gd name="connsiteY45" fmla="*/ 308936 h 1006353"/>
              <a:gd name="connsiteX46" fmla="*/ 829233 w 1198606"/>
              <a:gd name="connsiteY46" fmla="*/ 425593 h 1006353"/>
              <a:gd name="connsiteX47" fmla="*/ 939661 w 1198606"/>
              <a:gd name="connsiteY47" fmla="*/ 291905 h 1006353"/>
              <a:gd name="connsiteX48" fmla="*/ 906505 w 1198606"/>
              <a:gd name="connsiteY48" fmla="*/ 161094 h 1006353"/>
              <a:gd name="connsiteX49" fmla="*/ 870707 w 1198606"/>
              <a:gd name="connsiteY49" fmla="*/ 89025 h 1006353"/>
              <a:gd name="connsiteX50" fmla="*/ 937966 w 1198606"/>
              <a:gd name="connsiteY50" fmla="*/ 62374 h 1006353"/>
              <a:gd name="connsiteX51" fmla="*/ 965642 w 1198606"/>
              <a:gd name="connsiteY51" fmla="*/ 137439 h 1006353"/>
              <a:gd name="connsiteX52" fmla="*/ 976720 w 1198606"/>
              <a:gd name="connsiteY52" fmla="*/ 231309 h 1006353"/>
              <a:gd name="connsiteX53" fmla="*/ 1049892 w 1198606"/>
              <a:gd name="connsiteY53" fmla="*/ 79012 h 1006353"/>
              <a:gd name="connsiteX54" fmla="*/ 1076504 w 1198606"/>
              <a:gd name="connsiteY54" fmla="*/ 2961 h 1006353"/>
              <a:gd name="connsiteX55" fmla="*/ 1135641 w 1198606"/>
              <a:gd name="connsiteY55" fmla="*/ 19875 h 1006353"/>
              <a:gd name="connsiteX56" fmla="*/ 1102642 w 1198606"/>
              <a:gd name="connsiteY56" fmla="*/ 101286 h 1006353"/>
              <a:gd name="connsiteX57" fmla="*/ 1002583 w 1198606"/>
              <a:gd name="connsiteY57" fmla="*/ 249760 h 1006353"/>
              <a:gd name="connsiteX58" fmla="*/ 1107531 w 1198606"/>
              <a:gd name="connsiteY58" fmla="*/ 240455 h 1006353"/>
              <a:gd name="connsiteX59" fmla="*/ 1192570 w 1198606"/>
              <a:gd name="connsiteY59" fmla="*/ 249760 h 1006353"/>
              <a:gd name="connsiteX60" fmla="*/ 1176051 w 1198606"/>
              <a:gd name="connsiteY60" fmla="*/ 314968 h 1006353"/>
              <a:gd name="connsiteX61" fmla="*/ 1103904 w 1198606"/>
              <a:gd name="connsiteY61" fmla="*/ 298173 h 1006353"/>
              <a:gd name="connsiteX62" fmla="*/ 982594 w 1198606"/>
              <a:gd name="connsiteY62" fmla="*/ 297227 h 1006353"/>
              <a:gd name="connsiteX63" fmla="*/ 875438 w 1198606"/>
              <a:gd name="connsiteY63" fmla="*/ 432335 h 1006353"/>
              <a:gd name="connsiteX64" fmla="*/ 966351 w 1198606"/>
              <a:gd name="connsiteY64" fmla="*/ 418300 h 1006353"/>
              <a:gd name="connsiteX65" fmla="*/ 1039445 w 1198606"/>
              <a:gd name="connsiteY65" fmla="*/ 439431 h 1006353"/>
              <a:gd name="connsiteX66" fmla="*/ 1028445 w 1198606"/>
              <a:gd name="connsiteY66" fmla="*/ 498135 h 1006353"/>
              <a:gd name="connsiteX67" fmla="*/ 949951 w 1198606"/>
              <a:gd name="connsiteY67" fmla="*/ 477121 h 1006353"/>
              <a:gd name="connsiteX68" fmla="*/ 821466 w 1198606"/>
              <a:gd name="connsiteY68" fmla="*/ 481852 h 1006353"/>
              <a:gd name="connsiteX69" fmla="*/ 717976 w 1198606"/>
              <a:gd name="connsiteY69" fmla="*/ 593464 h 1006353"/>
              <a:gd name="connsiteX70" fmla="*/ 766784 w 1198606"/>
              <a:gd name="connsiteY70" fmla="*/ 644479 h 1006353"/>
              <a:gd name="connsiteX71" fmla="*/ 811886 w 1198606"/>
              <a:gd name="connsiteY71" fmla="*/ 628197 h 1006353"/>
              <a:gd name="connsiteX72" fmla="*/ 865109 w 1198606"/>
              <a:gd name="connsiteY72" fmla="*/ 653350 h 1006353"/>
              <a:gd name="connsiteX73" fmla="*/ 848117 w 1198606"/>
              <a:gd name="connsiteY73" fmla="*/ 713985 h 1006353"/>
              <a:gd name="connsiteX74" fmla="*/ 783815 w 1198606"/>
              <a:gd name="connsiteY74" fmla="*/ 710279 h 1006353"/>
              <a:gd name="connsiteX75" fmla="*/ 755706 w 1198606"/>
              <a:gd name="connsiteY75" fmla="*/ 680710 h 1006353"/>
              <a:gd name="connsiteX76" fmla="*/ 719396 w 1198606"/>
              <a:gd name="connsiteY76" fmla="*/ 669711 h 100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198606" h="1006353">
                <a:moveTo>
                  <a:pt x="719396" y="669711"/>
                </a:moveTo>
                <a:cubicBezTo>
                  <a:pt x="655804" y="635687"/>
                  <a:pt x="664674" y="652719"/>
                  <a:pt x="578334" y="712565"/>
                </a:cubicBezTo>
                <a:cubicBezTo>
                  <a:pt x="549239" y="732711"/>
                  <a:pt x="519710" y="753291"/>
                  <a:pt x="486120" y="776078"/>
                </a:cubicBezTo>
                <a:cubicBezTo>
                  <a:pt x="503861" y="791099"/>
                  <a:pt x="521011" y="798196"/>
                  <a:pt x="541078" y="800167"/>
                </a:cubicBezTo>
                <a:cubicBezTo>
                  <a:pt x="550382" y="800995"/>
                  <a:pt x="567098" y="794608"/>
                  <a:pt x="582316" y="801665"/>
                </a:cubicBezTo>
                <a:cubicBezTo>
                  <a:pt x="603014" y="811285"/>
                  <a:pt x="612358" y="823624"/>
                  <a:pt x="610741" y="849329"/>
                </a:cubicBezTo>
                <a:cubicBezTo>
                  <a:pt x="609913" y="863128"/>
                  <a:pt x="597455" y="883668"/>
                  <a:pt x="583381" y="887019"/>
                </a:cubicBezTo>
                <a:cubicBezTo>
                  <a:pt x="560475" y="892460"/>
                  <a:pt x="528659" y="892933"/>
                  <a:pt x="520498" y="852207"/>
                </a:cubicBezTo>
                <a:cubicBezTo>
                  <a:pt x="515137" y="825596"/>
                  <a:pt x="504965" y="830879"/>
                  <a:pt x="485371" y="820470"/>
                </a:cubicBezTo>
                <a:cubicBezTo>
                  <a:pt x="444212" y="798629"/>
                  <a:pt x="435578" y="801980"/>
                  <a:pt x="385942" y="833638"/>
                </a:cubicBezTo>
                <a:cubicBezTo>
                  <a:pt x="349711" y="856741"/>
                  <a:pt x="309301" y="873221"/>
                  <a:pt x="269048" y="893485"/>
                </a:cubicBezTo>
                <a:cubicBezTo>
                  <a:pt x="275869" y="910635"/>
                  <a:pt x="284148" y="927942"/>
                  <a:pt x="311351" y="922856"/>
                </a:cubicBezTo>
                <a:cubicBezTo>
                  <a:pt x="334059" y="918598"/>
                  <a:pt x="358897" y="938587"/>
                  <a:pt x="357399" y="962636"/>
                </a:cubicBezTo>
                <a:cubicBezTo>
                  <a:pt x="356177" y="981757"/>
                  <a:pt x="347818" y="999498"/>
                  <a:pt x="326726" y="1005214"/>
                </a:cubicBezTo>
                <a:cubicBezTo>
                  <a:pt x="303939" y="1011404"/>
                  <a:pt x="275159" y="991337"/>
                  <a:pt x="271847" y="969850"/>
                </a:cubicBezTo>
                <a:cubicBezTo>
                  <a:pt x="264790" y="923842"/>
                  <a:pt x="255920" y="899556"/>
                  <a:pt x="151681" y="935788"/>
                </a:cubicBezTo>
                <a:cubicBezTo>
                  <a:pt x="103938" y="952385"/>
                  <a:pt x="14" y="982348"/>
                  <a:pt x="93" y="969732"/>
                </a:cubicBezTo>
                <a:cubicBezTo>
                  <a:pt x="-3573" y="958693"/>
                  <a:pt x="101769" y="926956"/>
                  <a:pt x="153849" y="909334"/>
                </a:cubicBezTo>
                <a:cubicBezTo>
                  <a:pt x="183418" y="899280"/>
                  <a:pt x="203051" y="887335"/>
                  <a:pt x="198991" y="857411"/>
                </a:cubicBezTo>
                <a:cubicBezTo>
                  <a:pt x="193077" y="813808"/>
                  <a:pt x="217441" y="798353"/>
                  <a:pt x="191579" y="756208"/>
                </a:cubicBezTo>
                <a:cubicBezTo>
                  <a:pt x="178174" y="734367"/>
                  <a:pt x="196428" y="686427"/>
                  <a:pt x="224301" y="680158"/>
                </a:cubicBezTo>
                <a:cubicBezTo>
                  <a:pt x="252056" y="673890"/>
                  <a:pt x="274213" y="684929"/>
                  <a:pt x="287538" y="709056"/>
                </a:cubicBezTo>
                <a:cubicBezTo>
                  <a:pt x="300864" y="733263"/>
                  <a:pt x="290811" y="753330"/>
                  <a:pt x="271966" y="771426"/>
                </a:cubicBezTo>
                <a:cubicBezTo>
                  <a:pt x="261163" y="781755"/>
                  <a:pt x="240544" y="779903"/>
                  <a:pt x="238179" y="800049"/>
                </a:cubicBezTo>
                <a:cubicBezTo>
                  <a:pt x="235498" y="822915"/>
                  <a:pt x="228322" y="844322"/>
                  <a:pt x="242791" y="858752"/>
                </a:cubicBezTo>
                <a:cubicBezTo>
                  <a:pt x="259310" y="875271"/>
                  <a:pt x="277722" y="856110"/>
                  <a:pt x="292979" y="847516"/>
                </a:cubicBezTo>
                <a:cubicBezTo>
                  <a:pt x="422252" y="774620"/>
                  <a:pt x="412633" y="792361"/>
                  <a:pt x="405260" y="680001"/>
                </a:cubicBezTo>
                <a:cubicBezTo>
                  <a:pt x="402698" y="640812"/>
                  <a:pt x="413658" y="632218"/>
                  <a:pt x="388544" y="612979"/>
                </a:cubicBezTo>
                <a:cubicBezTo>
                  <a:pt x="368280" y="597485"/>
                  <a:pt x="372183" y="547692"/>
                  <a:pt x="400135" y="534169"/>
                </a:cubicBezTo>
                <a:cubicBezTo>
                  <a:pt x="424223" y="522539"/>
                  <a:pt x="448903" y="525732"/>
                  <a:pt x="467866" y="548125"/>
                </a:cubicBezTo>
                <a:cubicBezTo>
                  <a:pt x="487461" y="571386"/>
                  <a:pt x="480916" y="608681"/>
                  <a:pt x="455014" y="621770"/>
                </a:cubicBezTo>
                <a:cubicBezTo>
                  <a:pt x="418546" y="640221"/>
                  <a:pt x="435105" y="698215"/>
                  <a:pt x="434829" y="742686"/>
                </a:cubicBezTo>
                <a:cubicBezTo>
                  <a:pt x="434632" y="768193"/>
                  <a:pt x="452727" y="759559"/>
                  <a:pt x="463924" y="751674"/>
                </a:cubicBezTo>
                <a:cubicBezTo>
                  <a:pt x="512219" y="717612"/>
                  <a:pt x="559884" y="682642"/>
                  <a:pt x="607272" y="647357"/>
                </a:cubicBezTo>
                <a:cubicBezTo>
                  <a:pt x="612910" y="643217"/>
                  <a:pt x="643346" y="615778"/>
                  <a:pt x="641847" y="611205"/>
                </a:cubicBezTo>
                <a:cubicBezTo>
                  <a:pt x="624777" y="557824"/>
                  <a:pt x="621228" y="492852"/>
                  <a:pt x="584169" y="485755"/>
                </a:cubicBezTo>
                <a:cubicBezTo>
                  <a:pt x="556099" y="480354"/>
                  <a:pt x="543522" y="449682"/>
                  <a:pt x="545178" y="423859"/>
                </a:cubicBezTo>
                <a:cubicBezTo>
                  <a:pt x="548687" y="369492"/>
                  <a:pt x="601201" y="351041"/>
                  <a:pt x="640467" y="389638"/>
                </a:cubicBezTo>
                <a:cubicBezTo>
                  <a:pt x="654030" y="402964"/>
                  <a:pt x="664004" y="438288"/>
                  <a:pt x="651940" y="463205"/>
                </a:cubicBezTo>
                <a:cubicBezTo>
                  <a:pt x="631676" y="505113"/>
                  <a:pt x="656198" y="545760"/>
                  <a:pt x="670667" y="589836"/>
                </a:cubicBezTo>
                <a:cubicBezTo>
                  <a:pt x="777941" y="470853"/>
                  <a:pt x="779794" y="479526"/>
                  <a:pt x="787482" y="436080"/>
                </a:cubicBezTo>
                <a:cubicBezTo>
                  <a:pt x="791937" y="410927"/>
                  <a:pt x="786733" y="379900"/>
                  <a:pt x="779439" y="340988"/>
                </a:cubicBezTo>
                <a:cubicBezTo>
                  <a:pt x="775891" y="322104"/>
                  <a:pt x="749674" y="331960"/>
                  <a:pt x="737965" y="305979"/>
                </a:cubicBezTo>
                <a:cubicBezTo>
                  <a:pt x="724994" y="277278"/>
                  <a:pt x="727083" y="251889"/>
                  <a:pt x="749122" y="227840"/>
                </a:cubicBezTo>
                <a:cubicBezTo>
                  <a:pt x="768992" y="206156"/>
                  <a:pt x="792804" y="204540"/>
                  <a:pt x="816656" y="220152"/>
                </a:cubicBezTo>
                <a:cubicBezTo>
                  <a:pt x="849576" y="241638"/>
                  <a:pt x="855371" y="290643"/>
                  <a:pt x="834042" y="308936"/>
                </a:cubicBezTo>
                <a:cubicBezTo>
                  <a:pt x="802976" y="335548"/>
                  <a:pt x="821900" y="382029"/>
                  <a:pt x="829233" y="425593"/>
                </a:cubicBezTo>
                <a:cubicBezTo>
                  <a:pt x="874256" y="385262"/>
                  <a:pt x="908516" y="339687"/>
                  <a:pt x="939661" y="291905"/>
                </a:cubicBezTo>
                <a:cubicBezTo>
                  <a:pt x="955510" y="267619"/>
                  <a:pt x="944944" y="166258"/>
                  <a:pt x="906505" y="161094"/>
                </a:cubicBezTo>
                <a:cubicBezTo>
                  <a:pt x="875990" y="156993"/>
                  <a:pt x="855135" y="120250"/>
                  <a:pt x="870707" y="89025"/>
                </a:cubicBezTo>
                <a:cubicBezTo>
                  <a:pt x="884309" y="61744"/>
                  <a:pt x="910093" y="51414"/>
                  <a:pt x="937966" y="62374"/>
                </a:cubicBezTo>
                <a:cubicBezTo>
                  <a:pt x="967416" y="74005"/>
                  <a:pt x="984842" y="101957"/>
                  <a:pt x="965642" y="137439"/>
                </a:cubicBezTo>
                <a:cubicBezTo>
                  <a:pt x="949359" y="167480"/>
                  <a:pt x="972305" y="186247"/>
                  <a:pt x="976720" y="231309"/>
                </a:cubicBezTo>
                <a:cubicBezTo>
                  <a:pt x="1023793" y="160147"/>
                  <a:pt x="1072837" y="102666"/>
                  <a:pt x="1049892" y="79012"/>
                </a:cubicBezTo>
                <a:cubicBezTo>
                  <a:pt x="1033846" y="62453"/>
                  <a:pt x="1042323" y="11201"/>
                  <a:pt x="1076504" y="2961"/>
                </a:cubicBezTo>
                <a:cubicBezTo>
                  <a:pt x="1099883" y="-2676"/>
                  <a:pt x="1121487" y="-1888"/>
                  <a:pt x="1135641" y="19875"/>
                </a:cubicBezTo>
                <a:cubicBezTo>
                  <a:pt x="1151411" y="44160"/>
                  <a:pt x="1148099" y="104716"/>
                  <a:pt x="1102642" y="101286"/>
                </a:cubicBezTo>
                <a:cubicBezTo>
                  <a:pt x="1072088" y="98960"/>
                  <a:pt x="1042520" y="186956"/>
                  <a:pt x="1002583" y="249760"/>
                </a:cubicBezTo>
                <a:cubicBezTo>
                  <a:pt x="1066884" y="251258"/>
                  <a:pt x="1081826" y="269472"/>
                  <a:pt x="1107531" y="240455"/>
                </a:cubicBezTo>
                <a:cubicBezTo>
                  <a:pt x="1132684" y="212030"/>
                  <a:pt x="1176524" y="218417"/>
                  <a:pt x="1192570" y="249760"/>
                </a:cubicBezTo>
                <a:cubicBezTo>
                  <a:pt x="1203845" y="271719"/>
                  <a:pt x="1199864" y="300223"/>
                  <a:pt x="1176051" y="314968"/>
                </a:cubicBezTo>
                <a:cubicBezTo>
                  <a:pt x="1148572" y="332039"/>
                  <a:pt x="1122867" y="327939"/>
                  <a:pt x="1103904" y="298173"/>
                </a:cubicBezTo>
                <a:cubicBezTo>
                  <a:pt x="1089080" y="274913"/>
                  <a:pt x="1006289" y="265293"/>
                  <a:pt x="982594" y="297227"/>
                </a:cubicBezTo>
                <a:cubicBezTo>
                  <a:pt x="950542" y="340476"/>
                  <a:pt x="910684" y="385065"/>
                  <a:pt x="875438" y="432335"/>
                </a:cubicBezTo>
                <a:cubicBezTo>
                  <a:pt x="949359" y="438998"/>
                  <a:pt x="942578" y="434582"/>
                  <a:pt x="966351" y="418300"/>
                </a:cubicBezTo>
                <a:cubicBezTo>
                  <a:pt x="988153" y="403358"/>
                  <a:pt x="1025922" y="411006"/>
                  <a:pt x="1039445" y="439431"/>
                </a:cubicBezTo>
                <a:cubicBezTo>
                  <a:pt x="1049853" y="461273"/>
                  <a:pt x="1047960" y="482286"/>
                  <a:pt x="1028445" y="498135"/>
                </a:cubicBezTo>
                <a:cubicBezTo>
                  <a:pt x="1002543" y="519069"/>
                  <a:pt x="959058" y="503694"/>
                  <a:pt x="949951" y="477121"/>
                </a:cubicBezTo>
                <a:cubicBezTo>
                  <a:pt x="941948" y="453782"/>
                  <a:pt x="850285" y="456739"/>
                  <a:pt x="821466" y="481852"/>
                </a:cubicBezTo>
                <a:cubicBezTo>
                  <a:pt x="780346" y="517689"/>
                  <a:pt x="775142" y="509134"/>
                  <a:pt x="717976" y="593464"/>
                </a:cubicBezTo>
                <a:cubicBezTo>
                  <a:pt x="698185" y="622677"/>
                  <a:pt x="717227" y="631903"/>
                  <a:pt x="766784" y="644479"/>
                </a:cubicBezTo>
                <a:cubicBezTo>
                  <a:pt x="778651" y="647475"/>
                  <a:pt x="799664" y="630089"/>
                  <a:pt x="811886" y="628197"/>
                </a:cubicBezTo>
                <a:cubicBezTo>
                  <a:pt x="833648" y="624924"/>
                  <a:pt x="854977" y="630641"/>
                  <a:pt x="865109" y="653350"/>
                </a:cubicBezTo>
                <a:cubicBezTo>
                  <a:pt x="874965" y="675506"/>
                  <a:pt x="864163" y="699437"/>
                  <a:pt x="848117" y="713985"/>
                </a:cubicBezTo>
                <a:cubicBezTo>
                  <a:pt x="830297" y="730109"/>
                  <a:pt x="799191" y="727271"/>
                  <a:pt x="783815" y="710279"/>
                </a:cubicBezTo>
                <a:cubicBezTo>
                  <a:pt x="765601" y="689817"/>
                  <a:pt x="780504" y="684731"/>
                  <a:pt x="755706" y="680710"/>
                </a:cubicBezTo>
                <a:lnTo>
                  <a:pt x="719396" y="66971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3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8" name="Freeform: Shape 127">
            <a:extLst>
              <a:ext uri="{FF2B5EF4-FFF2-40B4-BE49-F238E27FC236}">
                <a16:creationId xmlns:a16="http://schemas.microsoft.com/office/drawing/2014/main" id="{D2171F87-0A4F-465B-88D6-40C9EC6FE4DB}"/>
              </a:ext>
            </a:extLst>
          </p:cNvPr>
          <p:cNvSpPr/>
          <p:nvPr/>
        </p:nvSpPr>
        <p:spPr>
          <a:xfrm rot="21113938">
            <a:off x="11811900" y="5847067"/>
            <a:ext cx="300853" cy="299868"/>
          </a:xfrm>
          <a:custGeom>
            <a:avLst/>
            <a:gdLst>
              <a:gd name="connsiteX0" fmla="*/ 0 w 404350"/>
              <a:gd name="connsiteY0" fmla="*/ 385893 h 403026"/>
              <a:gd name="connsiteX1" fmla="*/ 404350 w 404350"/>
              <a:gd name="connsiteY1" fmla="*/ 0 h 403026"/>
              <a:gd name="connsiteX2" fmla="*/ 12071 w 404350"/>
              <a:gd name="connsiteY2" fmla="*/ 403026 h 40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350" h="403026">
                <a:moveTo>
                  <a:pt x="0" y="385893"/>
                </a:moveTo>
                <a:cubicBezTo>
                  <a:pt x="50777" y="335583"/>
                  <a:pt x="334804" y="63550"/>
                  <a:pt x="404350" y="0"/>
                </a:cubicBezTo>
                <a:cubicBezTo>
                  <a:pt x="349367" y="66120"/>
                  <a:pt x="47351" y="371252"/>
                  <a:pt x="12071" y="403026"/>
                </a:cubicBezTo>
              </a:path>
            </a:pathLst>
          </a:custGeom>
          <a:solidFill>
            <a:schemeClr val="accent4">
              <a:alpha val="40000"/>
            </a:schemeClr>
          </a:solidFill>
          <a:ln w="77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9" name="그룹 298">
            <a:extLst>
              <a:ext uri="{FF2B5EF4-FFF2-40B4-BE49-F238E27FC236}">
                <a16:creationId xmlns:a16="http://schemas.microsoft.com/office/drawing/2014/main" id="{1A6E7EC1-AB29-449F-931B-3FD016719D02}"/>
              </a:ext>
            </a:extLst>
          </p:cNvPr>
          <p:cNvGrpSpPr/>
          <p:nvPr/>
        </p:nvGrpSpPr>
        <p:grpSpPr>
          <a:xfrm>
            <a:off x="11211407" y="4921844"/>
            <a:ext cx="1050140" cy="1968764"/>
            <a:chOff x="11211407" y="4921844"/>
            <a:chExt cx="1050140" cy="1968764"/>
          </a:xfrm>
        </p:grpSpPr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C378A90C-D42B-4641-8F14-935E727F272E}"/>
                </a:ext>
              </a:extLst>
            </p:cNvPr>
            <p:cNvSpPr/>
            <p:nvPr/>
          </p:nvSpPr>
          <p:spPr>
            <a:xfrm rot="21113938">
              <a:off x="11211407" y="4921844"/>
              <a:ext cx="1050140" cy="1817045"/>
            </a:xfrm>
            <a:custGeom>
              <a:avLst/>
              <a:gdLst>
                <a:gd name="connsiteX0" fmla="*/ 170658 w 1050140"/>
                <a:gd name="connsiteY0" fmla="*/ 1484596 h 1817045"/>
                <a:gd name="connsiteX1" fmla="*/ 268514 w 1050140"/>
                <a:gd name="connsiteY1" fmla="*/ 1515024 h 1817045"/>
                <a:gd name="connsiteX2" fmla="*/ 409264 w 1050140"/>
                <a:gd name="connsiteY2" fmla="*/ 1633059 h 1817045"/>
                <a:gd name="connsiteX3" fmla="*/ 482333 w 1050140"/>
                <a:gd name="connsiteY3" fmla="*/ 1816631 h 1817045"/>
                <a:gd name="connsiteX4" fmla="*/ 268688 w 1050140"/>
                <a:gd name="connsiteY4" fmla="*/ 1784413 h 1817045"/>
                <a:gd name="connsiteX5" fmla="*/ 148798 w 1050140"/>
                <a:gd name="connsiteY5" fmla="*/ 1701146 h 1817045"/>
                <a:gd name="connsiteX6" fmla="*/ 45539 w 1050140"/>
                <a:gd name="connsiteY6" fmla="*/ 1501001 h 1817045"/>
                <a:gd name="connsiteX7" fmla="*/ 69066 w 1050140"/>
                <a:gd name="connsiteY7" fmla="*/ 1473419 h 1817045"/>
                <a:gd name="connsiteX8" fmla="*/ 170658 w 1050140"/>
                <a:gd name="connsiteY8" fmla="*/ 1484596 h 1817045"/>
                <a:gd name="connsiteX9" fmla="*/ 925087 w 1050140"/>
                <a:gd name="connsiteY9" fmla="*/ 1459681 h 1817045"/>
                <a:gd name="connsiteX10" fmla="*/ 882462 w 1050140"/>
                <a:gd name="connsiteY10" fmla="*/ 1759136 h 1817045"/>
                <a:gd name="connsiteX11" fmla="*/ 873640 w 1050140"/>
                <a:gd name="connsiteY11" fmla="*/ 1763165 h 1817045"/>
                <a:gd name="connsiteX12" fmla="*/ 710408 w 1050140"/>
                <a:gd name="connsiteY12" fmla="*/ 1796640 h 1817045"/>
                <a:gd name="connsiteX13" fmla="*/ 763775 w 1050140"/>
                <a:gd name="connsiteY13" fmla="*/ 1606405 h 1817045"/>
                <a:gd name="connsiteX14" fmla="*/ 891314 w 1050140"/>
                <a:gd name="connsiteY14" fmla="*/ 1474230 h 1817045"/>
                <a:gd name="connsiteX15" fmla="*/ 164168 w 1050140"/>
                <a:gd name="connsiteY15" fmla="*/ 1162997 h 1817045"/>
                <a:gd name="connsiteX16" fmla="*/ 262024 w 1050140"/>
                <a:gd name="connsiteY16" fmla="*/ 1193425 h 1817045"/>
                <a:gd name="connsiteX17" fmla="*/ 402774 w 1050140"/>
                <a:gd name="connsiteY17" fmla="*/ 1311461 h 1817045"/>
                <a:gd name="connsiteX18" fmla="*/ 475843 w 1050140"/>
                <a:gd name="connsiteY18" fmla="*/ 1495032 h 1817045"/>
                <a:gd name="connsiteX19" fmla="*/ 262197 w 1050140"/>
                <a:gd name="connsiteY19" fmla="*/ 1462815 h 1817045"/>
                <a:gd name="connsiteX20" fmla="*/ 142308 w 1050140"/>
                <a:gd name="connsiteY20" fmla="*/ 1379547 h 1817045"/>
                <a:gd name="connsiteX21" fmla="*/ 39049 w 1050140"/>
                <a:gd name="connsiteY21" fmla="*/ 1179403 h 1817045"/>
                <a:gd name="connsiteX22" fmla="*/ 62575 w 1050140"/>
                <a:gd name="connsiteY22" fmla="*/ 1151820 h 1817045"/>
                <a:gd name="connsiteX23" fmla="*/ 164168 w 1050140"/>
                <a:gd name="connsiteY23" fmla="*/ 1162997 h 1817045"/>
                <a:gd name="connsiteX24" fmla="*/ 972368 w 1050140"/>
                <a:gd name="connsiteY24" fmla="*/ 1127509 h 1817045"/>
                <a:gd name="connsiteX25" fmla="*/ 931842 w 1050140"/>
                <a:gd name="connsiteY25" fmla="*/ 1412220 h 1817045"/>
                <a:gd name="connsiteX26" fmla="*/ 892647 w 1050140"/>
                <a:gd name="connsiteY26" fmla="*/ 1439057 h 1817045"/>
                <a:gd name="connsiteX27" fmla="*/ 683580 w 1050140"/>
                <a:gd name="connsiteY27" fmla="*/ 1493468 h 1817045"/>
                <a:gd name="connsiteX28" fmla="*/ 736947 w 1050140"/>
                <a:gd name="connsiteY28" fmla="*/ 1303233 h 1817045"/>
                <a:gd name="connsiteX29" fmla="*/ 864485 w 1050140"/>
                <a:gd name="connsiteY29" fmla="*/ 1171059 h 1817045"/>
                <a:gd name="connsiteX30" fmla="*/ 958589 w 1050140"/>
                <a:gd name="connsiteY30" fmla="*/ 1130519 h 1817045"/>
                <a:gd name="connsiteX31" fmla="*/ 134616 w 1050140"/>
                <a:gd name="connsiteY31" fmla="*/ 842500 h 1817045"/>
                <a:gd name="connsiteX32" fmla="*/ 232472 w 1050140"/>
                <a:gd name="connsiteY32" fmla="*/ 872929 h 1817045"/>
                <a:gd name="connsiteX33" fmla="*/ 373222 w 1050140"/>
                <a:gd name="connsiteY33" fmla="*/ 990965 h 1817045"/>
                <a:gd name="connsiteX34" fmla="*/ 446291 w 1050140"/>
                <a:gd name="connsiteY34" fmla="*/ 1174536 h 1817045"/>
                <a:gd name="connsiteX35" fmla="*/ 232645 w 1050140"/>
                <a:gd name="connsiteY35" fmla="*/ 1142318 h 1817045"/>
                <a:gd name="connsiteX36" fmla="*/ 112756 w 1050140"/>
                <a:gd name="connsiteY36" fmla="*/ 1059050 h 1817045"/>
                <a:gd name="connsiteX37" fmla="*/ 9497 w 1050140"/>
                <a:gd name="connsiteY37" fmla="*/ 858906 h 1817045"/>
                <a:gd name="connsiteX38" fmla="*/ 33023 w 1050140"/>
                <a:gd name="connsiteY38" fmla="*/ 831325 h 1817045"/>
                <a:gd name="connsiteX39" fmla="*/ 134616 w 1050140"/>
                <a:gd name="connsiteY39" fmla="*/ 842500 h 1817045"/>
                <a:gd name="connsiteX40" fmla="*/ 1022454 w 1050140"/>
                <a:gd name="connsiteY40" fmla="*/ 775632 h 1817045"/>
                <a:gd name="connsiteX41" fmla="*/ 989114 w 1050140"/>
                <a:gd name="connsiteY41" fmla="*/ 1009858 h 1817045"/>
                <a:gd name="connsiteX42" fmla="*/ 944175 w 1050140"/>
                <a:gd name="connsiteY42" fmla="*/ 1058543 h 1817045"/>
                <a:gd name="connsiteX43" fmla="*/ 883433 w 1050140"/>
                <a:gd name="connsiteY43" fmla="*/ 1100133 h 1817045"/>
                <a:gd name="connsiteX44" fmla="*/ 674365 w 1050140"/>
                <a:gd name="connsiteY44" fmla="*/ 1154545 h 1817045"/>
                <a:gd name="connsiteX45" fmla="*/ 727733 w 1050140"/>
                <a:gd name="connsiteY45" fmla="*/ 964309 h 1817045"/>
                <a:gd name="connsiteX46" fmla="*/ 855271 w 1050140"/>
                <a:gd name="connsiteY46" fmla="*/ 832135 h 1817045"/>
                <a:gd name="connsiteX47" fmla="*/ 949375 w 1050140"/>
                <a:gd name="connsiteY47" fmla="*/ 791595 h 1817045"/>
                <a:gd name="connsiteX48" fmla="*/ 128185 w 1050140"/>
                <a:gd name="connsiteY48" fmla="*/ 526639 h 1817045"/>
                <a:gd name="connsiteX49" fmla="*/ 226041 w 1050140"/>
                <a:gd name="connsiteY49" fmla="*/ 557068 h 1817045"/>
                <a:gd name="connsiteX50" fmla="*/ 366791 w 1050140"/>
                <a:gd name="connsiteY50" fmla="*/ 675103 h 1817045"/>
                <a:gd name="connsiteX51" fmla="*/ 439860 w 1050140"/>
                <a:gd name="connsiteY51" fmla="*/ 858675 h 1817045"/>
                <a:gd name="connsiteX52" fmla="*/ 226214 w 1050140"/>
                <a:gd name="connsiteY52" fmla="*/ 826457 h 1817045"/>
                <a:gd name="connsiteX53" fmla="*/ 106325 w 1050140"/>
                <a:gd name="connsiteY53" fmla="*/ 743189 h 1817045"/>
                <a:gd name="connsiteX54" fmla="*/ 3066 w 1050140"/>
                <a:gd name="connsiteY54" fmla="*/ 543045 h 1817045"/>
                <a:gd name="connsiteX55" fmla="*/ 26591 w 1050140"/>
                <a:gd name="connsiteY55" fmla="*/ 515463 h 1817045"/>
                <a:gd name="connsiteX56" fmla="*/ 128185 w 1050140"/>
                <a:gd name="connsiteY56" fmla="*/ 526639 h 1817045"/>
                <a:gd name="connsiteX57" fmla="*/ 1038681 w 1050140"/>
                <a:gd name="connsiteY57" fmla="*/ 453297 h 1817045"/>
                <a:gd name="connsiteX58" fmla="*/ 1048753 w 1050140"/>
                <a:gd name="connsiteY58" fmla="*/ 480000 h 1817045"/>
                <a:gd name="connsiteX59" fmla="*/ 967107 w 1050140"/>
                <a:gd name="connsiteY59" fmla="*/ 689937 h 1817045"/>
                <a:gd name="connsiteX60" fmla="*/ 856663 w 1050140"/>
                <a:gd name="connsiteY60" fmla="*/ 785373 h 1817045"/>
                <a:gd name="connsiteX61" fmla="*/ 647595 w 1050140"/>
                <a:gd name="connsiteY61" fmla="*/ 839784 h 1817045"/>
                <a:gd name="connsiteX62" fmla="*/ 700962 w 1050140"/>
                <a:gd name="connsiteY62" fmla="*/ 649549 h 1817045"/>
                <a:gd name="connsiteX63" fmla="*/ 828501 w 1050140"/>
                <a:gd name="connsiteY63" fmla="*/ 517374 h 1817045"/>
                <a:gd name="connsiteX64" fmla="*/ 1022444 w 1050140"/>
                <a:gd name="connsiteY64" fmla="*/ 455025 h 1817045"/>
                <a:gd name="connsiteX65" fmla="*/ 1038681 w 1050140"/>
                <a:gd name="connsiteY65" fmla="*/ 453297 h 1817045"/>
                <a:gd name="connsiteX66" fmla="*/ 490417 w 1050140"/>
                <a:gd name="connsiteY66" fmla="*/ 37 h 1817045"/>
                <a:gd name="connsiteX67" fmla="*/ 514029 w 1050140"/>
                <a:gd name="connsiteY67" fmla="*/ 17826 h 1817045"/>
                <a:gd name="connsiteX68" fmla="*/ 645392 w 1050140"/>
                <a:gd name="connsiteY68" fmla="*/ 261197 h 1817045"/>
                <a:gd name="connsiteX69" fmla="*/ 646783 w 1050140"/>
                <a:gd name="connsiteY69" fmla="*/ 440366 h 1817045"/>
                <a:gd name="connsiteX70" fmla="*/ 531413 w 1050140"/>
                <a:gd name="connsiteY70" fmla="*/ 679275 h 1817045"/>
                <a:gd name="connsiteX71" fmla="*/ 395936 w 1050140"/>
                <a:gd name="connsiteY71" fmla="*/ 478029 h 1817045"/>
                <a:gd name="connsiteX72" fmla="*/ 373801 w 1050140"/>
                <a:gd name="connsiteY72" fmla="*/ 253607 h 1817045"/>
                <a:gd name="connsiteX73" fmla="*/ 469758 w 1050140"/>
                <a:gd name="connsiteY73" fmla="*/ 22578 h 1817045"/>
                <a:gd name="connsiteX74" fmla="*/ 490417 w 1050140"/>
                <a:gd name="connsiteY74" fmla="*/ 37 h 181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050140" h="1817045">
                  <a:moveTo>
                    <a:pt x="170658" y="1484596"/>
                  </a:moveTo>
                  <a:cubicBezTo>
                    <a:pt x="204021" y="1490774"/>
                    <a:pt x="236760" y="1500161"/>
                    <a:pt x="268514" y="1515024"/>
                  </a:cubicBezTo>
                  <a:cubicBezTo>
                    <a:pt x="326286" y="1542085"/>
                    <a:pt x="373108" y="1581488"/>
                    <a:pt x="409264" y="1633059"/>
                  </a:cubicBezTo>
                  <a:cubicBezTo>
                    <a:pt x="447392" y="1687412"/>
                    <a:pt x="465239" y="1753123"/>
                    <a:pt x="482333" y="1816631"/>
                  </a:cubicBezTo>
                  <a:cubicBezTo>
                    <a:pt x="410886" y="1819238"/>
                    <a:pt x="326634" y="1809677"/>
                    <a:pt x="268688" y="1784413"/>
                  </a:cubicBezTo>
                  <a:cubicBezTo>
                    <a:pt x="223374" y="1764654"/>
                    <a:pt x="181132" y="1738753"/>
                    <a:pt x="148798" y="1701146"/>
                  </a:cubicBezTo>
                  <a:cubicBezTo>
                    <a:pt x="98733" y="1642968"/>
                    <a:pt x="64604" y="1575752"/>
                    <a:pt x="45539" y="1501001"/>
                  </a:cubicBezTo>
                  <a:cubicBezTo>
                    <a:pt x="38991" y="1475274"/>
                    <a:pt x="41252" y="1471739"/>
                    <a:pt x="69066" y="1473419"/>
                  </a:cubicBezTo>
                  <a:cubicBezTo>
                    <a:pt x="103312" y="1475448"/>
                    <a:pt x="137296" y="1478417"/>
                    <a:pt x="170658" y="1484596"/>
                  </a:cubicBezTo>
                  <a:close/>
                  <a:moveTo>
                    <a:pt x="925087" y="1459681"/>
                  </a:moveTo>
                  <a:lnTo>
                    <a:pt x="882462" y="1759136"/>
                  </a:lnTo>
                  <a:lnTo>
                    <a:pt x="873640" y="1763165"/>
                  </a:lnTo>
                  <a:cubicBezTo>
                    <a:pt x="823826" y="1781690"/>
                    <a:pt x="763906" y="1792945"/>
                    <a:pt x="710408" y="1796640"/>
                  </a:cubicBezTo>
                  <a:cubicBezTo>
                    <a:pt x="720722" y="1731683"/>
                    <a:pt x="731557" y="1664466"/>
                    <a:pt x="763775" y="1606405"/>
                  </a:cubicBezTo>
                  <a:cubicBezTo>
                    <a:pt x="794313" y="1551298"/>
                    <a:pt x="836728" y="1507202"/>
                    <a:pt x="891314" y="1474230"/>
                  </a:cubicBezTo>
                  <a:close/>
                  <a:moveTo>
                    <a:pt x="164168" y="1162997"/>
                  </a:moveTo>
                  <a:cubicBezTo>
                    <a:pt x="197530" y="1169176"/>
                    <a:pt x="230269" y="1178563"/>
                    <a:pt x="262024" y="1193425"/>
                  </a:cubicBezTo>
                  <a:cubicBezTo>
                    <a:pt x="319796" y="1220486"/>
                    <a:pt x="366616" y="1259889"/>
                    <a:pt x="402774" y="1311461"/>
                  </a:cubicBezTo>
                  <a:cubicBezTo>
                    <a:pt x="440902" y="1365814"/>
                    <a:pt x="458749" y="1431524"/>
                    <a:pt x="475843" y="1495032"/>
                  </a:cubicBezTo>
                  <a:cubicBezTo>
                    <a:pt x="404396" y="1497640"/>
                    <a:pt x="320201" y="1488079"/>
                    <a:pt x="262197" y="1462815"/>
                  </a:cubicBezTo>
                  <a:cubicBezTo>
                    <a:pt x="216884" y="1443055"/>
                    <a:pt x="174642" y="1417154"/>
                    <a:pt x="142308" y="1379547"/>
                  </a:cubicBezTo>
                  <a:cubicBezTo>
                    <a:pt x="92243" y="1321369"/>
                    <a:pt x="58113" y="1254153"/>
                    <a:pt x="39049" y="1179403"/>
                  </a:cubicBezTo>
                  <a:cubicBezTo>
                    <a:pt x="32501" y="1153675"/>
                    <a:pt x="34761" y="1150140"/>
                    <a:pt x="62575" y="1151820"/>
                  </a:cubicBezTo>
                  <a:cubicBezTo>
                    <a:pt x="96821" y="1153849"/>
                    <a:pt x="130806" y="1156819"/>
                    <a:pt x="164168" y="1162997"/>
                  </a:cubicBezTo>
                  <a:close/>
                  <a:moveTo>
                    <a:pt x="972368" y="1127509"/>
                  </a:moveTo>
                  <a:lnTo>
                    <a:pt x="931842" y="1412220"/>
                  </a:lnTo>
                  <a:lnTo>
                    <a:pt x="892647" y="1439057"/>
                  </a:lnTo>
                  <a:cubicBezTo>
                    <a:pt x="837714" y="1470232"/>
                    <a:pt x="754910" y="1488543"/>
                    <a:pt x="683580" y="1493468"/>
                  </a:cubicBezTo>
                  <a:cubicBezTo>
                    <a:pt x="693894" y="1428511"/>
                    <a:pt x="704729" y="1361294"/>
                    <a:pt x="736947" y="1303233"/>
                  </a:cubicBezTo>
                  <a:cubicBezTo>
                    <a:pt x="767484" y="1248126"/>
                    <a:pt x="809900" y="1204030"/>
                    <a:pt x="864485" y="1171059"/>
                  </a:cubicBezTo>
                  <a:cubicBezTo>
                    <a:pt x="894501" y="1152951"/>
                    <a:pt x="926067" y="1140174"/>
                    <a:pt x="958589" y="1130519"/>
                  </a:cubicBezTo>
                  <a:close/>
                  <a:moveTo>
                    <a:pt x="134616" y="842500"/>
                  </a:moveTo>
                  <a:cubicBezTo>
                    <a:pt x="167979" y="848679"/>
                    <a:pt x="200717" y="858066"/>
                    <a:pt x="232472" y="872929"/>
                  </a:cubicBezTo>
                  <a:cubicBezTo>
                    <a:pt x="290244" y="899990"/>
                    <a:pt x="337065" y="939393"/>
                    <a:pt x="373222" y="990965"/>
                  </a:cubicBezTo>
                  <a:cubicBezTo>
                    <a:pt x="411350" y="1045317"/>
                    <a:pt x="429197" y="1111028"/>
                    <a:pt x="446291" y="1174536"/>
                  </a:cubicBezTo>
                  <a:cubicBezTo>
                    <a:pt x="374844" y="1177143"/>
                    <a:pt x="290592" y="1167582"/>
                    <a:pt x="232645" y="1142318"/>
                  </a:cubicBezTo>
                  <a:cubicBezTo>
                    <a:pt x="187332" y="1122559"/>
                    <a:pt x="145090" y="1096657"/>
                    <a:pt x="112756" y="1059050"/>
                  </a:cubicBezTo>
                  <a:cubicBezTo>
                    <a:pt x="62691" y="1000873"/>
                    <a:pt x="28561" y="933656"/>
                    <a:pt x="9497" y="858906"/>
                  </a:cubicBezTo>
                  <a:cubicBezTo>
                    <a:pt x="2949" y="833179"/>
                    <a:pt x="5210" y="829644"/>
                    <a:pt x="33023" y="831325"/>
                  </a:cubicBezTo>
                  <a:cubicBezTo>
                    <a:pt x="67269" y="833353"/>
                    <a:pt x="101254" y="836322"/>
                    <a:pt x="134616" y="842500"/>
                  </a:cubicBezTo>
                  <a:close/>
                  <a:moveTo>
                    <a:pt x="1022454" y="775632"/>
                  </a:moveTo>
                  <a:lnTo>
                    <a:pt x="989114" y="1009858"/>
                  </a:lnTo>
                  <a:lnTo>
                    <a:pt x="944175" y="1058543"/>
                  </a:lnTo>
                  <a:cubicBezTo>
                    <a:pt x="925458" y="1074246"/>
                    <a:pt x="904902" y="1087907"/>
                    <a:pt x="883433" y="1100133"/>
                  </a:cubicBezTo>
                  <a:cubicBezTo>
                    <a:pt x="828443" y="1131250"/>
                    <a:pt x="745696" y="1149619"/>
                    <a:pt x="674365" y="1154545"/>
                  </a:cubicBezTo>
                  <a:cubicBezTo>
                    <a:pt x="684680" y="1089588"/>
                    <a:pt x="695515" y="1022371"/>
                    <a:pt x="727733" y="964309"/>
                  </a:cubicBezTo>
                  <a:cubicBezTo>
                    <a:pt x="758271" y="909203"/>
                    <a:pt x="800686" y="865107"/>
                    <a:pt x="855271" y="832135"/>
                  </a:cubicBezTo>
                  <a:cubicBezTo>
                    <a:pt x="885287" y="814027"/>
                    <a:pt x="916853" y="801251"/>
                    <a:pt x="949375" y="791595"/>
                  </a:cubicBezTo>
                  <a:close/>
                  <a:moveTo>
                    <a:pt x="128185" y="526639"/>
                  </a:moveTo>
                  <a:cubicBezTo>
                    <a:pt x="161547" y="532818"/>
                    <a:pt x="194286" y="542205"/>
                    <a:pt x="226041" y="557068"/>
                  </a:cubicBezTo>
                  <a:cubicBezTo>
                    <a:pt x="283813" y="584129"/>
                    <a:pt x="330632" y="623532"/>
                    <a:pt x="366791" y="675103"/>
                  </a:cubicBezTo>
                  <a:cubicBezTo>
                    <a:pt x="404919" y="729456"/>
                    <a:pt x="422766" y="795166"/>
                    <a:pt x="439860" y="858675"/>
                  </a:cubicBezTo>
                  <a:cubicBezTo>
                    <a:pt x="368355" y="861282"/>
                    <a:pt x="284160" y="851779"/>
                    <a:pt x="226214" y="826457"/>
                  </a:cubicBezTo>
                  <a:cubicBezTo>
                    <a:pt x="180900" y="806698"/>
                    <a:pt x="138659" y="780796"/>
                    <a:pt x="106325" y="743189"/>
                  </a:cubicBezTo>
                  <a:cubicBezTo>
                    <a:pt x="56259" y="685012"/>
                    <a:pt x="22129" y="617795"/>
                    <a:pt x="3066" y="543045"/>
                  </a:cubicBezTo>
                  <a:cubicBezTo>
                    <a:pt x="-3482" y="517317"/>
                    <a:pt x="-1223" y="513782"/>
                    <a:pt x="26591" y="515463"/>
                  </a:cubicBezTo>
                  <a:cubicBezTo>
                    <a:pt x="60837" y="517491"/>
                    <a:pt x="94824" y="520461"/>
                    <a:pt x="128185" y="526639"/>
                  </a:cubicBezTo>
                  <a:close/>
                  <a:moveTo>
                    <a:pt x="1038681" y="453297"/>
                  </a:moveTo>
                  <a:cubicBezTo>
                    <a:pt x="1050839" y="453512"/>
                    <a:pt x="1051621" y="460270"/>
                    <a:pt x="1048753" y="480000"/>
                  </a:cubicBezTo>
                  <a:cubicBezTo>
                    <a:pt x="1037627" y="556315"/>
                    <a:pt x="1010741" y="626776"/>
                    <a:pt x="967107" y="689937"/>
                  </a:cubicBezTo>
                  <a:cubicBezTo>
                    <a:pt x="938887" y="730731"/>
                    <a:pt x="899600" y="760920"/>
                    <a:pt x="856663" y="785373"/>
                  </a:cubicBezTo>
                  <a:cubicBezTo>
                    <a:pt x="801672" y="816490"/>
                    <a:pt x="718926" y="834859"/>
                    <a:pt x="647595" y="839784"/>
                  </a:cubicBezTo>
                  <a:cubicBezTo>
                    <a:pt x="657910" y="774827"/>
                    <a:pt x="668745" y="707610"/>
                    <a:pt x="700962" y="649549"/>
                  </a:cubicBezTo>
                  <a:cubicBezTo>
                    <a:pt x="731500" y="594442"/>
                    <a:pt x="773916" y="550346"/>
                    <a:pt x="828501" y="517374"/>
                  </a:cubicBezTo>
                  <a:cubicBezTo>
                    <a:pt x="888532" y="481159"/>
                    <a:pt x="954765" y="466267"/>
                    <a:pt x="1022444" y="455025"/>
                  </a:cubicBezTo>
                  <a:cubicBezTo>
                    <a:pt x="1029311" y="453881"/>
                    <a:pt x="1034628" y="453226"/>
                    <a:pt x="1038681" y="453297"/>
                  </a:cubicBezTo>
                  <a:close/>
                  <a:moveTo>
                    <a:pt x="490417" y="37"/>
                  </a:moveTo>
                  <a:cubicBezTo>
                    <a:pt x="496588" y="-542"/>
                    <a:pt x="503251" y="5599"/>
                    <a:pt x="514029" y="17826"/>
                  </a:cubicBezTo>
                  <a:cubicBezTo>
                    <a:pt x="576611" y="88926"/>
                    <a:pt x="621055" y="170107"/>
                    <a:pt x="645392" y="261197"/>
                  </a:cubicBezTo>
                  <a:cubicBezTo>
                    <a:pt x="661096" y="320012"/>
                    <a:pt x="658083" y="380798"/>
                    <a:pt x="646783" y="440366"/>
                  </a:cubicBezTo>
                  <a:cubicBezTo>
                    <a:pt x="632239" y="516622"/>
                    <a:pt x="583565" y="608639"/>
                    <a:pt x="531413" y="679275"/>
                  </a:cubicBezTo>
                  <a:cubicBezTo>
                    <a:pt x="478914" y="617968"/>
                    <a:pt x="424619" y="554344"/>
                    <a:pt x="395936" y="478029"/>
                  </a:cubicBezTo>
                  <a:cubicBezTo>
                    <a:pt x="368701" y="405656"/>
                    <a:pt x="361168" y="330906"/>
                    <a:pt x="373801" y="253607"/>
                  </a:cubicBezTo>
                  <a:cubicBezTo>
                    <a:pt x="387649" y="168600"/>
                    <a:pt x="426415" y="94836"/>
                    <a:pt x="469758" y="22578"/>
                  </a:cubicBezTo>
                  <a:cubicBezTo>
                    <a:pt x="478567" y="7918"/>
                    <a:pt x="484246" y="616"/>
                    <a:pt x="490417" y="37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7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EFC0EC52-ADA8-4687-9AC6-E7A1F214B33F}"/>
                </a:ext>
              </a:extLst>
            </p:cNvPr>
            <p:cNvSpPr/>
            <p:nvPr/>
          </p:nvSpPr>
          <p:spPr>
            <a:xfrm rot="21113938">
              <a:off x="11423695" y="5196717"/>
              <a:ext cx="729478" cy="1693891"/>
            </a:xfrm>
            <a:custGeom>
              <a:avLst/>
              <a:gdLst>
                <a:gd name="connsiteX0" fmla="*/ 326661 w 729478"/>
                <a:gd name="connsiteY0" fmla="*/ 0 h 1693891"/>
                <a:gd name="connsiteX1" fmla="*/ 335853 w 729478"/>
                <a:gd name="connsiteY1" fmla="*/ 88331 h 1693891"/>
                <a:gd name="connsiteX2" fmla="*/ 344430 w 729478"/>
                <a:gd name="connsiteY2" fmla="*/ 219636 h 1693891"/>
                <a:gd name="connsiteX3" fmla="*/ 370157 w 729478"/>
                <a:gd name="connsiteY3" fmla="*/ 633251 h 1693891"/>
                <a:gd name="connsiteX4" fmla="*/ 376242 w 729478"/>
                <a:gd name="connsiteY4" fmla="*/ 634932 h 1693891"/>
                <a:gd name="connsiteX5" fmla="*/ 675183 w 729478"/>
                <a:gd name="connsiteY5" fmla="*/ 364847 h 1693891"/>
                <a:gd name="connsiteX6" fmla="*/ 383542 w 729478"/>
                <a:gd name="connsiteY6" fmla="*/ 648839 h 1693891"/>
                <a:gd name="connsiteX7" fmla="*/ 372591 w 729478"/>
                <a:gd name="connsiteY7" fmla="*/ 680361 h 1693891"/>
                <a:gd name="connsiteX8" fmla="*/ 393046 w 729478"/>
                <a:gd name="connsiteY8" fmla="*/ 962382 h 1693891"/>
                <a:gd name="connsiteX9" fmla="*/ 693899 w 729478"/>
                <a:gd name="connsiteY9" fmla="*/ 675262 h 1693891"/>
                <a:gd name="connsiteX10" fmla="*/ 402027 w 729478"/>
                <a:gd name="connsiteY10" fmla="*/ 975130 h 1693891"/>
                <a:gd name="connsiteX11" fmla="*/ 398028 w 729478"/>
                <a:gd name="connsiteY11" fmla="*/ 1012794 h 1693891"/>
                <a:gd name="connsiteX12" fmla="*/ 408053 w 729478"/>
                <a:gd name="connsiteY12" fmla="*/ 1282589 h 1693891"/>
                <a:gd name="connsiteX13" fmla="*/ 413847 w 729478"/>
                <a:gd name="connsiteY13" fmla="*/ 1276505 h 1693891"/>
                <a:gd name="connsiteX14" fmla="*/ 724668 w 729478"/>
                <a:gd name="connsiteY14" fmla="*/ 1020212 h 1693891"/>
                <a:gd name="connsiteX15" fmla="*/ 420570 w 729478"/>
                <a:gd name="connsiteY15" fmla="*/ 1290760 h 1693891"/>
                <a:gd name="connsiteX16" fmla="*/ 408864 w 729478"/>
                <a:gd name="connsiteY16" fmla="*/ 1306289 h 1693891"/>
                <a:gd name="connsiteX17" fmla="*/ 418541 w 729478"/>
                <a:gd name="connsiteY17" fmla="*/ 1602101 h 1693891"/>
                <a:gd name="connsiteX18" fmla="*/ 729478 w 729478"/>
                <a:gd name="connsiteY18" fmla="*/ 1331148 h 1693891"/>
                <a:gd name="connsiteX19" fmla="*/ 424336 w 729478"/>
                <a:gd name="connsiteY19" fmla="*/ 1617573 h 1693891"/>
                <a:gd name="connsiteX20" fmla="*/ 419063 w 729478"/>
                <a:gd name="connsiteY20" fmla="*/ 1620818 h 1693891"/>
                <a:gd name="connsiteX21" fmla="*/ 421383 w 729478"/>
                <a:gd name="connsiteY21" fmla="*/ 1693891 h 1693891"/>
                <a:gd name="connsiteX22" fmla="*/ 395117 w 729478"/>
                <a:gd name="connsiteY22" fmla="*/ 1690152 h 1693891"/>
                <a:gd name="connsiteX23" fmla="*/ 393393 w 729478"/>
                <a:gd name="connsiteY23" fmla="*/ 1621919 h 1693891"/>
                <a:gd name="connsiteX24" fmla="*/ 377516 w 729478"/>
                <a:gd name="connsiteY24" fmla="*/ 1607722 h 1693891"/>
                <a:gd name="connsiteX25" fmla="*/ 58583 w 729478"/>
                <a:gd name="connsiteY25" fmla="*/ 1325875 h 1693891"/>
                <a:gd name="connsiteX26" fmla="*/ 381746 w 729478"/>
                <a:gd name="connsiteY26" fmla="*/ 1592019 h 1693891"/>
                <a:gd name="connsiteX27" fmla="*/ 392871 w 729478"/>
                <a:gd name="connsiteY27" fmla="*/ 1601754 h 1693891"/>
                <a:gd name="connsiteX28" fmla="*/ 385281 w 729478"/>
                <a:gd name="connsiteY28" fmla="*/ 1298988 h 1693891"/>
                <a:gd name="connsiteX29" fmla="*/ 376531 w 729478"/>
                <a:gd name="connsiteY29" fmla="*/ 1291455 h 1693891"/>
                <a:gd name="connsiteX30" fmla="*/ 126206 w 729478"/>
                <a:gd name="connsiteY30" fmla="*/ 1074623 h 1693891"/>
                <a:gd name="connsiteX31" fmla="*/ 49718 w 729478"/>
                <a:gd name="connsiteY31" fmla="*/ 1001090 h 1693891"/>
                <a:gd name="connsiteX32" fmla="*/ 171114 w 729478"/>
                <a:gd name="connsiteY32" fmla="*/ 1101741 h 1693891"/>
                <a:gd name="connsiteX33" fmla="*/ 384701 w 729478"/>
                <a:gd name="connsiteY33" fmla="*/ 1276968 h 1693891"/>
                <a:gd name="connsiteX34" fmla="*/ 377342 w 729478"/>
                <a:gd name="connsiteY34" fmla="*/ 1010535 h 1693891"/>
                <a:gd name="connsiteX35" fmla="*/ 354801 w 729478"/>
                <a:gd name="connsiteY35" fmla="*/ 967482 h 1693891"/>
                <a:gd name="connsiteX36" fmla="*/ 23468 w 729478"/>
                <a:gd name="connsiteY36" fmla="*/ 700294 h 1693891"/>
                <a:gd name="connsiteX37" fmla="*/ 358336 w 729478"/>
                <a:gd name="connsiteY37" fmla="*/ 951547 h 1693891"/>
                <a:gd name="connsiteX38" fmla="*/ 373054 w 729478"/>
                <a:gd name="connsiteY38" fmla="*/ 936713 h 1693891"/>
                <a:gd name="connsiteX39" fmla="*/ 360885 w 729478"/>
                <a:gd name="connsiteY39" fmla="*/ 692124 h 1693891"/>
                <a:gd name="connsiteX40" fmla="*/ 339561 w 729478"/>
                <a:gd name="connsiteY40" fmla="*/ 651505 h 1693891"/>
                <a:gd name="connsiteX41" fmla="*/ 79733 w 729478"/>
                <a:gd name="connsiteY41" fmla="*/ 446145 h 1693891"/>
                <a:gd name="connsiteX42" fmla="*/ 0 w 729478"/>
                <a:gd name="connsiteY42" fmla="*/ 376089 h 1693891"/>
                <a:gd name="connsiteX43" fmla="*/ 125857 w 729478"/>
                <a:gd name="connsiteY43" fmla="*/ 471178 h 1693891"/>
                <a:gd name="connsiteX44" fmla="*/ 355439 w 729478"/>
                <a:gd name="connsiteY44" fmla="*/ 642870 h 1693891"/>
                <a:gd name="connsiteX45" fmla="*/ 329421 w 729478"/>
                <a:gd name="connsiteY45" fmla="*/ 88853 h 1693891"/>
                <a:gd name="connsiteX46" fmla="*/ 326661 w 729478"/>
                <a:gd name="connsiteY46" fmla="*/ 0 h 169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78" h="1693891">
                  <a:moveTo>
                    <a:pt x="326661" y="0"/>
                  </a:moveTo>
                  <a:cubicBezTo>
                    <a:pt x="327958" y="-108"/>
                    <a:pt x="331247" y="29314"/>
                    <a:pt x="335853" y="88331"/>
                  </a:cubicBezTo>
                  <a:cubicBezTo>
                    <a:pt x="338692" y="132138"/>
                    <a:pt x="341010" y="175945"/>
                    <a:pt x="344430" y="219636"/>
                  </a:cubicBezTo>
                  <a:cubicBezTo>
                    <a:pt x="348949" y="277002"/>
                    <a:pt x="367897" y="617316"/>
                    <a:pt x="370157" y="633251"/>
                  </a:cubicBezTo>
                  <a:cubicBezTo>
                    <a:pt x="371026" y="643044"/>
                    <a:pt x="370794" y="640031"/>
                    <a:pt x="376242" y="634932"/>
                  </a:cubicBezTo>
                  <a:cubicBezTo>
                    <a:pt x="402665" y="610362"/>
                    <a:pt x="622568" y="406742"/>
                    <a:pt x="675183" y="364847"/>
                  </a:cubicBezTo>
                  <a:cubicBezTo>
                    <a:pt x="609820" y="429862"/>
                    <a:pt x="414949" y="617838"/>
                    <a:pt x="383542" y="648839"/>
                  </a:cubicBezTo>
                  <a:cubicBezTo>
                    <a:pt x="371199" y="662282"/>
                    <a:pt x="371952" y="659675"/>
                    <a:pt x="372591" y="680361"/>
                  </a:cubicBezTo>
                  <a:cubicBezTo>
                    <a:pt x="378791" y="772205"/>
                    <a:pt x="386903" y="863758"/>
                    <a:pt x="393046" y="962382"/>
                  </a:cubicBezTo>
                  <a:cubicBezTo>
                    <a:pt x="430826" y="924949"/>
                    <a:pt x="691755" y="672944"/>
                    <a:pt x="693899" y="675262"/>
                  </a:cubicBezTo>
                  <a:cubicBezTo>
                    <a:pt x="666085" y="710435"/>
                    <a:pt x="428334" y="951488"/>
                    <a:pt x="402027" y="975130"/>
                  </a:cubicBezTo>
                  <a:cubicBezTo>
                    <a:pt x="392233" y="980577"/>
                    <a:pt x="394668" y="981330"/>
                    <a:pt x="398028" y="1012794"/>
                  </a:cubicBezTo>
                  <a:cubicBezTo>
                    <a:pt x="399071" y="1022704"/>
                    <a:pt x="403186" y="1137088"/>
                    <a:pt x="408053" y="1282589"/>
                  </a:cubicBezTo>
                  <a:cubicBezTo>
                    <a:pt x="409618" y="1280445"/>
                    <a:pt x="411530" y="1278301"/>
                    <a:pt x="413847" y="1276505"/>
                  </a:cubicBezTo>
                  <a:cubicBezTo>
                    <a:pt x="442299" y="1254370"/>
                    <a:pt x="670199" y="1059673"/>
                    <a:pt x="724668" y="1020212"/>
                  </a:cubicBezTo>
                  <a:cubicBezTo>
                    <a:pt x="656467" y="1082155"/>
                    <a:pt x="453366" y="1261207"/>
                    <a:pt x="420570" y="1290760"/>
                  </a:cubicBezTo>
                  <a:cubicBezTo>
                    <a:pt x="412515" y="1298872"/>
                    <a:pt x="409850" y="1300842"/>
                    <a:pt x="408864" y="1306289"/>
                  </a:cubicBezTo>
                  <a:cubicBezTo>
                    <a:pt x="411993" y="1400161"/>
                    <a:pt x="415412" y="1504927"/>
                    <a:pt x="418541" y="1602101"/>
                  </a:cubicBezTo>
                  <a:cubicBezTo>
                    <a:pt x="465883" y="1559511"/>
                    <a:pt x="727449" y="1328772"/>
                    <a:pt x="729478" y="1331148"/>
                  </a:cubicBezTo>
                  <a:cubicBezTo>
                    <a:pt x="700041" y="1365046"/>
                    <a:pt x="451687" y="1595148"/>
                    <a:pt x="424336" y="1617573"/>
                  </a:cubicBezTo>
                  <a:cubicBezTo>
                    <a:pt x="421960" y="1618789"/>
                    <a:pt x="420279" y="1619717"/>
                    <a:pt x="419063" y="1620818"/>
                  </a:cubicBezTo>
                  <a:lnTo>
                    <a:pt x="421383" y="1693891"/>
                  </a:lnTo>
                  <a:lnTo>
                    <a:pt x="395117" y="1690152"/>
                  </a:lnTo>
                  <a:lnTo>
                    <a:pt x="393393" y="1621919"/>
                  </a:lnTo>
                  <a:cubicBezTo>
                    <a:pt x="390438" y="1618558"/>
                    <a:pt x="385570" y="1615023"/>
                    <a:pt x="377516" y="1607722"/>
                  </a:cubicBezTo>
                  <a:cubicBezTo>
                    <a:pt x="343154" y="1579792"/>
                    <a:pt x="82457" y="1351197"/>
                    <a:pt x="58583" y="1325875"/>
                  </a:cubicBezTo>
                  <a:cubicBezTo>
                    <a:pt x="84253" y="1343374"/>
                    <a:pt x="331681" y="1549487"/>
                    <a:pt x="381746" y="1592019"/>
                  </a:cubicBezTo>
                  <a:cubicBezTo>
                    <a:pt x="387134" y="1597002"/>
                    <a:pt x="390612" y="1600247"/>
                    <a:pt x="392871" y="1601754"/>
                  </a:cubicBezTo>
                  <a:cubicBezTo>
                    <a:pt x="390380" y="1502146"/>
                    <a:pt x="387714" y="1394714"/>
                    <a:pt x="385281" y="1298988"/>
                  </a:cubicBezTo>
                  <a:cubicBezTo>
                    <a:pt x="382905" y="1296959"/>
                    <a:pt x="380065" y="1294584"/>
                    <a:pt x="376531" y="1291455"/>
                  </a:cubicBezTo>
                  <a:cubicBezTo>
                    <a:pt x="341300" y="1260454"/>
                    <a:pt x="172330" y="1118256"/>
                    <a:pt x="126206" y="1074623"/>
                  </a:cubicBezTo>
                  <a:cubicBezTo>
                    <a:pt x="119368" y="1068191"/>
                    <a:pt x="77068" y="1030468"/>
                    <a:pt x="49718" y="1001090"/>
                  </a:cubicBezTo>
                  <a:cubicBezTo>
                    <a:pt x="75446" y="1019285"/>
                    <a:pt x="150484" y="1084705"/>
                    <a:pt x="171114" y="1101741"/>
                  </a:cubicBezTo>
                  <a:cubicBezTo>
                    <a:pt x="205185" y="1129961"/>
                    <a:pt x="336896" y="1237392"/>
                    <a:pt x="384701" y="1276968"/>
                  </a:cubicBezTo>
                  <a:cubicBezTo>
                    <a:pt x="381108" y="1137030"/>
                    <a:pt x="378211" y="1026528"/>
                    <a:pt x="377342" y="1010535"/>
                  </a:cubicBezTo>
                  <a:cubicBezTo>
                    <a:pt x="375487" y="979186"/>
                    <a:pt x="376936" y="985677"/>
                    <a:pt x="354801" y="967482"/>
                  </a:cubicBezTo>
                  <a:cubicBezTo>
                    <a:pt x="319223" y="941116"/>
                    <a:pt x="48443" y="724516"/>
                    <a:pt x="23468" y="700294"/>
                  </a:cubicBezTo>
                  <a:cubicBezTo>
                    <a:pt x="49949" y="716577"/>
                    <a:pt x="306417" y="911332"/>
                    <a:pt x="358336" y="951547"/>
                  </a:cubicBezTo>
                  <a:cubicBezTo>
                    <a:pt x="377690" y="967945"/>
                    <a:pt x="373749" y="965396"/>
                    <a:pt x="373054" y="936713"/>
                  </a:cubicBezTo>
                  <a:cubicBezTo>
                    <a:pt x="369113" y="855183"/>
                    <a:pt x="364073" y="773654"/>
                    <a:pt x="360885" y="692124"/>
                  </a:cubicBezTo>
                  <a:cubicBezTo>
                    <a:pt x="358857" y="663325"/>
                    <a:pt x="362855" y="670221"/>
                    <a:pt x="339561" y="651505"/>
                  </a:cubicBezTo>
                  <a:cubicBezTo>
                    <a:pt x="302998" y="622068"/>
                    <a:pt x="127770" y="487692"/>
                    <a:pt x="79733" y="446145"/>
                  </a:cubicBezTo>
                  <a:cubicBezTo>
                    <a:pt x="72606" y="440003"/>
                    <a:pt x="28624" y="404250"/>
                    <a:pt x="0" y="376089"/>
                  </a:cubicBezTo>
                  <a:cubicBezTo>
                    <a:pt x="26539" y="393125"/>
                    <a:pt x="104476" y="455068"/>
                    <a:pt x="125857" y="471178"/>
                  </a:cubicBezTo>
                  <a:cubicBezTo>
                    <a:pt x="163407" y="499513"/>
                    <a:pt x="315166" y="612275"/>
                    <a:pt x="355439" y="642870"/>
                  </a:cubicBezTo>
                  <a:cubicBezTo>
                    <a:pt x="351904" y="560413"/>
                    <a:pt x="334636" y="192285"/>
                    <a:pt x="329421" y="88853"/>
                  </a:cubicBezTo>
                  <a:cubicBezTo>
                    <a:pt x="326060" y="29748"/>
                    <a:pt x="325365" y="109"/>
                    <a:pt x="326661" y="0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7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07" name="자유형: 도형 306">
            <a:extLst>
              <a:ext uri="{FF2B5EF4-FFF2-40B4-BE49-F238E27FC236}">
                <a16:creationId xmlns:a16="http://schemas.microsoft.com/office/drawing/2014/main" id="{9A5E29E9-35AF-4F33-B199-22920CC327B8}"/>
              </a:ext>
            </a:extLst>
          </p:cNvPr>
          <p:cNvSpPr/>
          <p:nvPr/>
        </p:nvSpPr>
        <p:spPr>
          <a:xfrm rot="274422" flipH="1">
            <a:off x="10070789" y="5872133"/>
            <a:ext cx="730333" cy="1006560"/>
          </a:xfrm>
          <a:custGeom>
            <a:avLst/>
            <a:gdLst>
              <a:gd name="connsiteX0" fmla="*/ 618829 w 730333"/>
              <a:gd name="connsiteY0" fmla="*/ 873476 h 1006560"/>
              <a:gd name="connsiteX1" fmla="*/ 593553 w 730333"/>
              <a:gd name="connsiteY1" fmla="*/ 881637 h 1006560"/>
              <a:gd name="connsiteX2" fmla="*/ 502187 w 730333"/>
              <a:gd name="connsiteY2" fmla="*/ 939781 h 1006560"/>
              <a:gd name="connsiteX3" fmla="*/ 450098 w 730333"/>
              <a:gd name="connsiteY3" fmla="*/ 994203 h 1006560"/>
              <a:gd name="connsiteX4" fmla="*/ 503663 w 730333"/>
              <a:gd name="connsiteY4" fmla="*/ 998488 h 1006560"/>
              <a:gd name="connsiteX5" fmla="*/ 519995 w 730333"/>
              <a:gd name="connsiteY5" fmla="*/ 980131 h 1006560"/>
              <a:gd name="connsiteX6" fmla="*/ 584565 w 730333"/>
              <a:gd name="connsiteY6" fmla="*/ 939749 h 1006560"/>
              <a:gd name="connsiteX7" fmla="*/ 563200 w 730333"/>
              <a:gd name="connsiteY7" fmla="*/ 1003250 h 1006560"/>
              <a:gd name="connsiteX8" fmla="*/ 604572 w 730333"/>
              <a:gd name="connsiteY8" fmla="*/ 1006560 h 1006560"/>
              <a:gd name="connsiteX9" fmla="*/ 635107 w 730333"/>
              <a:gd name="connsiteY9" fmla="*/ 924886 h 1006560"/>
              <a:gd name="connsiteX10" fmla="*/ 640469 w 730333"/>
              <a:gd name="connsiteY10" fmla="*/ 877142 h 1006560"/>
              <a:gd name="connsiteX11" fmla="*/ 618829 w 730333"/>
              <a:gd name="connsiteY11" fmla="*/ 873476 h 1006560"/>
              <a:gd name="connsiteX12" fmla="*/ 24924 w 730333"/>
              <a:gd name="connsiteY12" fmla="*/ 787453 h 1006560"/>
              <a:gd name="connsiteX13" fmla="*/ 1041 w 730333"/>
              <a:gd name="connsiteY13" fmla="*/ 825851 h 1006560"/>
              <a:gd name="connsiteX14" fmla="*/ 27470 w 730333"/>
              <a:gd name="connsiteY14" fmla="*/ 948300 h 1006560"/>
              <a:gd name="connsiteX15" fmla="*/ 32332 w 730333"/>
              <a:gd name="connsiteY15" fmla="*/ 960783 h 1006560"/>
              <a:gd name="connsiteX16" fmla="*/ 82403 w 730333"/>
              <a:gd name="connsiteY16" fmla="*/ 964788 h 1006560"/>
              <a:gd name="connsiteX17" fmla="*/ 48547 w 730333"/>
              <a:gd name="connsiteY17" fmla="*/ 847140 h 1006560"/>
              <a:gd name="connsiteX18" fmla="*/ 116193 w 730333"/>
              <a:gd name="connsiteY18" fmla="*/ 898540 h 1006560"/>
              <a:gd name="connsiteX19" fmla="*/ 161819 w 730333"/>
              <a:gd name="connsiteY19" fmla="*/ 971141 h 1006560"/>
              <a:gd name="connsiteX20" fmla="*/ 208451 w 730333"/>
              <a:gd name="connsiteY20" fmla="*/ 974872 h 1006560"/>
              <a:gd name="connsiteX21" fmla="*/ 192507 w 730333"/>
              <a:gd name="connsiteY21" fmla="*/ 927719 h 1006560"/>
              <a:gd name="connsiteX22" fmla="*/ 49020 w 730333"/>
              <a:gd name="connsiteY22" fmla="*/ 793405 h 1006560"/>
              <a:gd name="connsiteX23" fmla="*/ 24924 w 730333"/>
              <a:gd name="connsiteY23" fmla="*/ 787453 h 1006560"/>
              <a:gd name="connsiteX24" fmla="*/ 639286 w 730333"/>
              <a:gd name="connsiteY24" fmla="*/ 647770 h 1006560"/>
              <a:gd name="connsiteX25" fmla="*/ 388309 w 730333"/>
              <a:gd name="connsiteY25" fmla="*/ 869888 h 1006560"/>
              <a:gd name="connsiteX26" fmla="*/ 639286 w 730333"/>
              <a:gd name="connsiteY26" fmla="*/ 647770 h 1006560"/>
              <a:gd name="connsiteX27" fmla="*/ 147740 w 730333"/>
              <a:gd name="connsiteY27" fmla="*/ 546488 h 1006560"/>
              <a:gd name="connsiteX28" fmla="*/ 251584 w 730333"/>
              <a:gd name="connsiteY28" fmla="*/ 753113 h 1006560"/>
              <a:gd name="connsiteX29" fmla="*/ 147740 w 730333"/>
              <a:gd name="connsiteY29" fmla="*/ 546488 h 1006560"/>
              <a:gd name="connsiteX30" fmla="*/ 678080 w 730333"/>
              <a:gd name="connsiteY30" fmla="*/ 423404 h 1006560"/>
              <a:gd name="connsiteX31" fmla="*/ 449299 w 730333"/>
              <a:gd name="connsiteY31" fmla="*/ 542427 h 1006560"/>
              <a:gd name="connsiteX32" fmla="*/ 678080 w 730333"/>
              <a:gd name="connsiteY32" fmla="*/ 423404 h 1006560"/>
              <a:gd name="connsiteX33" fmla="*/ 278945 w 730333"/>
              <a:gd name="connsiteY33" fmla="*/ 302923 h 1006560"/>
              <a:gd name="connsiteX34" fmla="*/ 360593 w 730333"/>
              <a:gd name="connsiteY34" fmla="*/ 515816 h 1006560"/>
              <a:gd name="connsiteX35" fmla="*/ 278945 w 730333"/>
              <a:gd name="connsiteY35" fmla="*/ 302923 h 1006560"/>
              <a:gd name="connsiteX36" fmla="*/ 682141 w 730333"/>
              <a:gd name="connsiteY36" fmla="*/ 53444 h 1006560"/>
              <a:gd name="connsiteX37" fmla="*/ 523023 w 730333"/>
              <a:gd name="connsiteY37" fmla="*/ 296536 h 1006560"/>
              <a:gd name="connsiteX38" fmla="*/ 682141 w 730333"/>
              <a:gd name="connsiteY38" fmla="*/ 53444 h 1006560"/>
              <a:gd name="connsiteX39" fmla="*/ 701256 w 730333"/>
              <a:gd name="connsiteY39" fmla="*/ 368 h 1006560"/>
              <a:gd name="connsiteX40" fmla="*/ 675399 w 730333"/>
              <a:gd name="connsiteY40" fmla="*/ 7672 h 1006560"/>
              <a:gd name="connsiteX41" fmla="*/ 475201 w 730333"/>
              <a:gd name="connsiteY41" fmla="*/ 252696 h 1006560"/>
              <a:gd name="connsiteX42" fmla="*/ 467868 w 730333"/>
              <a:gd name="connsiteY42" fmla="*/ 353150 h 1006560"/>
              <a:gd name="connsiteX43" fmla="*/ 387915 w 730333"/>
              <a:gd name="connsiteY43" fmla="*/ 523858 h 1006560"/>
              <a:gd name="connsiteX44" fmla="*/ 303704 w 730333"/>
              <a:gd name="connsiteY44" fmla="*/ 275168 h 1006560"/>
              <a:gd name="connsiteX45" fmla="*/ 256118 w 730333"/>
              <a:gd name="connsiteY45" fmla="*/ 248004 h 1006560"/>
              <a:gd name="connsiteX46" fmla="*/ 244803 w 730333"/>
              <a:gd name="connsiteY46" fmla="*/ 302883 h 1006560"/>
              <a:gd name="connsiteX47" fmla="*/ 352669 w 730333"/>
              <a:gd name="connsiteY47" fmla="*/ 557448 h 1006560"/>
              <a:gd name="connsiteX48" fmla="*/ 365994 w 730333"/>
              <a:gd name="connsiteY48" fmla="*/ 584572 h 1006560"/>
              <a:gd name="connsiteX49" fmla="*/ 297001 w 730333"/>
              <a:gd name="connsiteY49" fmla="*/ 811500 h 1006560"/>
              <a:gd name="connsiteX50" fmla="*/ 287776 w 730333"/>
              <a:gd name="connsiteY50" fmla="*/ 740851 h 1006560"/>
              <a:gd name="connsiteX51" fmla="*/ 152549 w 730333"/>
              <a:gd name="connsiteY51" fmla="*/ 502135 h 1006560"/>
              <a:gd name="connsiteX52" fmla="*/ 110957 w 730333"/>
              <a:gd name="connsiteY52" fmla="*/ 491727 h 1006560"/>
              <a:gd name="connsiteX53" fmla="*/ 103900 w 730333"/>
              <a:gd name="connsiteY53" fmla="*/ 534976 h 1006560"/>
              <a:gd name="connsiteX54" fmla="*/ 210819 w 730333"/>
              <a:gd name="connsiteY54" fmla="*/ 766675 h 1006560"/>
              <a:gd name="connsiteX55" fmla="*/ 279455 w 730333"/>
              <a:gd name="connsiteY55" fmla="*/ 920257 h 1006560"/>
              <a:gd name="connsiteX56" fmla="*/ 271404 w 730333"/>
              <a:gd name="connsiteY56" fmla="*/ 979908 h 1006560"/>
              <a:gd name="connsiteX57" fmla="*/ 305842 w 730333"/>
              <a:gd name="connsiteY57" fmla="*/ 982663 h 1006560"/>
              <a:gd name="connsiteX58" fmla="*/ 308229 w 730333"/>
              <a:gd name="connsiteY58" fmla="*/ 971950 h 1006560"/>
              <a:gd name="connsiteX59" fmla="*/ 355626 w 730333"/>
              <a:gd name="connsiteY59" fmla="*/ 932731 h 1006560"/>
              <a:gd name="connsiteX60" fmla="*/ 677764 w 730333"/>
              <a:gd name="connsiteY60" fmla="*/ 660228 h 1006560"/>
              <a:gd name="connsiteX61" fmla="*/ 687423 w 730333"/>
              <a:gd name="connsiteY61" fmla="*/ 612485 h 1006560"/>
              <a:gd name="connsiteX62" fmla="*/ 639325 w 730333"/>
              <a:gd name="connsiteY62" fmla="*/ 607793 h 1006560"/>
              <a:gd name="connsiteX63" fmla="*/ 343325 w 730333"/>
              <a:gd name="connsiteY63" fmla="*/ 869691 h 1006560"/>
              <a:gd name="connsiteX64" fmla="*/ 328857 w 730333"/>
              <a:gd name="connsiteY64" fmla="*/ 884515 h 1006560"/>
              <a:gd name="connsiteX65" fmla="*/ 322903 w 730333"/>
              <a:gd name="connsiteY65" fmla="*/ 853212 h 1006560"/>
              <a:gd name="connsiteX66" fmla="*/ 399978 w 730333"/>
              <a:gd name="connsiteY66" fmla="*/ 601525 h 1006560"/>
              <a:gd name="connsiteX67" fmla="*/ 436762 w 730333"/>
              <a:gd name="connsiteY67" fmla="*/ 579565 h 1006560"/>
              <a:gd name="connsiteX68" fmla="*/ 692549 w 730333"/>
              <a:gd name="connsiteY68" fmla="*/ 454234 h 1006560"/>
              <a:gd name="connsiteX69" fmla="*/ 721565 w 730333"/>
              <a:gd name="connsiteY69" fmla="*/ 406215 h 1006560"/>
              <a:gd name="connsiteX70" fmla="*/ 648511 w 730333"/>
              <a:gd name="connsiteY70" fmla="*/ 393047 h 1006560"/>
              <a:gd name="connsiteX71" fmla="*/ 441374 w 730333"/>
              <a:gd name="connsiteY71" fmla="*/ 507142 h 1006560"/>
              <a:gd name="connsiteX72" fmla="*/ 584131 w 730333"/>
              <a:gd name="connsiteY72" fmla="*/ 310019 h 1006560"/>
              <a:gd name="connsiteX73" fmla="*/ 621545 w 730333"/>
              <a:gd name="connsiteY73" fmla="*/ 286640 h 1006560"/>
              <a:gd name="connsiteX74" fmla="*/ 728031 w 730333"/>
              <a:gd name="connsiteY74" fmla="*/ 48595 h 1006560"/>
              <a:gd name="connsiteX75" fmla="*/ 723536 w 730333"/>
              <a:gd name="connsiteY75" fmla="*/ 4124 h 1006560"/>
              <a:gd name="connsiteX76" fmla="*/ 701256 w 730333"/>
              <a:gd name="connsiteY76" fmla="*/ 368 h 100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30333" h="1006560">
                <a:moveTo>
                  <a:pt x="618829" y="873476"/>
                </a:moveTo>
                <a:cubicBezTo>
                  <a:pt x="610130" y="874816"/>
                  <a:pt x="600827" y="878128"/>
                  <a:pt x="593553" y="881637"/>
                </a:cubicBezTo>
                <a:cubicBezTo>
                  <a:pt x="559549" y="898244"/>
                  <a:pt x="529155" y="917693"/>
                  <a:pt x="502187" y="939781"/>
                </a:cubicBezTo>
                <a:lnTo>
                  <a:pt x="450098" y="994203"/>
                </a:lnTo>
                <a:lnTo>
                  <a:pt x="503663" y="998488"/>
                </a:lnTo>
                <a:lnTo>
                  <a:pt x="519995" y="980131"/>
                </a:lnTo>
                <a:cubicBezTo>
                  <a:pt x="540786" y="961940"/>
                  <a:pt x="562674" y="947880"/>
                  <a:pt x="584565" y="939749"/>
                </a:cubicBezTo>
                <a:lnTo>
                  <a:pt x="563200" y="1003250"/>
                </a:lnTo>
                <a:lnTo>
                  <a:pt x="604572" y="1006560"/>
                </a:lnTo>
                <a:lnTo>
                  <a:pt x="635107" y="924886"/>
                </a:lnTo>
                <a:cubicBezTo>
                  <a:pt x="640745" y="908800"/>
                  <a:pt x="650009" y="885776"/>
                  <a:pt x="640469" y="877142"/>
                </a:cubicBezTo>
                <a:cubicBezTo>
                  <a:pt x="635619" y="872766"/>
                  <a:pt x="627527" y="872135"/>
                  <a:pt x="618829" y="873476"/>
                </a:cubicBezTo>
                <a:close/>
                <a:moveTo>
                  <a:pt x="24924" y="787453"/>
                </a:moveTo>
                <a:cubicBezTo>
                  <a:pt x="4877" y="786081"/>
                  <a:pt x="-3039" y="798559"/>
                  <a:pt x="1041" y="825851"/>
                </a:cubicBezTo>
                <a:cubicBezTo>
                  <a:pt x="7310" y="867799"/>
                  <a:pt x="15912" y="908803"/>
                  <a:pt x="27470" y="948300"/>
                </a:cubicBezTo>
                <a:lnTo>
                  <a:pt x="32332" y="960783"/>
                </a:lnTo>
                <a:lnTo>
                  <a:pt x="82403" y="964788"/>
                </a:lnTo>
                <a:lnTo>
                  <a:pt x="48547" y="847140"/>
                </a:lnTo>
                <a:cubicBezTo>
                  <a:pt x="73336" y="857765"/>
                  <a:pt x="96367" y="876016"/>
                  <a:pt x="116193" y="898540"/>
                </a:cubicBezTo>
                <a:lnTo>
                  <a:pt x="161819" y="971141"/>
                </a:lnTo>
                <a:lnTo>
                  <a:pt x="208451" y="974872"/>
                </a:lnTo>
                <a:lnTo>
                  <a:pt x="192507" y="927719"/>
                </a:lnTo>
                <a:cubicBezTo>
                  <a:pt x="160346" y="866429"/>
                  <a:pt x="109498" y="815916"/>
                  <a:pt x="49020" y="793405"/>
                </a:cubicBezTo>
                <a:cubicBezTo>
                  <a:pt x="39638" y="789906"/>
                  <a:pt x="31607" y="787910"/>
                  <a:pt x="24924" y="787453"/>
                </a:cubicBezTo>
                <a:close/>
                <a:moveTo>
                  <a:pt x="639286" y="647770"/>
                </a:moveTo>
                <a:cubicBezTo>
                  <a:pt x="610072" y="726146"/>
                  <a:pt x="476304" y="842922"/>
                  <a:pt x="388309" y="869888"/>
                </a:cubicBezTo>
                <a:cubicBezTo>
                  <a:pt x="396825" y="800028"/>
                  <a:pt x="512142" y="659952"/>
                  <a:pt x="639286" y="647770"/>
                </a:cubicBezTo>
                <a:close/>
                <a:moveTo>
                  <a:pt x="147740" y="546488"/>
                </a:moveTo>
                <a:cubicBezTo>
                  <a:pt x="206482" y="568684"/>
                  <a:pt x="263412" y="690625"/>
                  <a:pt x="251584" y="753113"/>
                </a:cubicBezTo>
                <a:cubicBezTo>
                  <a:pt x="210937" y="714674"/>
                  <a:pt x="147069" y="626323"/>
                  <a:pt x="147740" y="546488"/>
                </a:cubicBezTo>
                <a:close/>
                <a:moveTo>
                  <a:pt x="678080" y="423404"/>
                </a:moveTo>
                <a:cubicBezTo>
                  <a:pt x="654780" y="480334"/>
                  <a:pt x="514349" y="539471"/>
                  <a:pt x="449299" y="542427"/>
                </a:cubicBezTo>
                <a:cubicBezTo>
                  <a:pt x="485885" y="491057"/>
                  <a:pt x="603488" y="411577"/>
                  <a:pt x="678080" y="423404"/>
                </a:cubicBezTo>
                <a:close/>
                <a:moveTo>
                  <a:pt x="278945" y="302923"/>
                </a:moveTo>
                <a:cubicBezTo>
                  <a:pt x="326412" y="315815"/>
                  <a:pt x="382986" y="440909"/>
                  <a:pt x="360593" y="515816"/>
                </a:cubicBezTo>
                <a:cubicBezTo>
                  <a:pt x="317344" y="480058"/>
                  <a:pt x="272992" y="361705"/>
                  <a:pt x="278945" y="302923"/>
                </a:cubicBezTo>
                <a:close/>
                <a:moveTo>
                  <a:pt x="682141" y="53444"/>
                </a:moveTo>
                <a:cubicBezTo>
                  <a:pt x="676306" y="144869"/>
                  <a:pt x="632623" y="261882"/>
                  <a:pt x="523023" y="296536"/>
                </a:cubicBezTo>
                <a:cubicBezTo>
                  <a:pt x="507647" y="220092"/>
                  <a:pt x="587640" y="97599"/>
                  <a:pt x="682141" y="53444"/>
                </a:cubicBezTo>
                <a:close/>
                <a:moveTo>
                  <a:pt x="701256" y="368"/>
                </a:moveTo>
                <a:cubicBezTo>
                  <a:pt x="692500" y="1344"/>
                  <a:pt x="683146" y="4163"/>
                  <a:pt x="675399" y="7672"/>
                </a:cubicBezTo>
                <a:cubicBezTo>
                  <a:pt x="568755" y="56716"/>
                  <a:pt x="500314" y="129928"/>
                  <a:pt x="475201" y="252696"/>
                </a:cubicBezTo>
                <a:cubicBezTo>
                  <a:pt x="468104" y="287311"/>
                  <a:pt x="478394" y="323226"/>
                  <a:pt x="467868" y="353150"/>
                </a:cubicBezTo>
                <a:cubicBezTo>
                  <a:pt x="447130" y="412168"/>
                  <a:pt x="415196" y="467205"/>
                  <a:pt x="387915" y="523858"/>
                </a:cubicBezTo>
                <a:cubicBezTo>
                  <a:pt x="401792" y="418595"/>
                  <a:pt x="379162" y="346250"/>
                  <a:pt x="303704" y="275168"/>
                </a:cubicBezTo>
                <a:cubicBezTo>
                  <a:pt x="293650" y="265706"/>
                  <a:pt x="268221" y="243746"/>
                  <a:pt x="256118" y="248004"/>
                </a:cubicBezTo>
                <a:cubicBezTo>
                  <a:pt x="245277" y="251828"/>
                  <a:pt x="243029" y="288533"/>
                  <a:pt x="244803" y="302883"/>
                </a:cubicBezTo>
                <a:cubicBezTo>
                  <a:pt x="257380" y="403456"/>
                  <a:pt x="281271" y="480728"/>
                  <a:pt x="352669" y="557448"/>
                </a:cubicBezTo>
                <a:cubicBezTo>
                  <a:pt x="360002" y="565215"/>
                  <a:pt x="370331" y="570971"/>
                  <a:pt x="365994" y="584572"/>
                </a:cubicBezTo>
                <a:cubicBezTo>
                  <a:pt x="343365" y="655970"/>
                  <a:pt x="321129" y="734859"/>
                  <a:pt x="297001" y="811500"/>
                </a:cubicBezTo>
                <a:cubicBezTo>
                  <a:pt x="276658" y="776018"/>
                  <a:pt x="287934" y="755754"/>
                  <a:pt x="287776" y="740851"/>
                </a:cubicBezTo>
                <a:cubicBezTo>
                  <a:pt x="286672" y="635903"/>
                  <a:pt x="247484" y="564229"/>
                  <a:pt x="152549" y="502135"/>
                </a:cubicBezTo>
                <a:cubicBezTo>
                  <a:pt x="140091" y="493974"/>
                  <a:pt x="119236" y="486247"/>
                  <a:pt x="110957" y="491727"/>
                </a:cubicBezTo>
                <a:cubicBezTo>
                  <a:pt x="103821" y="496458"/>
                  <a:pt x="101021" y="519758"/>
                  <a:pt x="103900" y="534976"/>
                </a:cubicBezTo>
                <a:cubicBezTo>
                  <a:pt x="122508" y="632237"/>
                  <a:pt x="151485" y="703635"/>
                  <a:pt x="210819" y="766675"/>
                </a:cubicBezTo>
                <a:cubicBezTo>
                  <a:pt x="256295" y="815019"/>
                  <a:pt x="279751" y="862655"/>
                  <a:pt x="279455" y="920257"/>
                </a:cubicBezTo>
                <a:lnTo>
                  <a:pt x="271404" y="979908"/>
                </a:lnTo>
                <a:lnTo>
                  <a:pt x="305842" y="982663"/>
                </a:lnTo>
                <a:lnTo>
                  <a:pt x="308229" y="971950"/>
                </a:lnTo>
                <a:cubicBezTo>
                  <a:pt x="315923" y="951759"/>
                  <a:pt x="330906" y="941957"/>
                  <a:pt x="355626" y="932731"/>
                </a:cubicBezTo>
                <a:cubicBezTo>
                  <a:pt x="495110" y="880651"/>
                  <a:pt x="603212" y="789699"/>
                  <a:pt x="677764" y="660228"/>
                </a:cubicBezTo>
                <a:cubicBezTo>
                  <a:pt x="686122" y="645680"/>
                  <a:pt x="693692" y="622302"/>
                  <a:pt x="687423" y="612485"/>
                </a:cubicBezTo>
                <a:cubicBezTo>
                  <a:pt x="679972" y="600776"/>
                  <a:pt x="653282" y="606571"/>
                  <a:pt x="639325" y="607793"/>
                </a:cubicBezTo>
                <a:cubicBezTo>
                  <a:pt x="492429" y="620843"/>
                  <a:pt x="377033" y="724293"/>
                  <a:pt x="343325" y="869691"/>
                </a:cubicBezTo>
                <a:cubicBezTo>
                  <a:pt x="341551" y="877182"/>
                  <a:pt x="334179" y="884042"/>
                  <a:pt x="328857" y="884515"/>
                </a:cubicBezTo>
                <a:cubicBezTo>
                  <a:pt x="321050" y="879468"/>
                  <a:pt x="321839" y="857272"/>
                  <a:pt x="322903" y="853212"/>
                </a:cubicBezTo>
                <a:cubicBezTo>
                  <a:pt x="347031" y="763402"/>
                  <a:pt x="367611" y="689402"/>
                  <a:pt x="399978" y="601525"/>
                </a:cubicBezTo>
                <a:cubicBezTo>
                  <a:pt x="406838" y="582956"/>
                  <a:pt x="420637" y="582010"/>
                  <a:pt x="436762" y="579565"/>
                </a:cubicBezTo>
                <a:cubicBezTo>
                  <a:pt x="535323" y="565215"/>
                  <a:pt x="622136" y="525711"/>
                  <a:pt x="692549" y="454234"/>
                </a:cubicBezTo>
                <a:cubicBezTo>
                  <a:pt x="705874" y="440712"/>
                  <a:pt x="724404" y="415244"/>
                  <a:pt x="721565" y="406215"/>
                </a:cubicBezTo>
                <a:cubicBezTo>
                  <a:pt x="717662" y="393797"/>
                  <a:pt x="685689" y="387725"/>
                  <a:pt x="648511" y="393047"/>
                </a:cubicBezTo>
                <a:cubicBezTo>
                  <a:pt x="566469" y="404796"/>
                  <a:pt x="498816" y="445167"/>
                  <a:pt x="441374" y="507142"/>
                </a:cubicBezTo>
                <a:cubicBezTo>
                  <a:pt x="481548" y="434128"/>
                  <a:pt x="488014" y="341244"/>
                  <a:pt x="584131" y="310019"/>
                </a:cubicBezTo>
                <a:cubicBezTo>
                  <a:pt x="595130" y="306471"/>
                  <a:pt x="612438" y="295117"/>
                  <a:pt x="621545" y="286640"/>
                </a:cubicBezTo>
                <a:cubicBezTo>
                  <a:pt x="691208" y="222930"/>
                  <a:pt x="707688" y="135526"/>
                  <a:pt x="728031" y="48595"/>
                </a:cubicBezTo>
                <a:cubicBezTo>
                  <a:pt x="731421" y="34165"/>
                  <a:pt x="731934" y="10195"/>
                  <a:pt x="723536" y="4124"/>
                </a:cubicBezTo>
                <a:cubicBezTo>
                  <a:pt x="718174" y="260"/>
                  <a:pt x="710014" y="-607"/>
                  <a:pt x="701256" y="368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3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08" name="그룹 307">
            <a:extLst>
              <a:ext uri="{FF2B5EF4-FFF2-40B4-BE49-F238E27FC236}">
                <a16:creationId xmlns:a16="http://schemas.microsoft.com/office/drawing/2014/main" id="{4D4C36EC-3172-4BEE-AFAC-551D1076E5AB}"/>
              </a:ext>
            </a:extLst>
          </p:cNvPr>
          <p:cNvGrpSpPr/>
          <p:nvPr/>
        </p:nvGrpSpPr>
        <p:grpSpPr>
          <a:xfrm>
            <a:off x="9593969" y="6211828"/>
            <a:ext cx="537210" cy="715893"/>
            <a:chOff x="9593969" y="6211828"/>
            <a:chExt cx="537210" cy="715893"/>
          </a:xfrm>
        </p:grpSpPr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BD83392F-4BA2-40C3-96BC-E323EF83C000}"/>
                </a:ext>
              </a:extLst>
            </p:cNvPr>
            <p:cNvSpPr/>
            <p:nvPr/>
          </p:nvSpPr>
          <p:spPr>
            <a:xfrm rot="11914516">
              <a:off x="9593969" y="6211828"/>
              <a:ext cx="537210" cy="715893"/>
            </a:xfrm>
            <a:custGeom>
              <a:avLst/>
              <a:gdLst>
                <a:gd name="connsiteX0" fmla="*/ 388353 w 537210"/>
                <a:gd name="connsiteY0" fmla="*/ 713453 h 715893"/>
                <a:gd name="connsiteX1" fmla="*/ 341254 w 537210"/>
                <a:gd name="connsiteY1" fmla="*/ 704176 h 715893"/>
                <a:gd name="connsiteX2" fmla="*/ 270458 w 537210"/>
                <a:gd name="connsiteY2" fmla="*/ 695910 h 715893"/>
                <a:gd name="connsiteX3" fmla="*/ 177168 w 537210"/>
                <a:gd name="connsiteY3" fmla="*/ 636697 h 715893"/>
                <a:gd name="connsiteX4" fmla="*/ 164047 w 537210"/>
                <a:gd name="connsiteY4" fmla="*/ 601545 h 715893"/>
                <a:gd name="connsiteX5" fmla="*/ 114821 w 537210"/>
                <a:gd name="connsiteY5" fmla="*/ 603788 h 715893"/>
                <a:gd name="connsiteX6" fmla="*/ 51951 w 537210"/>
                <a:gd name="connsiteY6" fmla="*/ 534128 h 715893"/>
                <a:gd name="connsiteX7" fmla="*/ 54010 w 537210"/>
                <a:gd name="connsiteY7" fmla="*/ 473840 h 715893"/>
                <a:gd name="connsiteX8" fmla="*/ 29981 w 537210"/>
                <a:gd name="connsiteY8" fmla="*/ 441299 h 715893"/>
                <a:gd name="connsiteX9" fmla="*/ 22637 w 537210"/>
                <a:gd name="connsiteY9" fmla="*/ 350652 h 715893"/>
                <a:gd name="connsiteX10" fmla="*/ 59234 w 537210"/>
                <a:gd name="connsiteY10" fmla="*/ 318234 h 715893"/>
                <a:gd name="connsiteX11" fmla="*/ 69620 w 537210"/>
                <a:gd name="connsiteY11" fmla="*/ 305605 h 715893"/>
                <a:gd name="connsiteX12" fmla="*/ 50077 w 537210"/>
                <a:gd name="connsiteY12" fmla="*/ 249373 h 715893"/>
                <a:gd name="connsiteX13" fmla="*/ 14709 w 537210"/>
                <a:gd name="connsiteY13" fmla="*/ 164594 h 715893"/>
                <a:gd name="connsiteX14" fmla="*/ 31299 w 537210"/>
                <a:gd name="connsiteY14" fmla="*/ 133629 h 715893"/>
                <a:gd name="connsiteX15" fmla="*/ 428937 w 537210"/>
                <a:gd name="connsiteY15" fmla="*/ 0 h 715893"/>
                <a:gd name="connsiteX16" fmla="*/ 442718 w 537210"/>
                <a:gd name="connsiteY16" fmla="*/ 13874 h 715893"/>
                <a:gd name="connsiteX17" fmla="*/ 443886 w 537210"/>
                <a:gd name="connsiteY17" fmla="*/ 93367 h 715893"/>
                <a:gd name="connsiteX18" fmla="*/ 444746 w 537210"/>
                <a:gd name="connsiteY18" fmla="*/ 127076 h 715893"/>
                <a:gd name="connsiteX19" fmla="*/ 484078 w 537210"/>
                <a:gd name="connsiteY19" fmla="*/ 213728 h 715893"/>
                <a:gd name="connsiteX20" fmla="*/ 470774 w 537210"/>
                <a:gd name="connsiteY20" fmla="*/ 267686 h 715893"/>
                <a:gd name="connsiteX21" fmla="*/ 458512 w 537210"/>
                <a:gd name="connsiteY21" fmla="*/ 327759 h 715893"/>
                <a:gd name="connsiteX22" fmla="*/ 511671 w 537210"/>
                <a:gd name="connsiteY22" fmla="*/ 375664 h 715893"/>
                <a:gd name="connsiteX23" fmla="*/ 521536 w 537210"/>
                <a:gd name="connsiteY23" fmla="*/ 455926 h 715893"/>
                <a:gd name="connsiteX24" fmla="*/ 520583 w 537210"/>
                <a:gd name="connsiteY24" fmla="*/ 503247 h 715893"/>
                <a:gd name="connsiteX25" fmla="*/ 494771 w 537210"/>
                <a:gd name="connsiteY25" fmla="*/ 541472 h 715893"/>
                <a:gd name="connsiteX26" fmla="*/ 430489 w 537210"/>
                <a:gd name="connsiteY26" fmla="*/ 607199 h 715893"/>
                <a:gd name="connsiteX27" fmla="*/ 420287 w 537210"/>
                <a:gd name="connsiteY27" fmla="*/ 675231 h 715893"/>
                <a:gd name="connsiteX28" fmla="*/ 388353 w 537210"/>
                <a:gd name="connsiteY28" fmla="*/ 713453 h 71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7210" h="715893">
                  <a:moveTo>
                    <a:pt x="388353" y="713453"/>
                  </a:moveTo>
                  <a:cubicBezTo>
                    <a:pt x="374740" y="718557"/>
                    <a:pt x="358600" y="715746"/>
                    <a:pt x="341254" y="704176"/>
                  </a:cubicBezTo>
                  <a:cubicBezTo>
                    <a:pt x="318055" y="688720"/>
                    <a:pt x="295716" y="688628"/>
                    <a:pt x="270458" y="695910"/>
                  </a:cubicBezTo>
                  <a:cubicBezTo>
                    <a:pt x="214564" y="712012"/>
                    <a:pt x="186017" y="693760"/>
                    <a:pt x="177168" y="636697"/>
                  </a:cubicBezTo>
                  <a:cubicBezTo>
                    <a:pt x="175170" y="623731"/>
                    <a:pt x="173849" y="611255"/>
                    <a:pt x="164047" y="601545"/>
                  </a:cubicBezTo>
                  <a:cubicBezTo>
                    <a:pt x="147454" y="598595"/>
                    <a:pt x="131230" y="602313"/>
                    <a:pt x="114821" y="603788"/>
                  </a:cubicBezTo>
                  <a:cubicBezTo>
                    <a:pt x="66239" y="608090"/>
                    <a:pt x="41689" y="580773"/>
                    <a:pt x="51951" y="534128"/>
                  </a:cubicBezTo>
                  <a:cubicBezTo>
                    <a:pt x="56377" y="514093"/>
                    <a:pt x="53765" y="493936"/>
                    <a:pt x="54010" y="473840"/>
                  </a:cubicBezTo>
                  <a:cubicBezTo>
                    <a:pt x="46266" y="462839"/>
                    <a:pt x="40491" y="450763"/>
                    <a:pt x="29981" y="441299"/>
                  </a:cubicBezTo>
                  <a:cubicBezTo>
                    <a:pt x="-1976" y="412507"/>
                    <a:pt x="-3635" y="385466"/>
                    <a:pt x="22637" y="350652"/>
                  </a:cubicBezTo>
                  <a:cubicBezTo>
                    <a:pt x="32654" y="337378"/>
                    <a:pt x="45561" y="327360"/>
                    <a:pt x="59234" y="318234"/>
                  </a:cubicBezTo>
                  <a:cubicBezTo>
                    <a:pt x="62706" y="314055"/>
                    <a:pt x="66486" y="310060"/>
                    <a:pt x="69620" y="305605"/>
                  </a:cubicBezTo>
                  <a:cubicBezTo>
                    <a:pt x="88088" y="279301"/>
                    <a:pt x="80621" y="257946"/>
                    <a:pt x="50077" y="249373"/>
                  </a:cubicBezTo>
                  <a:cubicBezTo>
                    <a:pt x="-3943" y="234224"/>
                    <a:pt x="-11778" y="215510"/>
                    <a:pt x="14709" y="164594"/>
                  </a:cubicBezTo>
                  <a:lnTo>
                    <a:pt x="31299" y="133629"/>
                  </a:lnTo>
                  <a:lnTo>
                    <a:pt x="428937" y="0"/>
                  </a:lnTo>
                  <a:lnTo>
                    <a:pt x="442718" y="13874"/>
                  </a:lnTo>
                  <a:cubicBezTo>
                    <a:pt x="470835" y="42758"/>
                    <a:pt x="471542" y="64698"/>
                    <a:pt x="443886" y="93367"/>
                  </a:cubicBezTo>
                  <a:cubicBezTo>
                    <a:pt x="431595" y="106119"/>
                    <a:pt x="436112" y="116351"/>
                    <a:pt x="444746" y="127076"/>
                  </a:cubicBezTo>
                  <a:cubicBezTo>
                    <a:pt x="465303" y="152610"/>
                    <a:pt x="478363" y="181495"/>
                    <a:pt x="484078" y="213728"/>
                  </a:cubicBezTo>
                  <a:cubicBezTo>
                    <a:pt x="487612" y="233671"/>
                    <a:pt x="485615" y="253121"/>
                    <a:pt x="470774" y="267686"/>
                  </a:cubicBezTo>
                  <a:cubicBezTo>
                    <a:pt x="452582" y="285540"/>
                    <a:pt x="450338" y="305236"/>
                    <a:pt x="458512" y="327759"/>
                  </a:cubicBezTo>
                  <a:cubicBezTo>
                    <a:pt x="473907" y="346319"/>
                    <a:pt x="493420" y="360239"/>
                    <a:pt x="511671" y="375664"/>
                  </a:cubicBezTo>
                  <a:cubicBezTo>
                    <a:pt x="542277" y="401506"/>
                    <a:pt x="545134" y="424214"/>
                    <a:pt x="521536" y="455926"/>
                  </a:cubicBezTo>
                  <a:cubicBezTo>
                    <a:pt x="509305" y="472334"/>
                    <a:pt x="516711" y="487606"/>
                    <a:pt x="520583" y="503247"/>
                  </a:cubicBezTo>
                  <a:cubicBezTo>
                    <a:pt x="527435" y="530871"/>
                    <a:pt x="523011" y="537785"/>
                    <a:pt x="494771" y="541472"/>
                  </a:cubicBezTo>
                  <a:cubicBezTo>
                    <a:pt x="453596" y="546849"/>
                    <a:pt x="435681" y="565532"/>
                    <a:pt x="430489" y="607199"/>
                  </a:cubicBezTo>
                  <a:cubicBezTo>
                    <a:pt x="427662" y="629937"/>
                    <a:pt x="428215" y="653291"/>
                    <a:pt x="420287" y="675231"/>
                  </a:cubicBezTo>
                  <a:cubicBezTo>
                    <a:pt x="413050" y="695326"/>
                    <a:pt x="401965" y="708348"/>
                    <a:pt x="388353" y="713453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7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0" name="자유형: 도형 309">
              <a:extLst>
                <a:ext uri="{FF2B5EF4-FFF2-40B4-BE49-F238E27FC236}">
                  <a16:creationId xmlns:a16="http://schemas.microsoft.com/office/drawing/2014/main" id="{3D6C498A-7BBB-479E-B8FF-11898F9C3664}"/>
                </a:ext>
              </a:extLst>
            </p:cNvPr>
            <p:cNvSpPr/>
            <p:nvPr/>
          </p:nvSpPr>
          <p:spPr>
            <a:xfrm rot="11914516">
              <a:off x="9755191" y="6384835"/>
              <a:ext cx="203972" cy="488951"/>
            </a:xfrm>
            <a:custGeom>
              <a:avLst/>
              <a:gdLst>
                <a:gd name="connsiteX0" fmla="*/ 0 w 203972"/>
                <a:gd name="connsiteY0" fmla="*/ 63738 h 488951"/>
                <a:gd name="connsiteX1" fmla="*/ 10739 w 203972"/>
                <a:gd name="connsiteY1" fmla="*/ 37623 h 488951"/>
                <a:gd name="connsiteX2" fmla="*/ 15191 w 203972"/>
                <a:gd name="connsiteY2" fmla="*/ 32386 h 488951"/>
                <a:gd name="connsiteX3" fmla="*/ 31482 w 203972"/>
                <a:gd name="connsiteY3" fmla="*/ 26911 h 488951"/>
                <a:gd name="connsiteX4" fmla="*/ 165962 w 203972"/>
                <a:gd name="connsiteY4" fmla="*/ 488951 h 488951"/>
                <a:gd name="connsiteX5" fmla="*/ 134835 w 203972"/>
                <a:gd name="connsiteY5" fmla="*/ 351044 h 488951"/>
                <a:gd name="connsiteX6" fmla="*/ 97193 w 203972"/>
                <a:gd name="connsiteY6" fmla="*/ 434009 h 488951"/>
                <a:gd name="connsiteX7" fmla="*/ 130133 w 203972"/>
                <a:gd name="connsiteY7" fmla="*/ 337401 h 488951"/>
                <a:gd name="connsiteX8" fmla="*/ 105397 w 203972"/>
                <a:gd name="connsiteY8" fmla="*/ 148209 h 488951"/>
                <a:gd name="connsiteX9" fmla="*/ 14995 w 203972"/>
                <a:gd name="connsiteY9" fmla="*/ 227733 h 488951"/>
                <a:gd name="connsiteX10" fmla="*/ 104598 w 203972"/>
                <a:gd name="connsiteY10" fmla="*/ 133153 h 488951"/>
                <a:gd name="connsiteX11" fmla="*/ 97749 w 203972"/>
                <a:gd name="connsiteY11" fmla="*/ 61518 h 488951"/>
                <a:gd name="connsiteX12" fmla="*/ 92598 w 203972"/>
                <a:gd name="connsiteY12" fmla="*/ 6373 h 488951"/>
                <a:gd name="connsiteX13" fmla="*/ 111560 w 203972"/>
                <a:gd name="connsiteY13" fmla="*/ 0 h 488951"/>
                <a:gd name="connsiteX14" fmla="*/ 112998 w 203972"/>
                <a:gd name="connsiteY14" fmla="*/ 15511 h 488951"/>
                <a:gd name="connsiteX15" fmla="*/ 117688 w 203972"/>
                <a:gd name="connsiteY15" fmla="*/ 49265 h 488951"/>
                <a:gd name="connsiteX16" fmla="*/ 198195 w 203972"/>
                <a:gd name="connsiteY16" fmla="*/ 126761 h 488951"/>
                <a:gd name="connsiteX17" fmla="*/ 111634 w 203972"/>
                <a:gd name="connsiteY17" fmla="*/ 75415 h 488951"/>
                <a:gd name="connsiteX18" fmla="*/ 123312 w 203972"/>
                <a:gd name="connsiteY18" fmla="*/ 205486 h 488951"/>
                <a:gd name="connsiteX19" fmla="*/ 203972 w 203972"/>
                <a:gd name="connsiteY19" fmla="*/ 293061 h 488951"/>
                <a:gd name="connsiteX20" fmla="*/ 124847 w 203972"/>
                <a:gd name="connsiteY20" fmla="*/ 224292 h 488951"/>
                <a:gd name="connsiteX21" fmla="*/ 165962 w 203972"/>
                <a:gd name="connsiteY21" fmla="*/ 488951 h 48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72" h="488951">
                  <a:moveTo>
                    <a:pt x="0" y="63738"/>
                  </a:moveTo>
                  <a:cubicBezTo>
                    <a:pt x="0" y="56532"/>
                    <a:pt x="4154" y="47384"/>
                    <a:pt x="10739" y="37623"/>
                  </a:cubicBezTo>
                  <a:lnTo>
                    <a:pt x="15191" y="32386"/>
                  </a:lnTo>
                  <a:lnTo>
                    <a:pt x="31482" y="26911"/>
                  </a:lnTo>
                  <a:close/>
                  <a:moveTo>
                    <a:pt x="165962" y="488951"/>
                  </a:moveTo>
                  <a:cubicBezTo>
                    <a:pt x="150966" y="440923"/>
                    <a:pt x="138307" y="366408"/>
                    <a:pt x="134835" y="351044"/>
                  </a:cubicBezTo>
                  <a:cubicBezTo>
                    <a:pt x="133113" y="348095"/>
                    <a:pt x="109115" y="391359"/>
                    <a:pt x="97193" y="434009"/>
                  </a:cubicBezTo>
                  <a:cubicBezTo>
                    <a:pt x="106994" y="373690"/>
                    <a:pt x="130410" y="342072"/>
                    <a:pt x="130133" y="337401"/>
                  </a:cubicBezTo>
                  <a:cubicBezTo>
                    <a:pt x="127889" y="309162"/>
                    <a:pt x="111542" y="204963"/>
                    <a:pt x="105397" y="148209"/>
                  </a:cubicBezTo>
                  <a:cubicBezTo>
                    <a:pt x="55649" y="172577"/>
                    <a:pt x="48796" y="183946"/>
                    <a:pt x="14995" y="227733"/>
                  </a:cubicBezTo>
                  <a:cubicBezTo>
                    <a:pt x="37642" y="172423"/>
                    <a:pt x="75683" y="149377"/>
                    <a:pt x="104598" y="133153"/>
                  </a:cubicBezTo>
                  <a:cubicBezTo>
                    <a:pt x="102570" y="112595"/>
                    <a:pt x="100211" y="87752"/>
                    <a:pt x="97749" y="61518"/>
                  </a:cubicBezTo>
                  <a:lnTo>
                    <a:pt x="92598" y="6373"/>
                  </a:lnTo>
                  <a:lnTo>
                    <a:pt x="111560" y="0"/>
                  </a:lnTo>
                  <a:lnTo>
                    <a:pt x="112998" y="15511"/>
                  </a:lnTo>
                  <a:cubicBezTo>
                    <a:pt x="113901" y="26074"/>
                    <a:pt x="115060" y="36605"/>
                    <a:pt x="117688" y="49265"/>
                  </a:cubicBezTo>
                  <a:cubicBezTo>
                    <a:pt x="118487" y="53229"/>
                    <a:pt x="176286" y="84111"/>
                    <a:pt x="198195" y="126761"/>
                  </a:cubicBezTo>
                  <a:cubicBezTo>
                    <a:pt x="137907" y="75292"/>
                    <a:pt x="114830" y="70836"/>
                    <a:pt x="111634" y="75415"/>
                  </a:cubicBezTo>
                  <a:cubicBezTo>
                    <a:pt x="110836" y="94128"/>
                    <a:pt x="123004" y="203673"/>
                    <a:pt x="123312" y="205486"/>
                  </a:cubicBezTo>
                  <a:cubicBezTo>
                    <a:pt x="136524" y="212738"/>
                    <a:pt x="162490" y="239133"/>
                    <a:pt x="203972" y="293061"/>
                  </a:cubicBezTo>
                  <a:cubicBezTo>
                    <a:pt x="154438" y="244664"/>
                    <a:pt x="127674" y="216210"/>
                    <a:pt x="124847" y="224292"/>
                  </a:cubicBezTo>
                  <a:cubicBezTo>
                    <a:pt x="124909" y="233602"/>
                    <a:pt x="165900" y="479641"/>
                    <a:pt x="165962" y="488951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7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15" name="Group 136">
            <a:extLst>
              <a:ext uri="{FF2B5EF4-FFF2-40B4-BE49-F238E27FC236}">
                <a16:creationId xmlns:a16="http://schemas.microsoft.com/office/drawing/2014/main" id="{6E192126-CDCC-4ECF-BA58-7C430E989BCC}"/>
              </a:ext>
            </a:extLst>
          </p:cNvPr>
          <p:cNvGrpSpPr/>
          <p:nvPr/>
        </p:nvGrpSpPr>
        <p:grpSpPr>
          <a:xfrm rot="8601174">
            <a:off x="10722677" y="6034981"/>
            <a:ext cx="530087" cy="1099508"/>
            <a:chOff x="1287998" y="241981"/>
            <a:chExt cx="1134435" cy="2353046"/>
          </a:xfrm>
          <a:solidFill>
            <a:schemeClr val="accent4">
              <a:alpha val="40000"/>
            </a:schemeClr>
          </a:solidFill>
        </p:grpSpPr>
        <p:sp>
          <p:nvSpPr>
            <p:cNvPr id="316" name="Freeform: Shape 137">
              <a:extLst>
                <a:ext uri="{FF2B5EF4-FFF2-40B4-BE49-F238E27FC236}">
                  <a16:creationId xmlns:a16="http://schemas.microsoft.com/office/drawing/2014/main" id="{8CEBFEAD-5884-4131-A589-D625E3A3D42C}"/>
                </a:ext>
              </a:extLst>
            </p:cNvPr>
            <p:cNvSpPr/>
            <p:nvPr/>
          </p:nvSpPr>
          <p:spPr>
            <a:xfrm>
              <a:off x="1287998" y="642827"/>
              <a:ext cx="1134435" cy="1952200"/>
            </a:xfrm>
            <a:custGeom>
              <a:avLst/>
              <a:gdLst>
                <a:gd name="connsiteX0" fmla="*/ 506803 w 1134435"/>
                <a:gd name="connsiteY0" fmla="*/ 3581 h 1952200"/>
                <a:gd name="connsiteX1" fmla="*/ 734400 w 1134435"/>
                <a:gd name="connsiteY1" fmla="*/ 110442 h 1952200"/>
                <a:gd name="connsiteX2" fmla="*/ 1047618 w 1134435"/>
                <a:gd name="connsiteY2" fmla="*/ 420305 h 1952200"/>
                <a:gd name="connsiteX3" fmla="*/ 1127188 w 1134435"/>
                <a:gd name="connsiteY3" fmla="*/ 609433 h 1952200"/>
                <a:gd name="connsiteX4" fmla="*/ 911296 w 1134435"/>
                <a:gd name="connsiteY4" fmla="*/ 843146 h 1952200"/>
                <a:gd name="connsiteX5" fmla="*/ 950095 w 1134435"/>
                <a:gd name="connsiteY5" fmla="*/ 891151 h 1952200"/>
                <a:gd name="connsiteX6" fmla="*/ 1101607 w 1134435"/>
                <a:gd name="connsiteY6" fmla="*/ 1364692 h 1952200"/>
                <a:gd name="connsiteX7" fmla="*/ 976530 w 1134435"/>
                <a:gd name="connsiteY7" fmla="*/ 1515152 h 1952200"/>
                <a:gd name="connsiteX8" fmla="*/ 789771 w 1134435"/>
                <a:gd name="connsiteY8" fmla="*/ 1440909 h 1952200"/>
                <a:gd name="connsiteX9" fmla="*/ 771226 w 1134435"/>
                <a:gd name="connsiteY9" fmla="*/ 1424798 h 1952200"/>
                <a:gd name="connsiteX10" fmla="*/ 743804 w 1134435"/>
                <a:gd name="connsiteY10" fmla="*/ 1705200 h 1952200"/>
                <a:gd name="connsiteX11" fmla="*/ 434927 w 1134435"/>
                <a:gd name="connsiteY11" fmla="*/ 1951079 h 1952200"/>
                <a:gd name="connsiteX12" fmla="*/ 255006 w 1134435"/>
                <a:gd name="connsiteY12" fmla="*/ 1857041 h 1952200"/>
                <a:gd name="connsiteX13" fmla="*/ 203253 w 1134435"/>
                <a:gd name="connsiteY13" fmla="*/ 1496016 h 1952200"/>
                <a:gd name="connsiteX14" fmla="*/ 227913 w 1134435"/>
                <a:gd name="connsiteY14" fmla="*/ 1426902 h 1952200"/>
                <a:gd name="connsiteX15" fmla="*/ 114870 w 1134435"/>
                <a:gd name="connsiteY15" fmla="*/ 1400992 h 1952200"/>
                <a:gd name="connsiteX16" fmla="*/ 4130 w 1134435"/>
                <a:gd name="connsiteY16" fmla="*/ 1205683 h 1952200"/>
                <a:gd name="connsiteX17" fmla="*/ 162218 w 1134435"/>
                <a:gd name="connsiteY17" fmla="*/ 852352 h 1952200"/>
                <a:gd name="connsiteX18" fmla="*/ 216339 w 1134435"/>
                <a:gd name="connsiteY18" fmla="*/ 768705 h 1952200"/>
                <a:gd name="connsiteX19" fmla="*/ 189772 w 1134435"/>
                <a:gd name="connsiteY19" fmla="*/ 764956 h 1952200"/>
                <a:gd name="connsiteX20" fmla="*/ 3406 w 1134435"/>
                <a:gd name="connsiteY20" fmla="*/ 587206 h 1952200"/>
                <a:gd name="connsiteX21" fmla="*/ 76729 w 1134435"/>
                <a:gd name="connsiteY21" fmla="*/ 402156 h 1952200"/>
                <a:gd name="connsiteX22" fmla="*/ 432296 w 1134435"/>
                <a:gd name="connsiteY22" fmla="*/ 13182 h 1952200"/>
                <a:gd name="connsiteX23" fmla="*/ 506803 w 1134435"/>
                <a:gd name="connsiteY23" fmla="*/ 3581 h 19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4435" h="1952200">
                  <a:moveTo>
                    <a:pt x="506803" y="3581"/>
                  </a:moveTo>
                  <a:cubicBezTo>
                    <a:pt x="593278" y="16536"/>
                    <a:pt x="664628" y="63292"/>
                    <a:pt x="734400" y="110442"/>
                  </a:cubicBezTo>
                  <a:cubicBezTo>
                    <a:pt x="857899" y="193826"/>
                    <a:pt x="964562" y="295689"/>
                    <a:pt x="1047618" y="420305"/>
                  </a:cubicBezTo>
                  <a:cubicBezTo>
                    <a:pt x="1086022" y="477912"/>
                    <a:pt x="1113576" y="540516"/>
                    <a:pt x="1127188" y="609433"/>
                  </a:cubicBezTo>
                  <a:cubicBezTo>
                    <a:pt x="1159148" y="771532"/>
                    <a:pt x="1085101" y="853865"/>
                    <a:pt x="911296" y="843146"/>
                  </a:cubicBezTo>
                  <a:cubicBezTo>
                    <a:pt x="915570" y="867214"/>
                    <a:pt x="936745" y="876749"/>
                    <a:pt x="950095" y="891151"/>
                  </a:cubicBezTo>
                  <a:cubicBezTo>
                    <a:pt x="1074777" y="1025500"/>
                    <a:pt x="1143497" y="1177538"/>
                    <a:pt x="1101607" y="1364692"/>
                  </a:cubicBezTo>
                  <a:cubicBezTo>
                    <a:pt x="1085693" y="1435714"/>
                    <a:pt x="1051892" y="1496937"/>
                    <a:pt x="976530" y="1515152"/>
                  </a:cubicBezTo>
                  <a:cubicBezTo>
                    <a:pt x="900183" y="1533565"/>
                    <a:pt x="838433" y="1500093"/>
                    <a:pt x="789771" y="1440909"/>
                  </a:cubicBezTo>
                  <a:cubicBezTo>
                    <a:pt x="786285" y="1436634"/>
                    <a:pt x="781419" y="1433544"/>
                    <a:pt x="771226" y="1424798"/>
                  </a:cubicBezTo>
                  <a:cubicBezTo>
                    <a:pt x="782208" y="1524293"/>
                    <a:pt x="773857" y="1616095"/>
                    <a:pt x="743804" y="1705200"/>
                  </a:cubicBezTo>
                  <a:cubicBezTo>
                    <a:pt x="693826" y="1853490"/>
                    <a:pt x="586834" y="1933850"/>
                    <a:pt x="434927" y="1951079"/>
                  </a:cubicBezTo>
                  <a:cubicBezTo>
                    <a:pt x="358645" y="1959694"/>
                    <a:pt x="298474" y="1917738"/>
                    <a:pt x="255006" y="1857041"/>
                  </a:cubicBezTo>
                  <a:cubicBezTo>
                    <a:pt x="175699" y="1746235"/>
                    <a:pt x="169254" y="1623591"/>
                    <a:pt x="203253" y="1496016"/>
                  </a:cubicBezTo>
                  <a:cubicBezTo>
                    <a:pt x="209303" y="1473329"/>
                    <a:pt x="219035" y="1451562"/>
                    <a:pt x="227913" y="1426902"/>
                  </a:cubicBezTo>
                  <a:cubicBezTo>
                    <a:pt x="189969" y="1418484"/>
                    <a:pt x="150973" y="1413750"/>
                    <a:pt x="114870" y="1400992"/>
                  </a:cubicBezTo>
                  <a:cubicBezTo>
                    <a:pt x="24581" y="1369033"/>
                    <a:pt x="-13297" y="1300379"/>
                    <a:pt x="4130" y="1205683"/>
                  </a:cubicBezTo>
                  <a:cubicBezTo>
                    <a:pt x="28198" y="1075215"/>
                    <a:pt x="95011" y="963619"/>
                    <a:pt x="162218" y="852352"/>
                  </a:cubicBezTo>
                  <a:cubicBezTo>
                    <a:pt x="179447" y="823878"/>
                    <a:pt x="198321" y="796390"/>
                    <a:pt x="216339" y="768705"/>
                  </a:cubicBezTo>
                  <a:cubicBezTo>
                    <a:pt x="207527" y="756736"/>
                    <a:pt x="197729" y="762786"/>
                    <a:pt x="189772" y="764956"/>
                  </a:cubicBezTo>
                  <a:cubicBezTo>
                    <a:pt x="55883" y="801980"/>
                    <a:pt x="-8168" y="695119"/>
                    <a:pt x="3406" y="587206"/>
                  </a:cubicBezTo>
                  <a:cubicBezTo>
                    <a:pt x="10640" y="519538"/>
                    <a:pt x="40890" y="458973"/>
                    <a:pt x="76729" y="402156"/>
                  </a:cubicBezTo>
                  <a:cubicBezTo>
                    <a:pt x="171753" y="251235"/>
                    <a:pt x="279601" y="111626"/>
                    <a:pt x="432296" y="13182"/>
                  </a:cubicBezTo>
                  <a:cubicBezTo>
                    <a:pt x="458864" y="-2272"/>
                    <a:pt x="478592" y="-2206"/>
                    <a:pt x="506803" y="3581"/>
                  </a:cubicBezTo>
                  <a:close/>
                </a:path>
              </a:pathLst>
            </a:custGeom>
            <a:grpFill/>
            <a:ln w="7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138">
              <a:extLst>
                <a:ext uri="{FF2B5EF4-FFF2-40B4-BE49-F238E27FC236}">
                  <a16:creationId xmlns:a16="http://schemas.microsoft.com/office/drawing/2014/main" id="{1FD6E290-83C6-4E90-BCB1-887F85D6B8EA}"/>
                </a:ext>
              </a:extLst>
            </p:cNvPr>
            <p:cNvSpPr/>
            <p:nvPr/>
          </p:nvSpPr>
          <p:spPr>
            <a:xfrm>
              <a:off x="1610540" y="241981"/>
              <a:ext cx="522269" cy="1981167"/>
            </a:xfrm>
            <a:custGeom>
              <a:avLst/>
              <a:gdLst>
                <a:gd name="connsiteX0" fmla="*/ 184261 w 522269"/>
                <a:gd name="connsiteY0" fmla="*/ 404427 h 1981167"/>
                <a:gd name="connsiteX1" fmla="*/ 286321 w 522269"/>
                <a:gd name="connsiteY1" fmla="*/ 911046 h 1981167"/>
                <a:gd name="connsiteX2" fmla="*/ 301775 w 522269"/>
                <a:gd name="connsiteY2" fmla="*/ 1240967 h 1981167"/>
                <a:gd name="connsiteX3" fmla="*/ 340771 w 522269"/>
                <a:gd name="connsiteY3" fmla="*/ 1319353 h 1981167"/>
                <a:gd name="connsiteX4" fmla="*/ 522270 w 522269"/>
                <a:gd name="connsiteY4" fmla="*/ 1542084 h 1981167"/>
                <a:gd name="connsiteX5" fmla="*/ 299934 w 522269"/>
                <a:gd name="connsiteY5" fmla="*/ 1352562 h 1981167"/>
                <a:gd name="connsiteX6" fmla="*/ 262713 w 522269"/>
                <a:gd name="connsiteY6" fmla="*/ 1676630 h 1981167"/>
                <a:gd name="connsiteX7" fmla="*/ 176435 w 522269"/>
                <a:gd name="connsiteY7" fmla="*/ 1981167 h 1981167"/>
                <a:gd name="connsiteX8" fmla="*/ 244695 w 522269"/>
                <a:gd name="connsiteY8" fmla="*/ 1591273 h 1981167"/>
                <a:gd name="connsiteX9" fmla="*/ 88908 w 522269"/>
                <a:gd name="connsiteY9" fmla="*/ 1714508 h 1981167"/>
                <a:gd name="connsiteX10" fmla="*/ 216221 w 522269"/>
                <a:gd name="connsiteY10" fmla="*/ 1565100 h 1981167"/>
                <a:gd name="connsiteX11" fmla="*/ 252652 w 522269"/>
                <a:gd name="connsiteY11" fmla="*/ 1495723 h 1981167"/>
                <a:gd name="connsiteX12" fmla="*/ 190508 w 522269"/>
                <a:gd name="connsiteY12" fmla="*/ 751314 h 1981167"/>
                <a:gd name="connsiteX13" fmla="*/ 0 w 522269"/>
                <a:gd name="connsiteY13" fmla="*/ 929525 h 1981167"/>
                <a:gd name="connsiteX14" fmla="*/ 147895 w 522269"/>
                <a:gd name="connsiteY14" fmla="*/ 735268 h 1981167"/>
                <a:gd name="connsiteX15" fmla="*/ 170386 w 522269"/>
                <a:gd name="connsiteY15" fmla="*/ 659710 h 1981167"/>
                <a:gd name="connsiteX16" fmla="*/ 109820 w 522269"/>
                <a:gd name="connsiteY16" fmla="*/ 413831 h 1981167"/>
                <a:gd name="connsiteX17" fmla="*/ 1447 w 522269"/>
                <a:gd name="connsiteY17" fmla="*/ 0 h 1981167"/>
                <a:gd name="connsiteX18" fmla="*/ 184261 w 522269"/>
                <a:gd name="connsiteY18" fmla="*/ 404427 h 198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2269" h="1981167">
                  <a:moveTo>
                    <a:pt x="184261" y="404427"/>
                  </a:moveTo>
                  <a:cubicBezTo>
                    <a:pt x="231477" y="570670"/>
                    <a:pt x="272380" y="738425"/>
                    <a:pt x="286321" y="911046"/>
                  </a:cubicBezTo>
                  <a:cubicBezTo>
                    <a:pt x="295199" y="1020735"/>
                    <a:pt x="296646" y="1089915"/>
                    <a:pt x="301775" y="1240967"/>
                  </a:cubicBezTo>
                  <a:cubicBezTo>
                    <a:pt x="305655" y="1300349"/>
                    <a:pt x="300723" y="1287197"/>
                    <a:pt x="340771" y="1319353"/>
                  </a:cubicBezTo>
                  <a:cubicBezTo>
                    <a:pt x="416527" y="1379853"/>
                    <a:pt x="472489" y="1455675"/>
                    <a:pt x="522270" y="1542084"/>
                  </a:cubicBezTo>
                  <a:cubicBezTo>
                    <a:pt x="424024" y="1433448"/>
                    <a:pt x="360696" y="1369331"/>
                    <a:pt x="299934" y="1352562"/>
                  </a:cubicBezTo>
                  <a:cubicBezTo>
                    <a:pt x="287636" y="1464421"/>
                    <a:pt x="283954" y="1571808"/>
                    <a:pt x="262713" y="1676630"/>
                  </a:cubicBezTo>
                  <a:cubicBezTo>
                    <a:pt x="241801" y="1780072"/>
                    <a:pt x="220495" y="1883579"/>
                    <a:pt x="176435" y="1981167"/>
                  </a:cubicBezTo>
                  <a:cubicBezTo>
                    <a:pt x="203726" y="1876476"/>
                    <a:pt x="239894" y="1724438"/>
                    <a:pt x="244695" y="1591273"/>
                  </a:cubicBezTo>
                  <a:cubicBezTo>
                    <a:pt x="163481" y="1619221"/>
                    <a:pt x="138689" y="1666766"/>
                    <a:pt x="88908" y="1714508"/>
                  </a:cubicBezTo>
                  <a:cubicBezTo>
                    <a:pt x="120144" y="1654403"/>
                    <a:pt x="166177" y="1607319"/>
                    <a:pt x="216221" y="1565100"/>
                  </a:cubicBezTo>
                  <a:cubicBezTo>
                    <a:pt x="257189" y="1530510"/>
                    <a:pt x="251468" y="1560103"/>
                    <a:pt x="252652" y="1495723"/>
                  </a:cubicBezTo>
                  <a:cubicBezTo>
                    <a:pt x="257781" y="1221107"/>
                    <a:pt x="243906" y="998442"/>
                    <a:pt x="190508" y="751314"/>
                  </a:cubicBezTo>
                  <a:cubicBezTo>
                    <a:pt x="107650" y="785773"/>
                    <a:pt x="62472" y="871130"/>
                    <a:pt x="0" y="929525"/>
                  </a:cubicBezTo>
                  <a:cubicBezTo>
                    <a:pt x="41561" y="859293"/>
                    <a:pt x="67339" y="803857"/>
                    <a:pt x="147895" y="735268"/>
                  </a:cubicBezTo>
                  <a:cubicBezTo>
                    <a:pt x="178671" y="709096"/>
                    <a:pt x="179987" y="710740"/>
                    <a:pt x="170386" y="659710"/>
                  </a:cubicBezTo>
                  <a:cubicBezTo>
                    <a:pt x="154734" y="576786"/>
                    <a:pt x="130206" y="495769"/>
                    <a:pt x="109820" y="413831"/>
                  </a:cubicBezTo>
                  <a:cubicBezTo>
                    <a:pt x="64906" y="264555"/>
                    <a:pt x="37549" y="137900"/>
                    <a:pt x="1447" y="0"/>
                  </a:cubicBezTo>
                  <a:cubicBezTo>
                    <a:pt x="80885" y="127641"/>
                    <a:pt x="151972" y="285927"/>
                    <a:pt x="184261" y="404427"/>
                  </a:cubicBezTo>
                  <a:close/>
                </a:path>
              </a:pathLst>
            </a:custGeom>
            <a:grpFill/>
            <a:ln w="7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C9DAC7DF-78EA-49F3-8F00-63C3C0DCE2BD}"/>
              </a:ext>
            </a:extLst>
          </p:cNvPr>
          <p:cNvSpPr txBox="1"/>
          <p:nvPr/>
        </p:nvSpPr>
        <p:spPr>
          <a:xfrm>
            <a:off x="5702904" y="4721231"/>
            <a:ext cx="6588589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eorgia"/>
                <a:cs typeface="Arial"/>
              </a:rPr>
              <a:t> </a:t>
            </a:r>
            <a:r>
              <a:rPr lang="ro-RO" sz="2000" dirty="0">
                <a:solidFill>
                  <a:srgbClr val="000000"/>
                </a:solidFill>
                <a:latin typeface="Georgia"/>
                <a:cs typeface="Arial"/>
              </a:rPr>
              <a:t>M.30 Obstetrică, ginecologie și </a:t>
            </a:r>
            <a:r>
              <a:rPr lang="ro-RO" sz="2000" dirty="0" err="1">
                <a:solidFill>
                  <a:srgbClr val="000000"/>
                </a:solidFill>
                <a:latin typeface="Georgia"/>
                <a:cs typeface="Arial"/>
              </a:rPr>
              <a:t>nursing</a:t>
            </a:r>
            <a:r>
              <a:rPr lang="ro-RO" sz="2000" dirty="0">
                <a:solidFill>
                  <a:srgbClr val="000000"/>
                </a:solidFill>
                <a:latin typeface="Georgia"/>
                <a:cs typeface="Arial"/>
              </a:rPr>
              <a:t> specific</a:t>
            </a:r>
          </a:p>
          <a:p>
            <a:endParaRPr lang="ro-RO" sz="2000" dirty="0">
              <a:solidFill>
                <a:srgbClr val="000000"/>
              </a:solidFill>
              <a:latin typeface="Georgia"/>
              <a:cs typeface="Arial"/>
            </a:endParaRPr>
          </a:p>
          <a:p>
            <a:r>
              <a:rPr lang="ro-RO" sz="2000" dirty="0">
                <a:solidFill>
                  <a:srgbClr val="000000"/>
                </a:solidFill>
                <a:latin typeface="Georgia"/>
                <a:cs typeface="Arial"/>
              </a:rPr>
              <a:t> 		</a:t>
            </a:r>
            <a:r>
              <a:rPr lang="en-US" sz="2000" dirty="0" err="1">
                <a:solidFill>
                  <a:srgbClr val="000000"/>
                </a:solidFill>
                <a:latin typeface="Georgia"/>
                <a:cs typeface="Arial"/>
              </a:rPr>
              <a:t>Anul</a:t>
            </a:r>
            <a:r>
              <a:rPr lang="en-US" sz="2000" dirty="0">
                <a:solidFill>
                  <a:srgbClr val="000000"/>
                </a:solidFill>
                <a:latin typeface="Georgia"/>
                <a:cs typeface="Arial"/>
              </a:rPr>
              <a:t> III </a:t>
            </a:r>
            <a:endParaRPr lang="ro-RO" sz="2000" dirty="0">
              <a:solidFill>
                <a:srgbClr val="000000"/>
              </a:solidFill>
              <a:latin typeface="Georgia"/>
              <a:cs typeface="Arial"/>
            </a:endParaRPr>
          </a:p>
          <a:p>
            <a:pPr lvl="0"/>
            <a:r>
              <a:rPr lang="en-US" sz="2000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endParaRPr lang="ro-RO" sz="2000" dirty="0">
              <a:solidFill>
                <a:srgbClr val="000000"/>
              </a:solidFill>
              <a:latin typeface="Georgia"/>
              <a:cs typeface="Arial"/>
            </a:endParaRPr>
          </a:p>
          <a:p>
            <a:pPr lvl="0"/>
            <a:r>
              <a:rPr lang="ro-RO" sz="2000" dirty="0">
                <a:solidFill>
                  <a:srgbClr val="000000"/>
                </a:solidFill>
                <a:latin typeface="Georgia"/>
                <a:cs typeface="Arial"/>
              </a:rPr>
              <a:t>			</a:t>
            </a:r>
            <a:r>
              <a:rPr lang="en-US" sz="2000" dirty="0">
                <a:solidFill>
                  <a:srgbClr val="000000"/>
                </a:solidFill>
                <a:latin typeface="Georgia"/>
                <a:cs typeface="Arial"/>
              </a:rPr>
              <a:t>M.I </a:t>
            </a:r>
            <a:r>
              <a:rPr lang="ro-RO" sz="2000" dirty="0">
                <a:solidFill>
                  <a:srgbClr val="000000"/>
                </a:solidFill>
                <a:latin typeface="Georgia"/>
                <a:cs typeface="Arial"/>
              </a:rPr>
              <a:t>DAN MARIA ALINA</a:t>
            </a:r>
          </a:p>
          <a:p>
            <a:r>
              <a:rPr lang="en-US" sz="2000" dirty="0">
                <a:solidFill>
                  <a:srgbClr val="000000"/>
                </a:solidFill>
                <a:latin typeface="Georgia"/>
                <a:cs typeface="Arial"/>
              </a:rPr>
              <a:t>               </a:t>
            </a:r>
            <a:endParaRPr lang="ro-RO" sz="2000" dirty="0">
              <a:solidFill>
                <a:srgbClr val="000000"/>
              </a:solidFill>
              <a:latin typeface="Georgia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endParaRPr lang="ro-RO" sz="2000" dirty="0">
              <a:cs typeface="Arial"/>
            </a:endParaRPr>
          </a:p>
        </p:txBody>
      </p:sp>
      <p:pic>
        <p:nvPicPr>
          <p:cNvPr id="2" name="Imagine 1" descr="O imagine care conține ilustrație, îmbrăcăminte, clipart, desen&#10;&#10;Descriere generată automat">
            <a:extLst>
              <a:ext uri="{FF2B5EF4-FFF2-40B4-BE49-F238E27FC236}">
                <a16:creationId xmlns:a16="http://schemas.microsoft.com/office/drawing/2014/main" id="{F993DE39-EB29-136A-F749-95AE67833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185" y="181505"/>
            <a:ext cx="6622311" cy="6622311"/>
          </a:xfrm>
          <a:prstGeom prst="rect">
            <a:avLst/>
          </a:prstGeom>
        </p:spPr>
      </p:pic>
      <p:sp>
        <p:nvSpPr>
          <p:cNvPr id="3" name="TextBox 17">
            <a:extLst>
              <a:ext uri="{FF2B5EF4-FFF2-40B4-BE49-F238E27FC236}">
                <a16:creationId xmlns:a16="http://schemas.microsoft.com/office/drawing/2014/main" id="{CFBC5721-8788-B363-C571-15592A657619}"/>
              </a:ext>
            </a:extLst>
          </p:cNvPr>
          <p:cNvSpPr txBox="1"/>
          <p:nvPr/>
        </p:nvSpPr>
        <p:spPr>
          <a:xfrm>
            <a:off x="5721268" y="1079172"/>
            <a:ext cx="5941776" cy="31700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Malgun Gothic"/>
                <a:ea typeface="+mn-lt"/>
                <a:cs typeface="+mn-lt"/>
              </a:rPr>
              <a:t>ÎNGRIJIREA </a:t>
            </a:r>
            <a:r>
              <a:rPr lang="en-US" sz="4000" b="1" dirty="0">
                <a:latin typeface="Malgun Gothic"/>
                <a:ea typeface="Cambria"/>
                <a:cs typeface="Arial"/>
              </a:rPr>
              <a:t>Ș</a:t>
            </a:r>
            <a:r>
              <a:rPr lang="en-US" sz="4000" b="1" dirty="0">
                <a:latin typeface="Malgun Gothic"/>
                <a:ea typeface="+mn-lt"/>
                <a:cs typeface="+mn-lt"/>
              </a:rPr>
              <a:t>I SUPRAVEGHEREA GRAVIDEI</a:t>
            </a:r>
            <a:endParaRPr lang="ro-RO" sz="4000" b="1" dirty="0">
              <a:latin typeface="Malgun Gothic"/>
              <a:cs typeface="Arial"/>
            </a:endParaRPr>
          </a:p>
          <a:p>
            <a:pPr algn="ctr"/>
            <a:r>
              <a:rPr lang="en-US" sz="4000" b="1" dirty="0">
                <a:latin typeface="Malgun Gothic"/>
                <a:ea typeface="+mn-lt"/>
                <a:cs typeface="+mn-lt"/>
              </a:rPr>
              <a:t>CU PATOLOGIE OBSTETRICAL</a:t>
            </a:r>
            <a:r>
              <a:rPr lang="en-US" sz="4000" b="1" dirty="0">
                <a:latin typeface="Malgun Gothic"/>
                <a:ea typeface="Cambria"/>
                <a:cs typeface="Arial"/>
              </a:rPr>
              <a:t>Ă</a:t>
            </a:r>
            <a:endParaRPr lang="en-US" sz="4000" b="1" dirty="0">
              <a:highlight>
                <a:srgbClr val="FFFF00"/>
              </a:highlight>
              <a:latin typeface="Malgun Gothic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D45B77B6-E9E0-4CE3-B84E-C2E54C28E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009" y="5807193"/>
            <a:ext cx="702402" cy="70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62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D941AC13-BED4-4D1D-B32D-161229EEB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111" y="5106201"/>
            <a:ext cx="1609483" cy="1609483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C7680102-7355-4472-B2C6-22179D520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40" y="511190"/>
            <a:ext cx="1140051" cy="1487553"/>
          </a:xfrm>
          <a:prstGeom prst="rect">
            <a:avLst/>
          </a:prstGeom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92F62E34-6872-46EB-B46A-9AF3618F5289}"/>
              </a:ext>
            </a:extLst>
          </p:cNvPr>
          <p:cNvSpPr/>
          <p:nvPr/>
        </p:nvSpPr>
        <p:spPr>
          <a:xfrm>
            <a:off x="1492898" y="-7337"/>
            <a:ext cx="10699102" cy="663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50000"/>
              </a:lnSpc>
              <a:spcAft>
                <a:spcPts val="1000"/>
              </a:spcAft>
            </a:pPr>
            <a:r>
              <a:rPr lang="ro-RO" sz="16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Intervențiile asistentului medical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50000"/>
              </a:lnSpc>
              <a:spcAft>
                <a:spcPts val="1000"/>
              </a:spcAft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depistarea factorilor de risc cu ocazia controalelor prenatale,  explicarea modului de acțiune a factorilor de risc 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50000"/>
              </a:lnSpc>
              <a:spcAft>
                <a:spcPts val="1000"/>
              </a:spcAft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instruirea gravidei să-și controleze zilnic greutatea 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50000"/>
              </a:lnSpc>
              <a:spcAft>
                <a:spcPts val="1000"/>
              </a:spcAft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raportarea manifestărilor legate de sistemul nervos central: tulburări de vedere, cefalee, grețuri, vărsături, convulsii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explicarea importanței reducerii sării din alimentație, prelungirea repausului 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sfătuirea gravidei să se interneze pentru a evita compromiterea sarcinii și complicațiile post-partum, asigurarea liniștii și a odihnei, a confortului psihic 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medicamente - la indicația medicului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convulsii: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-izolare , liniște 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introducerea unui depărtător de gură, o spatulă linguală sau o coadă de lingură înfășurată în material textil între arcadele dentare pentru a nu-și mușca limba 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poziție care să asigure respirația, montarea unei sonde urinare -prinderea unei vene 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oprirea convulsiilor, grăbirea nașterii</a:t>
            </a:r>
            <a:endParaRPr lang="ro-R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4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:a16="http://schemas.microsoft.com/office/drawing/2014/main" id="{B75968DE-96CF-5616-E5FA-6374713ACA4D}"/>
              </a:ext>
            </a:extLst>
          </p:cNvPr>
          <p:cNvSpPr txBox="1"/>
          <p:nvPr/>
        </p:nvSpPr>
        <p:spPr>
          <a:xfrm>
            <a:off x="742208" y="1306270"/>
            <a:ext cx="5065379" cy="140247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>
                <a:latin typeface="Times New Roman"/>
                <a:ea typeface="+mj-ea"/>
                <a:cs typeface="Times New Roman"/>
              </a:rPr>
              <a:t>GRAVIDA CU HEMORAGII ÎN TIMPUL SARCINII</a:t>
            </a:r>
            <a:endParaRPr lang="en-US" sz="2200">
              <a:latin typeface="Times New Roman"/>
              <a:ea typeface="+mj-ea"/>
              <a:cs typeface="Times New Roman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2200">
                <a:latin typeface="+mj-lt"/>
                <a:ea typeface="+mj-ea"/>
                <a:cs typeface="+mj-cs"/>
              </a:rPr>
            </a:br>
            <a:endParaRPr lang="en-US" sz="2200">
              <a:latin typeface="+mj-lt"/>
              <a:ea typeface="+mj-ea"/>
              <a:cs typeface="+mj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20C87C20-4C0F-1410-8C1C-D2643520917B}"/>
              </a:ext>
            </a:extLst>
          </p:cNvPr>
          <p:cNvSpPr txBox="1"/>
          <p:nvPr/>
        </p:nvSpPr>
        <p:spPr>
          <a:xfrm>
            <a:off x="564078" y="2709513"/>
            <a:ext cx="5243509" cy="336359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500" err="1">
                <a:latin typeface="Times New Roman"/>
                <a:cs typeface="Times New Roman"/>
              </a:rPr>
              <a:t>În</a:t>
            </a:r>
            <a:r>
              <a:rPr lang="en-US" sz="2500">
                <a:latin typeface="Times New Roman"/>
                <a:cs typeface="Times New Roman"/>
              </a:rPr>
              <a:t> prima </a:t>
            </a:r>
            <a:r>
              <a:rPr lang="en-US" sz="2500" err="1">
                <a:latin typeface="Times New Roman"/>
                <a:cs typeface="Times New Roman"/>
              </a:rPr>
              <a:t>jumătate</a:t>
            </a:r>
            <a:r>
              <a:rPr lang="en-US" sz="2500">
                <a:latin typeface="Times New Roman"/>
                <a:cs typeface="Times New Roman"/>
              </a:rPr>
              <a:t> a </a:t>
            </a:r>
            <a:r>
              <a:rPr lang="en-US" sz="2500" err="1">
                <a:latin typeface="Times New Roman"/>
                <a:cs typeface="Times New Roman"/>
              </a:rPr>
              <a:t>sarcinii</a:t>
            </a:r>
            <a:r>
              <a:rPr lang="en-US" sz="2500">
                <a:latin typeface="Times New Roman"/>
                <a:cs typeface="Times New Roman"/>
              </a:rPr>
              <a:t> pot </a:t>
            </a:r>
            <a:r>
              <a:rPr lang="en-US" sz="2500" err="1">
                <a:latin typeface="Times New Roman"/>
                <a:cs typeface="Times New Roman"/>
              </a:rPr>
              <a:t>apărea</a:t>
            </a:r>
            <a:r>
              <a:rPr lang="en-US" sz="2500">
                <a:latin typeface="Times New Roman"/>
                <a:cs typeface="Times New Roman"/>
              </a:rPr>
              <a:t>: </a:t>
            </a:r>
            <a:r>
              <a:rPr lang="en-US" sz="2500" err="1">
                <a:latin typeface="Times New Roman"/>
                <a:cs typeface="Times New Roman"/>
              </a:rPr>
              <a:t>avortul</a:t>
            </a:r>
            <a:r>
              <a:rPr lang="en-US" sz="2500">
                <a:latin typeface="Times New Roman"/>
                <a:cs typeface="Times New Roman"/>
              </a:rPr>
              <a:t> care are </a:t>
            </a:r>
            <a:r>
              <a:rPr lang="en-US" sz="2500" err="1">
                <a:latin typeface="Times New Roman"/>
                <a:cs typeface="Times New Roman"/>
              </a:rPr>
              <a:t>numeroase</a:t>
            </a:r>
            <a:r>
              <a:rPr lang="en-US" sz="250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cauze</a:t>
            </a:r>
            <a:r>
              <a:rPr lang="en-US" sz="2500">
                <a:latin typeface="Times New Roman"/>
                <a:cs typeface="Times New Roman"/>
              </a:rPr>
              <a:t> - </a:t>
            </a:r>
            <a:r>
              <a:rPr lang="en-US" sz="2500" err="1">
                <a:latin typeface="Times New Roman"/>
                <a:cs typeface="Times New Roman"/>
              </a:rPr>
              <a:t>ovulare</a:t>
            </a:r>
            <a:r>
              <a:rPr lang="en-US" sz="2500">
                <a:latin typeface="Times New Roman"/>
                <a:cs typeface="Times New Roman"/>
              </a:rPr>
              <a:t>, </a:t>
            </a:r>
            <a:r>
              <a:rPr lang="en-US" sz="2500" err="1">
                <a:latin typeface="Times New Roman"/>
                <a:cs typeface="Times New Roman"/>
              </a:rPr>
              <a:t>materne</a:t>
            </a:r>
            <a:r>
              <a:rPr lang="en-US" sz="2500">
                <a:latin typeface="Times New Roman"/>
                <a:cs typeface="Times New Roman"/>
              </a:rPr>
              <a:t>, </a:t>
            </a:r>
            <a:r>
              <a:rPr lang="en-US" sz="2500" err="1">
                <a:latin typeface="Times New Roman"/>
                <a:cs typeface="Times New Roman"/>
              </a:rPr>
              <a:t>factori</a:t>
            </a:r>
            <a:r>
              <a:rPr lang="en-US" sz="2500">
                <a:latin typeface="Times New Roman"/>
                <a:cs typeface="Times New Roman"/>
              </a:rPr>
              <a:t> de </a:t>
            </a:r>
            <a:r>
              <a:rPr lang="en-US" sz="2500" err="1">
                <a:latin typeface="Times New Roman"/>
                <a:cs typeface="Times New Roman"/>
              </a:rPr>
              <a:t>mediu</a:t>
            </a:r>
            <a:r>
              <a:rPr lang="en-US" sz="2500">
                <a:latin typeface="Times New Roman"/>
                <a:cs typeface="Times New Roman"/>
              </a:rPr>
              <a:t>; mola </a:t>
            </a:r>
            <a:r>
              <a:rPr lang="en-US" sz="2500" err="1">
                <a:latin typeface="Times New Roman"/>
                <a:cs typeface="Times New Roman"/>
              </a:rPr>
              <a:t>hidatiformă</a:t>
            </a:r>
            <a:r>
              <a:rPr lang="en-US" sz="2500">
                <a:latin typeface="Times New Roman"/>
                <a:cs typeface="Times New Roman"/>
              </a:rPr>
              <a:t> (</a:t>
            </a:r>
            <a:r>
              <a:rPr lang="en-US" sz="2500" err="1">
                <a:latin typeface="Times New Roman"/>
                <a:cs typeface="Times New Roman"/>
              </a:rPr>
              <a:t>sarcina</a:t>
            </a:r>
            <a:r>
              <a:rPr lang="en-US" sz="250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molară</a:t>
            </a:r>
            <a:r>
              <a:rPr lang="en-US" sz="2500">
                <a:latin typeface="Times New Roman"/>
                <a:cs typeface="Times New Roman"/>
              </a:rPr>
              <a:t>) </a:t>
            </a:r>
            <a:r>
              <a:rPr lang="en-US" sz="2500" err="1">
                <a:latin typeface="Times New Roman"/>
                <a:cs typeface="Times New Roman"/>
              </a:rPr>
              <a:t>și</a:t>
            </a:r>
            <a:r>
              <a:rPr lang="en-US" sz="250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sarcina</a:t>
            </a:r>
            <a:r>
              <a:rPr lang="en-US" sz="250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extrauterină</a:t>
            </a:r>
            <a:r>
              <a:rPr lang="en-US" sz="2500">
                <a:latin typeface="Times New Roman"/>
                <a:cs typeface="Times New Roman"/>
              </a:rPr>
              <a:t>.</a:t>
            </a:r>
            <a:endParaRPr lang="ro-RO" sz="2500">
              <a:latin typeface="Times New Roman"/>
              <a:cs typeface="Arial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500" err="1">
                <a:latin typeface="Times New Roman"/>
                <a:cs typeface="Times New Roman"/>
              </a:rPr>
              <a:t>În</a:t>
            </a:r>
            <a:r>
              <a:rPr lang="en-US" sz="2500">
                <a:latin typeface="Times New Roman"/>
                <a:cs typeface="Times New Roman"/>
              </a:rPr>
              <a:t> a </a:t>
            </a:r>
            <a:r>
              <a:rPr lang="en-US" sz="2500" err="1">
                <a:latin typeface="Times New Roman"/>
                <a:cs typeface="Times New Roman"/>
              </a:rPr>
              <a:t>doua</a:t>
            </a:r>
            <a:r>
              <a:rPr lang="en-US" sz="250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jumătate</a:t>
            </a:r>
            <a:r>
              <a:rPr lang="en-US" sz="250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hemoragiile</a:t>
            </a:r>
            <a:r>
              <a:rPr lang="en-US" sz="2500">
                <a:latin typeface="Times New Roman"/>
                <a:cs typeface="Times New Roman"/>
              </a:rPr>
              <a:t> pot fi </a:t>
            </a:r>
            <a:r>
              <a:rPr lang="en-US" sz="2500" err="1">
                <a:latin typeface="Times New Roman"/>
                <a:cs typeface="Times New Roman"/>
              </a:rPr>
              <a:t>cauzate</a:t>
            </a:r>
            <a:r>
              <a:rPr lang="en-US" sz="2500">
                <a:latin typeface="Times New Roman"/>
                <a:cs typeface="Times New Roman"/>
              </a:rPr>
              <a:t> de </a:t>
            </a:r>
            <a:r>
              <a:rPr lang="en-US" sz="2500" err="1">
                <a:latin typeface="Times New Roman"/>
                <a:cs typeface="Times New Roman"/>
              </a:rPr>
              <a:t>avorturi</a:t>
            </a:r>
            <a:r>
              <a:rPr lang="en-US" sz="250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în</a:t>
            </a:r>
            <a:r>
              <a:rPr lang="en-US" sz="2500">
                <a:latin typeface="Times New Roman"/>
                <a:cs typeface="Times New Roman"/>
              </a:rPr>
              <a:t> luna V-VI de </a:t>
            </a:r>
            <a:r>
              <a:rPr lang="en-US" sz="2500" err="1">
                <a:latin typeface="Times New Roman"/>
                <a:cs typeface="Times New Roman"/>
              </a:rPr>
              <a:t>sarcină</a:t>
            </a:r>
            <a:r>
              <a:rPr lang="en-US" sz="2500">
                <a:latin typeface="Times New Roman"/>
                <a:cs typeface="Times New Roman"/>
              </a:rPr>
              <a:t>, placenta </a:t>
            </a:r>
            <a:r>
              <a:rPr lang="en-US" sz="2500" err="1">
                <a:latin typeface="Times New Roman"/>
                <a:cs typeface="Times New Roman"/>
              </a:rPr>
              <a:t>praevia</a:t>
            </a:r>
            <a:r>
              <a:rPr lang="en-US" sz="250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și</a:t>
            </a:r>
            <a:r>
              <a:rPr lang="en-US" sz="2500">
                <a:latin typeface="Times New Roman"/>
                <a:cs typeface="Times New Roman"/>
              </a:rPr>
              <a:t> abruptio placentae (</a:t>
            </a:r>
            <a:r>
              <a:rPr lang="en-US" sz="2500" err="1">
                <a:latin typeface="Times New Roman"/>
                <a:cs typeface="Times New Roman"/>
              </a:rPr>
              <a:t>apoplexia</a:t>
            </a:r>
            <a:r>
              <a:rPr lang="en-US" sz="2500">
                <a:latin typeface="Times New Roman"/>
                <a:cs typeface="Times New Roman"/>
              </a:rPr>
              <a:t> utero-</a:t>
            </a:r>
            <a:r>
              <a:rPr lang="en-US" sz="2500" err="1">
                <a:latin typeface="Times New Roman"/>
                <a:cs typeface="Times New Roman"/>
              </a:rPr>
              <a:t>placentară</a:t>
            </a:r>
            <a:r>
              <a:rPr lang="en-US" sz="2500">
                <a:latin typeface="Times New Roman"/>
                <a:cs typeface="Times New Roman"/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1700"/>
            </a:br>
            <a:endParaRPr lang="en-US" sz="1700">
              <a:cs typeface="Arial"/>
            </a:endParaRPr>
          </a:p>
        </p:txBody>
      </p:sp>
      <p:pic>
        <p:nvPicPr>
          <p:cNvPr id="5" name="Imagine 4" descr="O imagine care conține clipart, îmbrăcăminte, desen animat, ilustrație&#10;&#10;Descriere generată automat">
            <a:extLst>
              <a:ext uri="{FF2B5EF4-FFF2-40B4-BE49-F238E27FC236}">
                <a16:creationId xmlns:a16="http://schemas.microsoft.com/office/drawing/2014/main" id="{DA7B09B8-23FD-6FA4-265D-BBD6C1D43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8" r="874"/>
          <a:stretch/>
        </p:blipFill>
        <p:spPr>
          <a:xfrm>
            <a:off x="6412992" y="692737"/>
            <a:ext cx="5422749" cy="567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1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:a16="http://schemas.microsoft.com/office/drawing/2014/main" id="{B75968DE-96CF-5616-E5FA-6374713ACA4D}"/>
              </a:ext>
            </a:extLst>
          </p:cNvPr>
          <p:cNvSpPr txBox="1"/>
          <p:nvPr/>
        </p:nvSpPr>
        <p:spPr>
          <a:xfrm>
            <a:off x="6585966" y="1143680"/>
            <a:ext cx="5291663" cy="162877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/>
            <a:r>
              <a:rPr lang="en-US" sz="3200" b="1">
                <a:latin typeface="Times New Roman"/>
                <a:ea typeface="+mj-ea"/>
                <a:cs typeface="Times New Roman"/>
              </a:rPr>
              <a:t>GRAVIDA CU IMINENȚĂ DE AVORT</a:t>
            </a:r>
            <a:endParaRPr lang="ro-RO" sz="3200">
              <a:latin typeface="Times New Roman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1">
              <a:latin typeface="Times New Roman"/>
              <a:ea typeface="+mj-ea"/>
              <a:cs typeface="Times New Roman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2500">
                <a:latin typeface="+mj-lt"/>
                <a:ea typeface="+mj-ea"/>
                <a:cs typeface="+mj-cs"/>
              </a:rPr>
            </a:br>
            <a:endParaRPr lang="en-US" sz="2500">
              <a:latin typeface="+mj-lt"/>
              <a:ea typeface="+mj-ea"/>
              <a:cs typeface="+mj-cs"/>
            </a:endParaRPr>
          </a:p>
        </p:txBody>
      </p:sp>
      <p:pic>
        <p:nvPicPr>
          <p:cNvPr id="5" name="Imagine 4" descr="O imagine care conține desen, clipart, desen animat&#10;&#10;Descriere generată automat">
            <a:extLst>
              <a:ext uri="{FF2B5EF4-FFF2-40B4-BE49-F238E27FC236}">
                <a16:creationId xmlns:a16="http://schemas.microsoft.com/office/drawing/2014/main" id="{46A974A2-E4EB-1600-F7BB-F6F5672B0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5" r="5545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20C87C20-4C0F-1410-8C1C-D2643520917B}"/>
              </a:ext>
            </a:extLst>
          </p:cNvPr>
          <p:cNvSpPr txBox="1"/>
          <p:nvPr/>
        </p:nvSpPr>
        <p:spPr>
          <a:xfrm>
            <a:off x="6783890" y="2297936"/>
            <a:ext cx="4974988" cy="31491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/>
            <a:r>
              <a:rPr lang="en-US" sz="2000" b="1" err="1">
                <a:latin typeface="Times New Roman"/>
                <a:cs typeface="Times New Roman"/>
              </a:rPr>
              <a:t>Avortul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reprezintă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întreruperea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intempestivă</a:t>
            </a:r>
            <a:r>
              <a:rPr lang="en-US" sz="2000">
                <a:latin typeface="Times New Roman"/>
                <a:cs typeface="Times New Roman"/>
              </a:rPr>
              <a:t> a </a:t>
            </a:r>
            <a:r>
              <a:rPr lang="en-US" sz="2000" err="1">
                <a:latin typeface="Times New Roman"/>
                <a:cs typeface="Times New Roman"/>
              </a:rPr>
              <a:t>cursului</a:t>
            </a:r>
            <a:r>
              <a:rPr lang="en-US" sz="2000">
                <a:latin typeface="Times New Roman"/>
                <a:cs typeface="Times New Roman"/>
              </a:rPr>
              <a:t> normal al </a:t>
            </a:r>
            <a:r>
              <a:rPr lang="en-US" sz="2000" err="1">
                <a:latin typeface="Times New Roman"/>
                <a:cs typeface="Times New Roman"/>
              </a:rPr>
              <a:t>sarcinii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în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primele</a:t>
            </a:r>
            <a:r>
              <a:rPr lang="en-US" sz="2000">
                <a:latin typeface="Times New Roman"/>
                <a:cs typeface="Times New Roman"/>
              </a:rPr>
              <a:t> 27 de </a:t>
            </a:r>
            <a:r>
              <a:rPr lang="en-US" sz="2000" err="1">
                <a:latin typeface="Times New Roman"/>
                <a:cs typeface="Times New Roman"/>
              </a:rPr>
              <a:t>săptămâni</a:t>
            </a:r>
            <a:r>
              <a:rPr lang="en-US" sz="2000">
                <a:latin typeface="Times New Roman"/>
                <a:cs typeface="Times New Roman"/>
              </a:rPr>
              <a:t> de </a:t>
            </a:r>
            <a:r>
              <a:rPr lang="en-US" sz="2000" err="1">
                <a:latin typeface="Times New Roman"/>
                <a:cs typeface="Times New Roman"/>
              </a:rPr>
              <a:t>gestaţie</a:t>
            </a:r>
            <a:r>
              <a:rPr lang="en-US" sz="2000">
                <a:latin typeface="Times New Roman"/>
                <a:cs typeface="Times New Roman"/>
              </a:rPr>
              <a:t>, cu </a:t>
            </a:r>
            <a:r>
              <a:rPr lang="en-US" sz="2000" err="1">
                <a:latin typeface="Times New Roman"/>
                <a:cs typeface="Times New Roman"/>
              </a:rPr>
              <a:t>eliminarea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unui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produs</a:t>
            </a:r>
            <a:r>
              <a:rPr lang="en-US" sz="2000">
                <a:latin typeface="Times New Roman"/>
                <a:cs typeface="Times New Roman"/>
              </a:rPr>
              <a:t> de </a:t>
            </a:r>
            <a:r>
              <a:rPr lang="en-US" sz="2000" err="1">
                <a:latin typeface="Times New Roman"/>
                <a:cs typeface="Times New Roman"/>
              </a:rPr>
              <a:t>concepţie</a:t>
            </a:r>
            <a:r>
              <a:rPr lang="en-US" sz="2000">
                <a:latin typeface="Times New Roman"/>
                <a:cs typeface="Times New Roman"/>
              </a:rPr>
              <a:t> mort, </a:t>
            </a:r>
            <a:r>
              <a:rPr lang="en-US" sz="2000" err="1">
                <a:latin typeface="Times New Roman"/>
                <a:cs typeface="Times New Roman"/>
              </a:rPr>
              <a:t>mai</a:t>
            </a:r>
            <a:r>
              <a:rPr lang="en-US" sz="2000">
                <a:latin typeface="Times New Roman"/>
                <a:cs typeface="Times New Roman"/>
              </a:rPr>
              <a:t> mic de 1 000 g. </a:t>
            </a:r>
            <a:r>
              <a:rPr lang="en-US" sz="2000" err="1">
                <a:latin typeface="Times New Roman"/>
                <a:cs typeface="Times New Roman"/>
              </a:rPr>
              <a:t>După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acest</a:t>
            </a:r>
            <a:r>
              <a:rPr lang="en-US" sz="2000">
                <a:latin typeface="Times New Roman"/>
                <a:cs typeface="Times New Roman"/>
              </a:rPr>
              <a:t> termen (din luna a </a:t>
            </a:r>
            <a:r>
              <a:rPr lang="en-US" sz="2000" err="1">
                <a:latin typeface="Times New Roman"/>
                <a:cs typeface="Times New Roman"/>
              </a:rPr>
              <a:t>VIl</a:t>
            </a:r>
            <a:r>
              <a:rPr lang="en-US" sz="2000">
                <a:latin typeface="Times New Roman"/>
                <a:cs typeface="Times New Roman"/>
              </a:rPr>
              <a:t>-a) </a:t>
            </a:r>
            <a:r>
              <a:rPr lang="en-US" sz="2000" err="1">
                <a:latin typeface="Times New Roman"/>
                <a:cs typeface="Times New Roman"/>
              </a:rPr>
              <a:t>expulzia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produsului</a:t>
            </a:r>
            <a:r>
              <a:rPr lang="en-US" sz="2000">
                <a:latin typeface="Times New Roman"/>
                <a:cs typeface="Times New Roman"/>
              </a:rPr>
              <a:t> de </a:t>
            </a:r>
            <a:r>
              <a:rPr lang="en-US" sz="2000" err="1">
                <a:latin typeface="Times New Roman"/>
                <a:cs typeface="Times New Roman"/>
              </a:rPr>
              <a:t>concepţie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poartă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denumirea</a:t>
            </a:r>
            <a:r>
              <a:rPr lang="en-US" sz="2000">
                <a:latin typeface="Times New Roman"/>
                <a:cs typeface="Times New Roman"/>
              </a:rPr>
              <a:t> de </a:t>
            </a:r>
            <a:r>
              <a:rPr lang="en-US" sz="2000" err="1">
                <a:latin typeface="Times New Roman"/>
                <a:cs typeface="Times New Roman"/>
              </a:rPr>
              <a:t>naştere</a:t>
            </a:r>
            <a:r>
              <a:rPr lang="en-US" sz="2000">
                <a:latin typeface="Times New Roman"/>
                <a:cs typeface="Times New Roman"/>
              </a:rPr>
              <a:t> prematură.</a:t>
            </a:r>
            <a:endParaRPr lang="ro-RO" sz="2000">
              <a:latin typeface="Times New Roman"/>
              <a:cs typeface="Times New Roman"/>
            </a:endParaRPr>
          </a:p>
          <a:p>
            <a:pPr algn="ctr"/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În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funcţie</a:t>
            </a:r>
            <a:r>
              <a:rPr lang="en-US" sz="2000">
                <a:latin typeface="Times New Roman"/>
                <a:cs typeface="Times New Roman"/>
              </a:rPr>
              <a:t> de </a:t>
            </a:r>
            <a:r>
              <a:rPr lang="en-US" sz="2000" b="1" err="1">
                <a:latin typeface="Times New Roman"/>
                <a:cs typeface="Times New Roman"/>
              </a:rPr>
              <a:t>modalitatea</a:t>
            </a:r>
            <a:r>
              <a:rPr lang="en-US" sz="2000" b="1">
                <a:latin typeface="Times New Roman"/>
                <a:cs typeface="Times New Roman"/>
              </a:rPr>
              <a:t> de </a:t>
            </a:r>
            <a:r>
              <a:rPr lang="en-US" sz="2000" b="1" err="1">
                <a:latin typeface="Times New Roman"/>
                <a:cs typeface="Times New Roman"/>
              </a:rPr>
              <a:t>producere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avorturile</a:t>
            </a:r>
            <a:r>
              <a:rPr lang="en-US" sz="2000">
                <a:latin typeface="Times New Roman"/>
                <a:cs typeface="Times New Roman"/>
              </a:rPr>
              <a:t> se </a:t>
            </a:r>
            <a:r>
              <a:rPr lang="en-US" sz="2000" err="1">
                <a:latin typeface="Times New Roman"/>
                <a:cs typeface="Times New Roman"/>
              </a:rPr>
              <a:t>împart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în</a:t>
            </a:r>
            <a:r>
              <a:rPr lang="en-US" sz="2000">
                <a:latin typeface="Times New Roman"/>
                <a:cs typeface="Times New Roman"/>
              </a:rPr>
              <a:t> : </a:t>
            </a:r>
          </a:p>
          <a:p>
            <a:pPr algn="ctr"/>
            <a:r>
              <a:rPr lang="en-US" sz="2000">
                <a:solidFill>
                  <a:srgbClr val="1F497D"/>
                </a:solidFill>
                <a:latin typeface="Times New Roman"/>
                <a:cs typeface="Times New Roman"/>
              </a:rPr>
              <a:t>a. </a:t>
            </a:r>
            <a:r>
              <a:rPr lang="en-US" sz="2000" err="1">
                <a:solidFill>
                  <a:srgbClr val="1F497D"/>
                </a:solidFill>
                <a:latin typeface="Times New Roman"/>
                <a:cs typeface="Times New Roman"/>
              </a:rPr>
              <a:t>avortul</a:t>
            </a:r>
            <a:r>
              <a:rPr lang="en-US" sz="200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rgbClr val="1F497D"/>
                </a:solidFill>
                <a:latin typeface="Times New Roman"/>
                <a:cs typeface="Times New Roman"/>
              </a:rPr>
              <a:t>spontan</a:t>
            </a:r>
            <a:r>
              <a:rPr lang="en-US" sz="2000">
                <a:solidFill>
                  <a:srgbClr val="1F497D"/>
                </a:solidFill>
                <a:latin typeface="Times New Roman"/>
                <a:cs typeface="Times New Roman"/>
              </a:rPr>
              <a:t> ; </a:t>
            </a:r>
            <a:endParaRPr lang="en-US" sz="2000">
              <a:latin typeface="Times New Roman"/>
              <a:cs typeface="Times New Roman"/>
            </a:endParaRPr>
          </a:p>
          <a:p>
            <a:pPr algn="ctr"/>
            <a:r>
              <a:rPr lang="en-US" sz="2000">
                <a:solidFill>
                  <a:srgbClr val="1F497D"/>
                </a:solidFill>
                <a:latin typeface="Times New Roman"/>
                <a:cs typeface="Times New Roman"/>
              </a:rPr>
              <a:t>b. </a:t>
            </a:r>
            <a:r>
              <a:rPr lang="en-US" sz="2000" err="1">
                <a:solidFill>
                  <a:srgbClr val="1F497D"/>
                </a:solidFill>
                <a:latin typeface="Times New Roman"/>
                <a:cs typeface="Times New Roman"/>
              </a:rPr>
              <a:t>avortul</a:t>
            </a:r>
            <a:r>
              <a:rPr lang="en-US" sz="200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rgbClr val="1F497D"/>
                </a:solidFill>
                <a:latin typeface="Times New Roman"/>
                <a:cs typeface="Times New Roman"/>
              </a:rPr>
              <a:t>provocat</a:t>
            </a:r>
            <a:r>
              <a:rPr lang="en-US" sz="2000">
                <a:solidFill>
                  <a:srgbClr val="1F497D"/>
                </a:solidFill>
                <a:latin typeface="Times New Roman"/>
                <a:cs typeface="Times New Roman"/>
              </a:rPr>
              <a:t> (</a:t>
            </a:r>
            <a:r>
              <a:rPr lang="en-US" sz="2000" err="1">
                <a:solidFill>
                  <a:srgbClr val="1F497D"/>
                </a:solidFill>
                <a:latin typeface="Times New Roman"/>
                <a:cs typeface="Times New Roman"/>
              </a:rPr>
              <a:t>ilegal</a:t>
            </a:r>
            <a:r>
              <a:rPr lang="en-US" sz="2000">
                <a:solidFill>
                  <a:srgbClr val="1F497D"/>
                </a:solidFill>
                <a:latin typeface="Times New Roman"/>
                <a:cs typeface="Times New Roman"/>
              </a:rPr>
              <a:t>) </a:t>
            </a:r>
            <a:r>
              <a:rPr lang="en-US" sz="2000" err="1">
                <a:solidFill>
                  <a:srgbClr val="1F497D"/>
                </a:solidFill>
                <a:latin typeface="Times New Roman"/>
                <a:cs typeface="Times New Roman"/>
              </a:rPr>
              <a:t>şi</a:t>
            </a:r>
            <a:endParaRPr lang="en-US" sz="2000">
              <a:latin typeface="Times New Roman"/>
              <a:cs typeface="Times New Roman"/>
            </a:endParaRPr>
          </a:p>
          <a:p>
            <a:pPr algn="ctr"/>
            <a:r>
              <a:rPr lang="en-US" sz="2000">
                <a:solidFill>
                  <a:srgbClr val="1F497D"/>
                </a:solidFill>
                <a:latin typeface="Times New Roman"/>
                <a:cs typeface="Times New Roman"/>
              </a:rPr>
              <a:t> c. </a:t>
            </a:r>
            <a:r>
              <a:rPr lang="en-US" sz="2000" err="1">
                <a:solidFill>
                  <a:srgbClr val="1F497D"/>
                </a:solidFill>
                <a:latin typeface="Times New Roman"/>
                <a:cs typeface="Times New Roman"/>
              </a:rPr>
              <a:t>întreruperea</a:t>
            </a:r>
            <a:r>
              <a:rPr lang="en-US" sz="200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rgbClr val="1F497D"/>
                </a:solidFill>
                <a:latin typeface="Times New Roman"/>
                <a:cs typeface="Times New Roman"/>
              </a:rPr>
              <a:t>autorizată</a:t>
            </a:r>
            <a:r>
              <a:rPr lang="en-US" sz="2000">
                <a:solidFill>
                  <a:srgbClr val="1F497D"/>
                </a:solidFill>
                <a:latin typeface="Times New Roman"/>
                <a:cs typeface="Times New Roman"/>
              </a:rPr>
              <a:t> a </a:t>
            </a:r>
            <a:r>
              <a:rPr lang="en-US" sz="2000" err="1">
                <a:solidFill>
                  <a:srgbClr val="1F497D"/>
                </a:solidFill>
                <a:latin typeface="Times New Roman"/>
                <a:cs typeface="Times New Roman"/>
              </a:rPr>
              <a:t>cursului</a:t>
            </a:r>
            <a:r>
              <a:rPr lang="en-US" sz="2000">
                <a:solidFill>
                  <a:srgbClr val="1F497D"/>
                </a:solidFill>
                <a:latin typeface="Times New Roman"/>
                <a:cs typeface="Times New Roman"/>
              </a:rPr>
              <a:t> normal al </a:t>
            </a:r>
            <a:r>
              <a:rPr lang="en-US" sz="2000" err="1">
                <a:solidFill>
                  <a:srgbClr val="1F497D"/>
                </a:solidFill>
                <a:latin typeface="Times New Roman"/>
                <a:cs typeface="Times New Roman"/>
              </a:rPr>
              <a:t>sarcinii</a:t>
            </a:r>
            <a:r>
              <a:rPr lang="en-US" sz="2000">
                <a:latin typeface="Times New Roman"/>
                <a:cs typeface="Times New Roman"/>
              </a:rPr>
              <a:t> (</a:t>
            </a:r>
            <a:r>
              <a:rPr lang="en-US" sz="2000" err="1">
                <a:latin typeface="Times New Roman"/>
                <a:cs typeface="Times New Roman"/>
              </a:rPr>
              <a:t>terapeutic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sau</a:t>
            </a:r>
            <a:r>
              <a:rPr lang="en-US" sz="2000">
                <a:latin typeface="Times New Roman"/>
                <a:cs typeface="Times New Roman"/>
              </a:rPr>
              <a:t> cu </a:t>
            </a:r>
            <a:r>
              <a:rPr lang="en-US" sz="2000" err="1">
                <a:latin typeface="Times New Roman"/>
                <a:cs typeface="Times New Roman"/>
              </a:rPr>
              <a:t>indicaţii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sociale</a:t>
            </a:r>
            <a:r>
              <a:rPr lang="en-US" sz="2000">
                <a:latin typeface="Times New Roman"/>
                <a:cs typeface="Times New Roman"/>
              </a:rPr>
              <a:t>).</a:t>
            </a:r>
            <a:endParaRPr lang="en-US" sz="2000">
              <a:latin typeface="Times New Roman"/>
              <a:cs typeface="Arial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br>
              <a:rPr lang="en-US"/>
            </a:b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/>
            </a:b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138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>
            <a:extLst>
              <a:ext uri="{FF2B5EF4-FFF2-40B4-BE49-F238E27FC236}">
                <a16:creationId xmlns:a16="http://schemas.microsoft.com/office/drawing/2014/main" id="{696E64AC-0DEC-43C0-A73A-C5D334462BB9}"/>
              </a:ext>
            </a:extLst>
          </p:cNvPr>
          <p:cNvGrpSpPr/>
          <p:nvPr/>
        </p:nvGrpSpPr>
        <p:grpSpPr>
          <a:xfrm flipH="1">
            <a:off x="2855593" y="102141"/>
            <a:ext cx="8927303" cy="6678751"/>
            <a:chOff x="1238051" y="-653322"/>
            <a:chExt cx="8927303" cy="667875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CF657D-B575-46A7-8179-6583C4DE62C2}"/>
                </a:ext>
              </a:extLst>
            </p:cNvPr>
            <p:cNvSpPr txBox="1"/>
            <p:nvPr/>
          </p:nvSpPr>
          <p:spPr>
            <a:xfrm>
              <a:off x="1748957" y="-653322"/>
              <a:ext cx="5721770" cy="667875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o-RO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Culegerea datelor	</a:t>
              </a:r>
              <a:endParaRPr lang="ro-RO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ro-RO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femeia acuză dureri pelviene, contracții </a:t>
              </a:r>
              <a:r>
                <a:rPr lang="ro-RO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uterine,metroragie</a:t>
              </a:r>
              <a:endParaRPr lang="ro-RO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ro-RO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medicul constată modificări ale colului </a:t>
              </a:r>
              <a:r>
                <a:rPr lang="ro-RO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uterin,deschiderea</a:t>
              </a:r>
              <a:r>
                <a:rPr lang="ro-RO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orificiilor colului</a:t>
              </a:r>
            </a:p>
            <a:p>
              <a:pPr>
                <a:lnSpc>
                  <a:spcPct val="150000"/>
                </a:lnSpc>
              </a:pPr>
              <a:r>
                <a:rPr lang="ro-RO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Probleme	</a:t>
              </a:r>
              <a:endParaRPr lang="ro-RO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ro-RO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alterarea confortului</a:t>
              </a:r>
            </a:p>
            <a:p>
              <a:pPr>
                <a:lnSpc>
                  <a:spcPct val="150000"/>
                </a:lnSpc>
              </a:pPr>
              <a:r>
                <a:rPr lang="ro-RO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-posibilă alterare hemodinamică din cauza sângerării</a:t>
              </a:r>
            </a:p>
            <a:p>
              <a:pPr>
                <a:lnSpc>
                  <a:spcPct val="150000"/>
                </a:lnSpc>
              </a:pPr>
              <a:r>
                <a:rPr lang="ro-RO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Pot apărea probleme în plan psihologic la femeia cu avorturi repetate, ajungând până la modificări ale dinamicii cuplului</a:t>
              </a:r>
            </a:p>
            <a:p>
              <a:pPr>
                <a:lnSpc>
                  <a:spcPct val="150000"/>
                </a:lnSpc>
              </a:pPr>
              <a:r>
                <a:rPr lang="ro-RO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Obiective	</a:t>
              </a:r>
              <a:endParaRPr lang="ro-RO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ro-RO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Gravida:</a:t>
              </a:r>
            </a:p>
            <a:p>
              <a:pPr>
                <a:lnSpc>
                  <a:spcPct val="150000"/>
                </a:lnSpc>
              </a:pPr>
              <a:r>
                <a:rPr lang="ro-RO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să nu prezinte disconfort</a:t>
              </a:r>
            </a:p>
            <a:p>
              <a:pPr>
                <a:lnSpc>
                  <a:spcPct val="150000"/>
                </a:lnSpc>
              </a:pPr>
              <a:r>
                <a:rPr lang="ro-RO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să-și mențină volumul sanguin, frecvența și ritmul cardiac în limite normale</a:t>
              </a:r>
            </a:p>
            <a:p>
              <a:pPr algn="r"/>
              <a:br>
                <a:rPr lang="en-US" dirty="0"/>
              </a:br>
              <a:br>
                <a:rPr lang="en-US" sz="1600" dirty="0">
                  <a:latin typeface="Times New Roman"/>
                  <a:cs typeface="Times New Roman"/>
                </a:rPr>
              </a:br>
              <a:endParaRPr lang="en-US" altLang="ko-KR" sz="1600" dirty="0">
                <a:latin typeface="Times New Roman"/>
                <a:cs typeface="Times New Roman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03C164-2A07-4F35-9A46-BE04DE4AB92A}"/>
                </a:ext>
              </a:extLst>
            </p:cNvPr>
            <p:cNvSpPr txBox="1"/>
            <p:nvPr/>
          </p:nvSpPr>
          <p:spPr>
            <a:xfrm>
              <a:off x="6793563" y="2932275"/>
              <a:ext cx="3371791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endPara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6F47A6-F0CE-4760-9032-F90C2F646E70}"/>
                </a:ext>
              </a:extLst>
            </p:cNvPr>
            <p:cNvSpPr txBox="1"/>
            <p:nvPr/>
          </p:nvSpPr>
          <p:spPr>
            <a:xfrm>
              <a:off x="6784703" y="3216682"/>
              <a:ext cx="3371791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endParaRPr lang="en-US" sz="1600">
                <a:latin typeface="Times New Roman"/>
                <a:cs typeface="Arial"/>
              </a:endParaRPr>
            </a:p>
            <a:p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AD389C-331E-48D3-B11D-7CE209410256}"/>
                </a:ext>
              </a:extLst>
            </p:cNvPr>
            <p:cNvSpPr txBox="1"/>
            <p:nvPr/>
          </p:nvSpPr>
          <p:spPr>
            <a:xfrm>
              <a:off x="1238051" y="4041580"/>
              <a:ext cx="3371791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endPara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endParaRPr>
            </a:p>
          </p:txBody>
        </p:sp>
      </p:grpSp>
      <p:pic>
        <p:nvPicPr>
          <p:cNvPr id="3" name="Imagine 2" descr="O imagine care conține inimă, Ziua Îndrăgostiților, roz, balon&#10;&#10;Descriere generată automat">
            <a:extLst>
              <a:ext uri="{FF2B5EF4-FFF2-40B4-BE49-F238E27FC236}">
                <a16:creationId xmlns:a16="http://schemas.microsoft.com/office/drawing/2014/main" id="{5D3DF5F7-6A51-B54D-7803-D23126D05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85" y="1309098"/>
            <a:ext cx="3359160" cy="4239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8081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: 도형 692">
            <a:extLst>
              <a:ext uri="{FF2B5EF4-FFF2-40B4-BE49-F238E27FC236}">
                <a16:creationId xmlns:a16="http://schemas.microsoft.com/office/drawing/2014/main" id="{F97BF599-A0A6-4062-A87B-3EA21BB4F990}"/>
              </a:ext>
            </a:extLst>
          </p:cNvPr>
          <p:cNvSpPr/>
          <p:nvPr/>
        </p:nvSpPr>
        <p:spPr>
          <a:xfrm>
            <a:off x="380108" y="493908"/>
            <a:ext cx="11811892" cy="6364092"/>
          </a:xfrm>
          <a:custGeom>
            <a:avLst/>
            <a:gdLst>
              <a:gd name="connsiteX0" fmla="*/ 973719 w 11811892"/>
              <a:gd name="connsiteY0" fmla="*/ 3659076 h 6364092"/>
              <a:gd name="connsiteX1" fmla="*/ 1104485 w 11811892"/>
              <a:gd name="connsiteY1" fmla="*/ 3975696 h 6364092"/>
              <a:gd name="connsiteX2" fmla="*/ 1116983 w 11811892"/>
              <a:gd name="connsiteY2" fmla="*/ 4143258 h 6364092"/>
              <a:gd name="connsiteX3" fmla="*/ 1083569 w 11811892"/>
              <a:gd name="connsiteY3" fmla="*/ 4221864 h 6364092"/>
              <a:gd name="connsiteX4" fmla="*/ 1038032 w 11811892"/>
              <a:gd name="connsiteY4" fmla="*/ 4215327 h 6364092"/>
              <a:gd name="connsiteX5" fmla="*/ 943227 w 11811892"/>
              <a:gd name="connsiteY5" fmla="*/ 4110686 h 6364092"/>
              <a:gd name="connsiteX6" fmla="*/ 889039 w 11811892"/>
              <a:gd name="connsiteY6" fmla="*/ 4004251 h 6364092"/>
              <a:gd name="connsiteX7" fmla="*/ 973719 w 11811892"/>
              <a:gd name="connsiteY7" fmla="*/ 3659076 h 6364092"/>
              <a:gd name="connsiteX8" fmla="*/ 384235 w 11811892"/>
              <a:gd name="connsiteY8" fmla="*/ 2306837 h 6364092"/>
              <a:gd name="connsiteX9" fmla="*/ 84271 w 11811892"/>
              <a:gd name="connsiteY9" fmla="*/ 3053685 h 6364092"/>
              <a:gd name="connsiteX10" fmla="*/ 127553 w 11811892"/>
              <a:gd name="connsiteY10" fmla="*/ 3697733 h 6364092"/>
              <a:gd name="connsiteX11" fmla="*/ 384235 w 11811892"/>
              <a:gd name="connsiteY11" fmla="*/ 2306837 h 6364092"/>
              <a:gd name="connsiteX12" fmla="*/ 2267733 w 11811892"/>
              <a:gd name="connsiteY12" fmla="*/ 526 h 6364092"/>
              <a:gd name="connsiteX13" fmla="*/ 2426221 w 11811892"/>
              <a:gd name="connsiteY13" fmla="*/ 40897 h 6364092"/>
              <a:gd name="connsiteX14" fmla="*/ 2841831 w 11811892"/>
              <a:gd name="connsiteY14" fmla="*/ 349817 h 6364092"/>
              <a:gd name="connsiteX15" fmla="*/ 2957297 w 11811892"/>
              <a:gd name="connsiteY15" fmla="*/ 509029 h 6364092"/>
              <a:gd name="connsiteX16" fmla="*/ 3040433 w 11811892"/>
              <a:gd name="connsiteY16" fmla="*/ 859254 h 6364092"/>
              <a:gd name="connsiteX17" fmla="*/ 3042078 w 11811892"/>
              <a:gd name="connsiteY17" fmla="*/ 909343 h 6364092"/>
              <a:gd name="connsiteX18" fmla="*/ 3100892 w 11811892"/>
              <a:gd name="connsiteY18" fmla="*/ 950941 h 6364092"/>
              <a:gd name="connsiteX19" fmla="*/ 5582542 w 11811892"/>
              <a:gd name="connsiteY19" fmla="*/ 582417 h 6364092"/>
              <a:gd name="connsiteX20" fmla="*/ 9011542 w 11811892"/>
              <a:gd name="connsiteY20" fmla="*/ 1668267 h 6364092"/>
              <a:gd name="connsiteX21" fmla="*/ 11811892 w 11811892"/>
              <a:gd name="connsiteY21" fmla="*/ 1049142 h 6364092"/>
              <a:gd name="connsiteX22" fmla="*/ 11811892 w 11811892"/>
              <a:gd name="connsiteY22" fmla="*/ 6364092 h 6364092"/>
              <a:gd name="connsiteX23" fmla="*/ 2529787 w 11811892"/>
              <a:gd name="connsiteY23" fmla="*/ 6345042 h 6364092"/>
              <a:gd name="connsiteX24" fmla="*/ 2502334 w 11811892"/>
              <a:gd name="connsiteY24" fmla="*/ 6306787 h 6364092"/>
              <a:gd name="connsiteX25" fmla="*/ 2316543 w 11811892"/>
              <a:gd name="connsiteY25" fmla="*/ 6094537 h 6364092"/>
              <a:gd name="connsiteX26" fmla="*/ 2176056 w 11811892"/>
              <a:gd name="connsiteY26" fmla="*/ 5914592 h 6364092"/>
              <a:gd name="connsiteX27" fmla="*/ 2183810 w 11811892"/>
              <a:gd name="connsiteY27" fmla="*/ 5858930 h 6364092"/>
              <a:gd name="connsiteX28" fmla="*/ 2251043 w 11811892"/>
              <a:gd name="connsiteY28" fmla="*/ 5806857 h 6364092"/>
              <a:gd name="connsiteX29" fmla="*/ 2314805 w 11811892"/>
              <a:gd name="connsiteY29" fmla="*/ 5728976 h 6364092"/>
              <a:gd name="connsiteX30" fmla="*/ 2383892 w 11811892"/>
              <a:gd name="connsiteY30" fmla="*/ 5731639 h 6364092"/>
              <a:gd name="connsiteX31" fmla="*/ 2422889 w 11811892"/>
              <a:gd name="connsiteY31" fmla="*/ 5698311 h 6364092"/>
              <a:gd name="connsiteX32" fmla="*/ 2497297 w 11811892"/>
              <a:gd name="connsiteY32" fmla="*/ 5641492 h 6364092"/>
              <a:gd name="connsiteX33" fmla="*/ 2559092 w 11811892"/>
              <a:gd name="connsiteY33" fmla="*/ 5577151 h 6364092"/>
              <a:gd name="connsiteX34" fmla="*/ 2596353 w 11811892"/>
              <a:gd name="connsiteY34" fmla="*/ 5539541 h 6364092"/>
              <a:gd name="connsiteX35" fmla="*/ 3001376 w 11811892"/>
              <a:gd name="connsiteY35" fmla="*/ 5039051 h 6364092"/>
              <a:gd name="connsiteX36" fmla="*/ 3136050 w 11811892"/>
              <a:gd name="connsiteY36" fmla="*/ 4526408 h 6364092"/>
              <a:gd name="connsiteX37" fmla="*/ 3003066 w 11811892"/>
              <a:gd name="connsiteY37" fmla="*/ 3901544 h 6364092"/>
              <a:gd name="connsiteX38" fmla="*/ 2716145 w 11811892"/>
              <a:gd name="connsiteY38" fmla="*/ 3400700 h 6364092"/>
              <a:gd name="connsiteX39" fmla="*/ 2806965 w 11811892"/>
              <a:gd name="connsiteY39" fmla="*/ 3143087 h 6364092"/>
              <a:gd name="connsiteX40" fmla="*/ 2811941 w 11811892"/>
              <a:gd name="connsiteY40" fmla="*/ 2832145 h 6364092"/>
              <a:gd name="connsiteX41" fmla="*/ 2658149 w 11811892"/>
              <a:gd name="connsiteY41" fmla="*/ 2588324 h 6364092"/>
              <a:gd name="connsiteX42" fmla="*/ 2244887 w 11811892"/>
              <a:gd name="connsiteY42" fmla="*/ 2159425 h 6364092"/>
              <a:gd name="connsiteX43" fmla="*/ 2194260 w 11811892"/>
              <a:gd name="connsiteY43" fmla="*/ 2108659 h 6364092"/>
              <a:gd name="connsiteX44" fmla="*/ 2143349 w 11811892"/>
              <a:gd name="connsiteY44" fmla="*/ 2111582 h 6364092"/>
              <a:gd name="connsiteX45" fmla="*/ 1338065 w 11811892"/>
              <a:gd name="connsiteY45" fmla="*/ 1867685 h 6364092"/>
              <a:gd name="connsiteX46" fmla="*/ 1316395 w 11811892"/>
              <a:gd name="connsiteY46" fmla="*/ 1844942 h 6364092"/>
              <a:gd name="connsiteX47" fmla="*/ 1274785 w 11811892"/>
              <a:gd name="connsiteY47" fmla="*/ 1844426 h 6364092"/>
              <a:gd name="connsiteX48" fmla="*/ 1082393 w 11811892"/>
              <a:gd name="connsiteY48" fmla="*/ 1829761 h 6364092"/>
              <a:gd name="connsiteX49" fmla="*/ 1082293 w 11811892"/>
              <a:gd name="connsiteY49" fmla="*/ 1829742 h 6364092"/>
              <a:gd name="connsiteX50" fmla="*/ 879208 w 11811892"/>
              <a:gd name="connsiteY50" fmla="*/ 1787505 h 6364092"/>
              <a:gd name="connsiteX51" fmla="*/ 841408 w 11811892"/>
              <a:gd name="connsiteY51" fmla="*/ 1807818 h 6364092"/>
              <a:gd name="connsiteX52" fmla="*/ 577525 w 11811892"/>
              <a:gd name="connsiteY52" fmla="*/ 2478015 h 6364092"/>
              <a:gd name="connsiteX53" fmla="*/ 538411 w 11811892"/>
              <a:gd name="connsiteY53" fmla="*/ 2731792 h 6364092"/>
              <a:gd name="connsiteX54" fmla="*/ 483561 w 11811892"/>
              <a:gd name="connsiteY54" fmla="*/ 3075769 h 6364092"/>
              <a:gd name="connsiteX55" fmla="*/ 361245 w 11811892"/>
              <a:gd name="connsiteY55" fmla="*/ 4083838 h 6364092"/>
              <a:gd name="connsiteX56" fmla="*/ 481331 w 11811892"/>
              <a:gd name="connsiteY56" fmla="*/ 4418673 h 6364092"/>
              <a:gd name="connsiteX57" fmla="*/ 849325 w 11811892"/>
              <a:gd name="connsiteY57" fmla="*/ 4696950 h 6364092"/>
              <a:gd name="connsiteX58" fmla="*/ 550470 w 11811892"/>
              <a:gd name="connsiteY58" fmla="*/ 5043377 h 6364092"/>
              <a:gd name="connsiteX59" fmla="*/ 521937 w 11811892"/>
              <a:gd name="connsiteY59" fmla="*/ 5089684 h 6364092"/>
              <a:gd name="connsiteX60" fmla="*/ 477558 w 11811892"/>
              <a:gd name="connsiteY60" fmla="*/ 4965878 h 6364092"/>
              <a:gd name="connsiteX61" fmla="*/ 6993 w 11811892"/>
              <a:gd name="connsiteY61" fmla="*/ 3462390 h 6364092"/>
              <a:gd name="connsiteX62" fmla="*/ 346040 w 11811892"/>
              <a:gd name="connsiteY62" fmla="*/ 2198668 h 6364092"/>
              <a:gd name="connsiteX63" fmla="*/ 1487503 w 11811892"/>
              <a:gd name="connsiteY63" fmla="*/ 846179 h 6364092"/>
              <a:gd name="connsiteX64" fmla="*/ 1575466 w 11811892"/>
              <a:gd name="connsiteY64" fmla="*/ 672133 h 6364092"/>
              <a:gd name="connsiteX65" fmla="*/ 1835232 w 11811892"/>
              <a:gd name="connsiteY65" fmla="*/ 290897 h 6364092"/>
              <a:gd name="connsiteX66" fmla="*/ 2089258 w 11811892"/>
              <a:gd name="connsiteY66" fmla="*/ 68345 h 6364092"/>
              <a:gd name="connsiteX67" fmla="*/ 2211388 w 11811892"/>
              <a:gd name="connsiteY67" fmla="*/ 11140 h 6364092"/>
              <a:gd name="connsiteX68" fmla="*/ 2267733 w 11811892"/>
              <a:gd name="connsiteY68" fmla="*/ 526 h 636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811892" h="6364092">
                <a:moveTo>
                  <a:pt x="973719" y="3659076"/>
                </a:moveTo>
                <a:cubicBezTo>
                  <a:pt x="1017308" y="3764617"/>
                  <a:pt x="1080608" y="3894999"/>
                  <a:pt x="1104485" y="3975696"/>
                </a:cubicBezTo>
                <a:cubicBezTo>
                  <a:pt x="1128362" y="4056393"/>
                  <a:pt x="1116058" y="4087134"/>
                  <a:pt x="1116983" y="4143258"/>
                </a:cubicBezTo>
                <a:cubicBezTo>
                  <a:pt x="1117216" y="4154831"/>
                  <a:pt x="1096727" y="4209853"/>
                  <a:pt x="1083569" y="4221864"/>
                </a:cubicBezTo>
                <a:cubicBezTo>
                  <a:pt x="1070410" y="4233876"/>
                  <a:pt x="1061423" y="4233856"/>
                  <a:pt x="1038032" y="4215327"/>
                </a:cubicBezTo>
                <a:cubicBezTo>
                  <a:pt x="1014641" y="4196798"/>
                  <a:pt x="968059" y="4145866"/>
                  <a:pt x="943227" y="4110686"/>
                </a:cubicBezTo>
                <a:cubicBezTo>
                  <a:pt x="918394" y="4075507"/>
                  <a:pt x="895752" y="4030404"/>
                  <a:pt x="889039" y="4004251"/>
                </a:cubicBezTo>
                <a:cubicBezTo>
                  <a:pt x="866243" y="3916764"/>
                  <a:pt x="955437" y="3737420"/>
                  <a:pt x="973719" y="3659076"/>
                </a:cubicBezTo>
                <a:close/>
                <a:moveTo>
                  <a:pt x="384235" y="2306837"/>
                </a:moveTo>
                <a:cubicBezTo>
                  <a:pt x="180016" y="2459452"/>
                  <a:pt x="94240" y="2863169"/>
                  <a:pt x="84271" y="3053685"/>
                </a:cubicBezTo>
                <a:cubicBezTo>
                  <a:pt x="73430" y="3391551"/>
                  <a:pt x="86278" y="3411983"/>
                  <a:pt x="127553" y="3697733"/>
                </a:cubicBezTo>
                <a:cubicBezTo>
                  <a:pt x="113620" y="3025637"/>
                  <a:pt x="118637" y="2751517"/>
                  <a:pt x="384235" y="2306837"/>
                </a:cubicBezTo>
                <a:close/>
                <a:moveTo>
                  <a:pt x="2267733" y="526"/>
                </a:moveTo>
                <a:cubicBezTo>
                  <a:pt x="2323142" y="-3182"/>
                  <a:pt x="2375795" y="12938"/>
                  <a:pt x="2426221" y="40897"/>
                </a:cubicBezTo>
                <a:cubicBezTo>
                  <a:pt x="2578437" y="125286"/>
                  <a:pt x="2719504" y="225114"/>
                  <a:pt x="2841831" y="349817"/>
                </a:cubicBezTo>
                <a:cubicBezTo>
                  <a:pt x="2888215" y="397059"/>
                  <a:pt x="2928596" y="448590"/>
                  <a:pt x="2957297" y="509029"/>
                </a:cubicBezTo>
                <a:cubicBezTo>
                  <a:pt x="3009950" y="619942"/>
                  <a:pt x="3032450" y="738113"/>
                  <a:pt x="3040433" y="859254"/>
                </a:cubicBezTo>
                <a:cubicBezTo>
                  <a:pt x="3040980" y="875950"/>
                  <a:pt x="3041530" y="892647"/>
                  <a:pt x="3042078" y="909343"/>
                </a:cubicBezTo>
                <a:lnTo>
                  <a:pt x="3100892" y="950941"/>
                </a:lnTo>
                <a:cubicBezTo>
                  <a:pt x="3573363" y="1212146"/>
                  <a:pt x="4377035" y="641949"/>
                  <a:pt x="5582542" y="582417"/>
                </a:cubicBezTo>
                <a:cubicBezTo>
                  <a:pt x="6814442" y="639567"/>
                  <a:pt x="7973317" y="1590480"/>
                  <a:pt x="9011542" y="1668267"/>
                </a:cubicBezTo>
                <a:cubicBezTo>
                  <a:pt x="10049767" y="1746055"/>
                  <a:pt x="11173717" y="1411092"/>
                  <a:pt x="11811892" y="1049142"/>
                </a:cubicBezTo>
                <a:lnTo>
                  <a:pt x="11811892" y="6364092"/>
                </a:lnTo>
                <a:lnTo>
                  <a:pt x="2529787" y="6345042"/>
                </a:lnTo>
                <a:lnTo>
                  <a:pt x="2502334" y="6306787"/>
                </a:lnTo>
                <a:cubicBezTo>
                  <a:pt x="2444210" y="6233727"/>
                  <a:pt x="2376340" y="6166833"/>
                  <a:pt x="2316543" y="6094537"/>
                </a:cubicBezTo>
                <a:cubicBezTo>
                  <a:pt x="2268055" y="6035866"/>
                  <a:pt x="2223154" y="5974419"/>
                  <a:pt x="2176056" y="5914592"/>
                </a:cubicBezTo>
                <a:cubicBezTo>
                  <a:pt x="2158698" y="5892605"/>
                  <a:pt x="2161361" y="5875246"/>
                  <a:pt x="2183810" y="5858930"/>
                </a:cubicBezTo>
                <a:cubicBezTo>
                  <a:pt x="2206724" y="5842266"/>
                  <a:pt x="2229636" y="5825370"/>
                  <a:pt x="2251043" y="5806857"/>
                </a:cubicBezTo>
                <a:cubicBezTo>
                  <a:pt x="2275809" y="5785446"/>
                  <a:pt x="2317466" y="5732563"/>
                  <a:pt x="2314805" y="5728976"/>
                </a:cubicBezTo>
                <a:cubicBezTo>
                  <a:pt x="2337835" y="5726315"/>
                  <a:pt x="2361442" y="5737193"/>
                  <a:pt x="2383892" y="5731639"/>
                </a:cubicBezTo>
                <a:cubicBezTo>
                  <a:pt x="2398356" y="5728052"/>
                  <a:pt x="2421731" y="5707337"/>
                  <a:pt x="2422889" y="5698311"/>
                </a:cubicBezTo>
                <a:cubicBezTo>
                  <a:pt x="2429021" y="5651906"/>
                  <a:pt x="2466979" y="5652947"/>
                  <a:pt x="2497297" y="5641492"/>
                </a:cubicBezTo>
                <a:cubicBezTo>
                  <a:pt x="2527732" y="5629919"/>
                  <a:pt x="2553652" y="5616263"/>
                  <a:pt x="2559092" y="5577151"/>
                </a:cubicBezTo>
                <a:cubicBezTo>
                  <a:pt x="2561058" y="5563034"/>
                  <a:pt x="2581542" y="5549262"/>
                  <a:pt x="2596353" y="5539541"/>
                </a:cubicBezTo>
                <a:cubicBezTo>
                  <a:pt x="2784631" y="5415720"/>
                  <a:pt x="2911425" y="5207906"/>
                  <a:pt x="3001376" y="5039051"/>
                </a:cubicBezTo>
                <a:cubicBezTo>
                  <a:pt x="3091324" y="4870195"/>
                  <a:pt x="3135768" y="4715992"/>
                  <a:pt x="3136050" y="4526408"/>
                </a:cubicBezTo>
                <a:cubicBezTo>
                  <a:pt x="3136332" y="4336823"/>
                  <a:pt x="3089738" y="4089821"/>
                  <a:pt x="3003066" y="3901544"/>
                </a:cubicBezTo>
                <a:cubicBezTo>
                  <a:pt x="2918828" y="3698803"/>
                  <a:pt x="2720870" y="3536788"/>
                  <a:pt x="2716145" y="3400700"/>
                </a:cubicBezTo>
                <a:cubicBezTo>
                  <a:pt x="2707929" y="3357768"/>
                  <a:pt x="2790998" y="3237846"/>
                  <a:pt x="2806965" y="3143087"/>
                </a:cubicBezTo>
                <a:cubicBezTo>
                  <a:pt x="2822931" y="3048328"/>
                  <a:pt x="2848046" y="2936063"/>
                  <a:pt x="2811941" y="2832145"/>
                </a:cubicBezTo>
                <a:cubicBezTo>
                  <a:pt x="2779655" y="2739222"/>
                  <a:pt x="2771198" y="2719049"/>
                  <a:pt x="2658149" y="2588324"/>
                </a:cubicBezTo>
                <a:cubicBezTo>
                  <a:pt x="2573363" y="2490280"/>
                  <a:pt x="2380967" y="2295993"/>
                  <a:pt x="2244887" y="2159425"/>
                </a:cubicBezTo>
                <a:lnTo>
                  <a:pt x="2194260" y="2108659"/>
                </a:lnTo>
                <a:lnTo>
                  <a:pt x="2143349" y="2111582"/>
                </a:lnTo>
                <a:cubicBezTo>
                  <a:pt x="1808134" y="2111582"/>
                  <a:pt x="1512586" y="2014835"/>
                  <a:pt x="1338065" y="1867685"/>
                </a:cubicBezTo>
                <a:lnTo>
                  <a:pt x="1316395" y="1844942"/>
                </a:lnTo>
                <a:lnTo>
                  <a:pt x="1274785" y="1844426"/>
                </a:lnTo>
                <a:cubicBezTo>
                  <a:pt x="1207575" y="1842297"/>
                  <a:pt x="1132572" y="1837415"/>
                  <a:pt x="1082393" y="1829761"/>
                </a:cubicBezTo>
                <a:lnTo>
                  <a:pt x="1082293" y="1829742"/>
                </a:lnTo>
                <a:lnTo>
                  <a:pt x="879208" y="1787505"/>
                </a:lnTo>
                <a:lnTo>
                  <a:pt x="841408" y="1807818"/>
                </a:lnTo>
                <a:cubicBezTo>
                  <a:pt x="709698" y="1884651"/>
                  <a:pt x="565210" y="2021933"/>
                  <a:pt x="577525" y="2478015"/>
                </a:cubicBezTo>
                <a:cubicBezTo>
                  <a:pt x="572433" y="2545942"/>
                  <a:pt x="549752" y="2664096"/>
                  <a:pt x="538411" y="2731792"/>
                </a:cubicBezTo>
                <a:cubicBezTo>
                  <a:pt x="518623" y="2850521"/>
                  <a:pt x="498025" y="2956346"/>
                  <a:pt x="483561" y="3075769"/>
                </a:cubicBezTo>
                <a:cubicBezTo>
                  <a:pt x="441785" y="3422351"/>
                  <a:pt x="361616" y="3860020"/>
                  <a:pt x="361245" y="4083838"/>
                </a:cubicBezTo>
                <a:cubicBezTo>
                  <a:pt x="360873" y="4307655"/>
                  <a:pt x="399985" y="4316488"/>
                  <a:pt x="481331" y="4418673"/>
                </a:cubicBezTo>
                <a:cubicBezTo>
                  <a:pt x="562678" y="4520858"/>
                  <a:pt x="726818" y="4582987"/>
                  <a:pt x="849325" y="4696950"/>
                </a:cubicBezTo>
                <a:cubicBezTo>
                  <a:pt x="801529" y="4776500"/>
                  <a:pt x="643231" y="4911973"/>
                  <a:pt x="550470" y="5043377"/>
                </a:cubicBezTo>
                <a:lnTo>
                  <a:pt x="521937" y="5089684"/>
                </a:lnTo>
                <a:lnTo>
                  <a:pt x="477558" y="4965878"/>
                </a:lnTo>
                <a:cubicBezTo>
                  <a:pt x="256463" y="4369994"/>
                  <a:pt x="39956" y="3904393"/>
                  <a:pt x="6993" y="3462390"/>
                </a:cubicBezTo>
                <a:cubicBezTo>
                  <a:pt x="-30679" y="2957244"/>
                  <a:pt x="84049" y="2455523"/>
                  <a:pt x="346040" y="2198668"/>
                </a:cubicBezTo>
                <a:lnTo>
                  <a:pt x="1487503" y="846179"/>
                </a:lnTo>
                <a:lnTo>
                  <a:pt x="1575466" y="672133"/>
                </a:lnTo>
                <a:cubicBezTo>
                  <a:pt x="1646131" y="534366"/>
                  <a:pt x="1729003" y="404582"/>
                  <a:pt x="1835232" y="290897"/>
                </a:cubicBezTo>
                <a:cubicBezTo>
                  <a:pt x="1912496" y="208223"/>
                  <a:pt x="1993058" y="129377"/>
                  <a:pt x="2089258" y="68345"/>
                </a:cubicBezTo>
                <a:cubicBezTo>
                  <a:pt x="2127525" y="44064"/>
                  <a:pt x="2167972" y="24666"/>
                  <a:pt x="2211388" y="11140"/>
                </a:cubicBezTo>
                <a:cubicBezTo>
                  <a:pt x="2230489" y="5201"/>
                  <a:pt x="2249264" y="1762"/>
                  <a:pt x="2267733" y="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81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3" name="그룹 694">
            <a:extLst>
              <a:ext uri="{FF2B5EF4-FFF2-40B4-BE49-F238E27FC236}">
                <a16:creationId xmlns:a16="http://schemas.microsoft.com/office/drawing/2014/main" id="{6D9E8F8A-1DB6-4DB9-97DB-A5D05C8D6460}"/>
              </a:ext>
            </a:extLst>
          </p:cNvPr>
          <p:cNvGrpSpPr/>
          <p:nvPr/>
        </p:nvGrpSpPr>
        <p:grpSpPr>
          <a:xfrm>
            <a:off x="744386" y="1034743"/>
            <a:ext cx="2774807" cy="5823257"/>
            <a:chOff x="744386" y="1034743"/>
            <a:chExt cx="2774807" cy="5823257"/>
          </a:xfrm>
        </p:grpSpPr>
        <p:sp>
          <p:nvSpPr>
            <p:cNvPr id="4" name="자유형: 도형 664">
              <a:extLst>
                <a:ext uri="{FF2B5EF4-FFF2-40B4-BE49-F238E27FC236}">
                  <a16:creationId xmlns:a16="http://schemas.microsoft.com/office/drawing/2014/main" id="{B215765B-3BE9-4555-BF73-E1D8E909B2D5}"/>
                </a:ext>
              </a:extLst>
            </p:cNvPr>
            <p:cNvSpPr/>
            <p:nvPr/>
          </p:nvSpPr>
          <p:spPr>
            <a:xfrm flipH="1">
              <a:off x="744386" y="2258265"/>
              <a:ext cx="2774807" cy="4599735"/>
            </a:xfrm>
            <a:custGeom>
              <a:avLst/>
              <a:gdLst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240190 w 2774807"/>
                <a:gd name="connsiteY9" fmla="*/ 149101 h 4599735"/>
                <a:gd name="connsiteX10" fmla="*/ 1236792 w 2774807"/>
                <a:gd name="connsiteY10" fmla="*/ 158866 h 4599735"/>
                <a:gd name="connsiteX11" fmla="*/ 1228740 w 2774807"/>
                <a:gd name="connsiteY11" fmla="*/ 198971 h 4599735"/>
                <a:gd name="connsiteX12" fmla="*/ 1216493 w 2774807"/>
                <a:gd name="connsiteY12" fmla="*/ 199325 h 4599735"/>
                <a:gd name="connsiteX13" fmla="*/ 1188401 w 2774807"/>
                <a:gd name="connsiteY13" fmla="*/ 177095 h 4599735"/>
                <a:gd name="connsiteX14" fmla="*/ 1186538 w 2774807"/>
                <a:gd name="connsiteY14" fmla="*/ 183534 h 4599735"/>
                <a:gd name="connsiteX15" fmla="*/ 1161395 w 2774807"/>
                <a:gd name="connsiteY15" fmla="*/ 177919 h 4599735"/>
                <a:gd name="connsiteX16" fmla="*/ 1142212 w 2774807"/>
                <a:gd name="connsiteY16" fmla="*/ 181536 h 4599735"/>
                <a:gd name="connsiteX17" fmla="*/ 1122867 w 2774807"/>
                <a:gd name="connsiteY17" fmla="*/ 190858 h 4599735"/>
                <a:gd name="connsiteX18" fmla="*/ 1018522 w 2774807"/>
                <a:gd name="connsiteY18" fmla="*/ 276932 h 4599735"/>
                <a:gd name="connsiteX19" fmla="*/ 1002402 w 2774807"/>
                <a:gd name="connsiteY19" fmla="*/ 292965 h 4599735"/>
                <a:gd name="connsiteX20" fmla="*/ 477902 w 2774807"/>
                <a:gd name="connsiteY20" fmla="*/ 833491 h 4599735"/>
                <a:gd name="connsiteX21" fmla="*/ 324110 w 2774807"/>
                <a:gd name="connsiteY21" fmla="*/ 1077312 h 4599735"/>
                <a:gd name="connsiteX22" fmla="*/ 329086 w 2774807"/>
                <a:gd name="connsiteY22" fmla="*/ 1388254 h 4599735"/>
                <a:gd name="connsiteX23" fmla="*/ 419906 w 2774807"/>
                <a:gd name="connsiteY23" fmla="*/ 1645867 h 4599735"/>
                <a:gd name="connsiteX24" fmla="*/ 132985 w 2774807"/>
                <a:gd name="connsiteY24" fmla="*/ 2146711 h 4599735"/>
                <a:gd name="connsiteX25" fmla="*/ 1 w 2774807"/>
                <a:gd name="connsiteY25" fmla="*/ 2771575 h 4599735"/>
                <a:gd name="connsiteX26" fmla="*/ 134675 w 2774807"/>
                <a:gd name="connsiteY26" fmla="*/ 3284218 h 4599735"/>
                <a:gd name="connsiteX27" fmla="*/ 539697 w 2774807"/>
                <a:gd name="connsiteY27" fmla="*/ 3784708 h 4599735"/>
                <a:gd name="connsiteX28" fmla="*/ 576959 w 2774807"/>
                <a:gd name="connsiteY28" fmla="*/ 3822318 h 4599735"/>
                <a:gd name="connsiteX29" fmla="*/ 638753 w 2774807"/>
                <a:gd name="connsiteY29" fmla="*/ 3886659 h 4599735"/>
                <a:gd name="connsiteX30" fmla="*/ 713162 w 2774807"/>
                <a:gd name="connsiteY30" fmla="*/ 3943478 h 4599735"/>
                <a:gd name="connsiteX31" fmla="*/ 752159 w 2774807"/>
                <a:gd name="connsiteY31" fmla="*/ 3976806 h 4599735"/>
                <a:gd name="connsiteX32" fmla="*/ 821245 w 2774807"/>
                <a:gd name="connsiteY32" fmla="*/ 3974143 h 4599735"/>
                <a:gd name="connsiteX33" fmla="*/ 885007 w 2774807"/>
                <a:gd name="connsiteY33" fmla="*/ 4052024 h 4599735"/>
                <a:gd name="connsiteX34" fmla="*/ 952240 w 2774807"/>
                <a:gd name="connsiteY34" fmla="*/ 4104097 h 4599735"/>
                <a:gd name="connsiteX35" fmla="*/ 959994 w 2774807"/>
                <a:gd name="connsiteY35" fmla="*/ 4159759 h 4599735"/>
                <a:gd name="connsiteX36" fmla="*/ 819508 w 2774807"/>
                <a:gd name="connsiteY36" fmla="*/ 4339704 h 4599735"/>
                <a:gd name="connsiteX37" fmla="*/ 633717 w 2774807"/>
                <a:gd name="connsiteY37" fmla="*/ 4551954 h 4599735"/>
                <a:gd name="connsiteX38" fmla="*/ 599428 w 2774807"/>
                <a:gd name="connsiteY38" fmla="*/ 4599735 h 4599735"/>
                <a:gd name="connsiteX39" fmla="*/ 2381438 w 2774807"/>
                <a:gd name="connsiteY39" fmla="*/ 4599735 h 4599735"/>
                <a:gd name="connsiteX40" fmla="*/ 2379535 w 2774807"/>
                <a:gd name="connsiteY40" fmla="*/ 4573574 h 4599735"/>
                <a:gd name="connsiteX41" fmla="*/ 2429990 w 2774807"/>
                <a:gd name="connsiteY41" fmla="*/ 4435636 h 4599735"/>
                <a:gd name="connsiteX42" fmla="*/ 2651363 w 2774807"/>
                <a:gd name="connsiteY42" fmla="*/ 4024366 h 4599735"/>
                <a:gd name="connsiteX43" fmla="*/ 2649975 w 2774807"/>
                <a:gd name="connsiteY43" fmla="*/ 3416370 h 4599735"/>
                <a:gd name="connsiteX44" fmla="*/ 2286725 w 2774807"/>
                <a:gd name="connsiteY44" fmla="*/ 2942117 h 4599735"/>
                <a:gd name="connsiteX45" fmla="*/ 2654719 w 2774807"/>
                <a:gd name="connsiteY45" fmla="*/ 2663840 h 4599735"/>
                <a:gd name="connsiteX46" fmla="*/ 2774805 w 2774807"/>
                <a:gd name="connsiteY46" fmla="*/ 2329005 h 4599735"/>
                <a:gd name="connsiteX47" fmla="*/ 2652489 w 2774807"/>
                <a:gd name="connsiteY47" fmla="*/ 1320936 h 4599735"/>
                <a:gd name="connsiteX48" fmla="*/ 2597639 w 2774807"/>
                <a:gd name="connsiteY48" fmla="*/ 976959 h 4599735"/>
                <a:gd name="connsiteX49" fmla="*/ 2558525 w 2774807"/>
                <a:gd name="connsiteY49" fmla="*/ 723182 h 4599735"/>
                <a:gd name="connsiteX50" fmla="*/ 2294642 w 2774807"/>
                <a:gd name="connsiteY50" fmla="*/ 52984 h 4599735"/>
                <a:gd name="connsiteX51" fmla="*/ 2256842 w 2774807"/>
                <a:gd name="connsiteY51" fmla="*/ 32671 h 4599735"/>
                <a:gd name="connsiteX52" fmla="*/ 2053655 w 2774807"/>
                <a:gd name="connsiteY52" fmla="*/ 74930 h 4599735"/>
                <a:gd name="connsiteX53" fmla="*/ 1715637 w 2774807"/>
                <a:gd name="connsiteY53" fmla="*/ 87730 h 4599735"/>
                <a:gd name="connsiteX54" fmla="*/ 1568987 w 2774807"/>
                <a:gd name="connsiteY54" fmla="*/ 40604 h 4599735"/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240190 w 2774807"/>
                <a:gd name="connsiteY9" fmla="*/ 149101 h 4599735"/>
                <a:gd name="connsiteX10" fmla="*/ 1236792 w 2774807"/>
                <a:gd name="connsiteY10" fmla="*/ 158866 h 4599735"/>
                <a:gd name="connsiteX11" fmla="*/ 1228740 w 2774807"/>
                <a:gd name="connsiteY11" fmla="*/ 198971 h 4599735"/>
                <a:gd name="connsiteX12" fmla="*/ 1188401 w 2774807"/>
                <a:gd name="connsiteY12" fmla="*/ 177095 h 4599735"/>
                <a:gd name="connsiteX13" fmla="*/ 1186538 w 2774807"/>
                <a:gd name="connsiteY13" fmla="*/ 183534 h 4599735"/>
                <a:gd name="connsiteX14" fmla="*/ 1161395 w 2774807"/>
                <a:gd name="connsiteY14" fmla="*/ 177919 h 4599735"/>
                <a:gd name="connsiteX15" fmla="*/ 1142212 w 2774807"/>
                <a:gd name="connsiteY15" fmla="*/ 181536 h 4599735"/>
                <a:gd name="connsiteX16" fmla="*/ 1122867 w 2774807"/>
                <a:gd name="connsiteY16" fmla="*/ 190858 h 4599735"/>
                <a:gd name="connsiteX17" fmla="*/ 1018522 w 2774807"/>
                <a:gd name="connsiteY17" fmla="*/ 276932 h 4599735"/>
                <a:gd name="connsiteX18" fmla="*/ 1002402 w 2774807"/>
                <a:gd name="connsiteY18" fmla="*/ 292965 h 4599735"/>
                <a:gd name="connsiteX19" fmla="*/ 477902 w 2774807"/>
                <a:gd name="connsiteY19" fmla="*/ 833491 h 4599735"/>
                <a:gd name="connsiteX20" fmla="*/ 324110 w 2774807"/>
                <a:gd name="connsiteY20" fmla="*/ 1077312 h 4599735"/>
                <a:gd name="connsiteX21" fmla="*/ 329086 w 2774807"/>
                <a:gd name="connsiteY21" fmla="*/ 1388254 h 4599735"/>
                <a:gd name="connsiteX22" fmla="*/ 419906 w 2774807"/>
                <a:gd name="connsiteY22" fmla="*/ 1645867 h 4599735"/>
                <a:gd name="connsiteX23" fmla="*/ 132985 w 2774807"/>
                <a:gd name="connsiteY23" fmla="*/ 2146711 h 4599735"/>
                <a:gd name="connsiteX24" fmla="*/ 1 w 2774807"/>
                <a:gd name="connsiteY24" fmla="*/ 2771575 h 4599735"/>
                <a:gd name="connsiteX25" fmla="*/ 134675 w 2774807"/>
                <a:gd name="connsiteY25" fmla="*/ 3284218 h 4599735"/>
                <a:gd name="connsiteX26" fmla="*/ 539697 w 2774807"/>
                <a:gd name="connsiteY26" fmla="*/ 3784708 h 4599735"/>
                <a:gd name="connsiteX27" fmla="*/ 576959 w 2774807"/>
                <a:gd name="connsiteY27" fmla="*/ 3822318 h 4599735"/>
                <a:gd name="connsiteX28" fmla="*/ 638753 w 2774807"/>
                <a:gd name="connsiteY28" fmla="*/ 3886659 h 4599735"/>
                <a:gd name="connsiteX29" fmla="*/ 713162 w 2774807"/>
                <a:gd name="connsiteY29" fmla="*/ 3943478 h 4599735"/>
                <a:gd name="connsiteX30" fmla="*/ 752159 w 2774807"/>
                <a:gd name="connsiteY30" fmla="*/ 3976806 h 4599735"/>
                <a:gd name="connsiteX31" fmla="*/ 821245 w 2774807"/>
                <a:gd name="connsiteY31" fmla="*/ 3974143 h 4599735"/>
                <a:gd name="connsiteX32" fmla="*/ 885007 w 2774807"/>
                <a:gd name="connsiteY32" fmla="*/ 4052024 h 4599735"/>
                <a:gd name="connsiteX33" fmla="*/ 952240 w 2774807"/>
                <a:gd name="connsiteY33" fmla="*/ 4104097 h 4599735"/>
                <a:gd name="connsiteX34" fmla="*/ 959994 w 2774807"/>
                <a:gd name="connsiteY34" fmla="*/ 4159759 h 4599735"/>
                <a:gd name="connsiteX35" fmla="*/ 819508 w 2774807"/>
                <a:gd name="connsiteY35" fmla="*/ 4339704 h 4599735"/>
                <a:gd name="connsiteX36" fmla="*/ 633717 w 2774807"/>
                <a:gd name="connsiteY36" fmla="*/ 4551954 h 4599735"/>
                <a:gd name="connsiteX37" fmla="*/ 599428 w 2774807"/>
                <a:gd name="connsiteY37" fmla="*/ 4599735 h 4599735"/>
                <a:gd name="connsiteX38" fmla="*/ 2381438 w 2774807"/>
                <a:gd name="connsiteY38" fmla="*/ 4599735 h 4599735"/>
                <a:gd name="connsiteX39" fmla="*/ 2379535 w 2774807"/>
                <a:gd name="connsiteY39" fmla="*/ 4573574 h 4599735"/>
                <a:gd name="connsiteX40" fmla="*/ 2429990 w 2774807"/>
                <a:gd name="connsiteY40" fmla="*/ 4435636 h 4599735"/>
                <a:gd name="connsiteX41" fmla="*/ 2651363 w 2774807"/>
                <a:gd name="connsiteY41" fmla="*/ 4024366 h 4599735"/>
                <a:gd name="connsiteX42" fmla="*/ 2649975 w 2774807"/>
                <a:gd name="connsiteY42" fmla="*/ 3416370 h 4599735"/>
                <a:gd name="connsiteX43" fmla="*/ 2286725 w 2774807"/>
                <a:gd name="connsiteY43" fmla="*/ 2942117 h 4599735"/>
                <a:gd name="connsiteX44" fmla="*/ 2654719 w 2774807"/>
                <a:gd name="connsiteY44" fmla="*/ 2663840 h 4599735"/>
                <a:gd name="connsiteX45" fmla="*/ 2774805 w 2774807"/>
                <a:gd name="connsiteY45" fmla="*/ 2329005 h 4599735"/>
                <a:gd name="connsiteX46" fmla="*/ 2652489 w 2774807"/>
                <a:gd name="connsiteY46" fmla="*/ 1320936 h 4599735"/>
                <a:gd name="connsiteX47" fmla="*/ 2597639 w 2774807"/>
                <a:gd name="connsiteY47" fmla="*/ 976959 h 4599735"/>
                <a:gd name="connsiteX48" fmla="*/ 2558525 w 2774807"/>
                <a:gd name="connsiteY48" fmla="*/ 723182 h 4599735"/>
                <a:gd name="connsiteX49" fmla="*/ 2294642 w 2774807"/>
                <a:gd name="connsiteY49" fmla="*/ 52984 h 4599735"/>
                <a:gd name="connsiteX50" fmla="*/ 2256842 w 2774807"/>
                <a:gd name="connsiteY50" fmla="*/ 32671 h 4599735"/>
                <a:gd name="connsiteX51" fmla="*/ 2053655 w 2774807"/>
                <a:gd name="connsiteY51" fmla="*/ 74930 h 4599735"/>
                <a:gd name="connsiteX52" fmla="*/ 1715637 w 2774807"/>
                <a:gd name="connsiteY52" fmla="*/ 87730 h 4599735"/>
                <a:gd name="connsiteX53" fmla="*/ 1568987 w 2774807"/>
                <a:gd name="connsiteY53" fmla="*/ 40604 h 4599735"/>
                <a:gd name="connsiteX54" fmla="*/ 1510126 w 2774807"/>
                <a:gd name="connsiteY54" fmla="*/ 0 h 4599735"/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240190 w 2774807"/>
                <a:gd name="connsiteY9" fmla="*/ 149101 h 4599735"/>
                <a:gd name="connsiteX10" fmla="*/ 1236792 w 2774807"/>
                <a:gd name="connsiteY10" fmla="*/ 158866 h 4599735"/>
                <a:gd name="connsiteX11" fmla="*/ 1188401 w 2774807"/>
                <a:gd name="connsiteY11" fmla="*/ 177095 h 4599735"/>
                <a:gd name="connsiteX12" fmla="*/ 1186538 w 2774807"/>
                <a:gd name="connsiteY12" fmla="*/ 183534 h 4599735"/>
                <a:gd name="connsiteX13" fmla="*/ 1161395 w 2774807"/>
                <a:gd name="connsiteY13" fmla="*/ 177919 h 4599735"/>
                <a:gd name="connsiteX14" fmla="*/ 1142212 w 2774807"/>
                <a:gd name="connsiteY14" fmla="*/ 181536 h 4599735"/>
                <a:gd name="connsiteX15" fmla="*/ 1122867 w 2774807"/>
                <a:gd name="connsiteY15" fmla="*/ 190858 h 4599735"/>
                <a:gd name="connsiteX16" fmla="*/ 1018522 w 2774807"/>
                <a:gd name="connsiteY16" fmla="*/ 276932 h 4599735"/>
                <a:gd name="connsiteX17" fmla="*/ 1002402 w 2774807"/>
                <a:gd name="connsiteY17" fmla="*/ 292965 h 4599735"/>
                <a:gd name="connsiteX18" fmla="*/ 477902 w 2774807"/>
                <a:gd name="connsiteY18" fmla="*/ 833491 h 4599735"/>
                <a:gd name="connsiteX19" fmla="*/ 324110 w 2774807"/>
                <a:gd name="connsiteY19" fmla="*/ 1077312 h 4599735"/>
                <a:gd name="connsiteX20" fmla="*/ 329086 w 2774807"/>
                <a:gd name="connsiteY20" fmla="*/ 1388254 h 4599735"/>
                <a:gd name="connsiteX21" fmla="*/ 419906 w 2774807"/>
                <a:gd name="connsiteY21" fmla="*/ 1645867 h 4599735"/>
                <a:gd name="connsiteX22" fmla="*/ 132985 w 2774807"/>
                <a:gd name="connsiteY22" fmla="*/ 2146711 h 4599735"/>
                <a:gd name="connsiteX23" fmla="*/ 1 w 2774807"/>
                <a:gd name="connsiteY23" fmla="*/ 2771575 h 4599735"/>
                <a:gd name="connsiteX24" fmla="*/ 134675 w 2774807"/>
                <a:gd name="connsiteY24" fmla="*/ 3284218 h 4599735"/>
                <a:gd name="connsiteX25" fmla="*/ 539697 w 2774807"/>
                <a:gd name="connsiteY25" fmla="*/ 3784708 h 4599735"/>
                <a:gd name="connsiteX26" fmla="*/ 576959 w 2774807"/>
                <a:gd name="connsiteY26" fmla="*/ 3822318 h 4599735"/>
                <a:gd name="connsiteX27" fmla="*/ 638753 w 2774807"/>
                <a:gd name="connsiteY27" fmla="*/ 3886659 h 4599735"/>
                <a:gd name="connsiteX28" fmla="*/ 713162 w 2774807"/>
                <a:gd name="connsiteY28" fmla="*/ 3943478 h 4599735"/>
                <a:gd name="connsiteX29" fmla="*/ 752159 w 2774807"/>
                <a:gd name="connsiteY29" fmla="*/ 3976806 h 4599735"/>
                <a:gd name="connsiteX30" fmla="*/ 821245 w 2774807"/>
                <a:gd name="connsiteY30" fmla="*/ 3974143 h 4599735"/>
                <a:gd name="connsiteX31" fmla="*/ 885007 w 2774807"/>
                <a:gd name="connsiteY31" fmla="*/ 4052024 h 4599735"/>
                <a:gd name="connsiteX32" fmla="*/ 952240 w 2774807"/>
                <a:gd name="connsiteY32" fmla="*/ 4104097 h 4599735"/>
                <a:gd name="connsiteX33" fmla="*/ 959994 w 2774807"/>
                <a:gd name="connsiteY33" fmla="*/ 4159759 h 4599735"/>
                <a:gd name="connsiteX34" fmla="*/ 819508 w 2774807"/>
                <a:gd name="connsiteY34" fmla="*/ 4339704 h 4599735"/>
                <a:gd name="connsiteX35" fmla="*/ 633717 w 2774807"/>
                <a:gd name="connsiteY35" fmla="*/ 4551954 h 4599735"/>
                <a:gd name="connsiteX36" fmla="*/ 599428 w 2774807"/>
                <a:gd name="connsiteY36" fmla="*/ 4599735 h 4599735"/>
                <a:gd name="connsiteX37" fmla="*/ 2381438 w 2774807"/>
                <a:gd name="connsiteY37" fmla="*/ 4599735 h 4599735"/>
                <a:gd name="connsiteX38" fmla="*/ 2379535 w 2774807"/>
                <a:gd name="connsiteY38" fmla="*/ 4573574 h 4599735"/>
                <a:gd name="connsiteX39" fmla="*/ 2429990 w 2774807"/>
                <a:gd name="connsiteY39" fmla="*/ 4435636 h 4599735"/>
                <a:gd name="connsiteX40" fmla="*/ 2651363 w 2774807"/>
                <a:gd name="connsiteY40" fmla="*/ 4024366 h 4599735"/>
                <a:gd name="connsiteX41" fmla="*/ 2649975 w 2774807"/>
                <a:gd name="connsiteY41" fmla="*/ 3416370 h 4599735"/>
                <a:gd name="connsiteX42" fmla="*/ 2286725 w 2774807"/>
                <a:gd name="connsiteY42" fmla="*/ 2942117 h 4599735"/>
                <a:gd name="connsiteX43" fmla="*/ 2654719 w 2774807"/>
                <a:gd name="connsiteY43" fmla="*/ 2663840 h 4599735"/>
                <a:gd name="connsiteX44" fmla="*/ 2774805 w 2774807"/>
                <a:gd name="connsiteY44" fmla="*/ 2329005 h 4599735"/>
                <a:gd name="connsiteX45" fmla="*/ 2652489 w 2774807"/>
                <a:gd name="connsiteY45" fmla="*/ 1320936 h 4599735"/>
                <a:gd name="connsiteX46" fmla="*/ 2597639 w 2774807"/>
                <a:gd name="connsiteY46" fmla="*/ 976959 h 4599735"/>
                <a:gd name="connsiteX47" fmla="*/ 2558525 w 2774807"/>
                <a:gd name="connsiteY47" fmla="*/ 723182 h 4599735"/>
                <a:gd name="connsiteX48" fmla="*/ 2294642 w 2774807"/>
                <a:gd name="connsiteY48" fmla="*/ 52984 h 4599735"/>
                <a:gd name="connsiteX49" fmla="*/ 2256842 w 2774807"/>
                <a:gd name="connsiteY49" fmla="*/ 32671 h 4599735"/>
                <a:gd name="connsiteX50" fmla="*/ 2053655 w 2774807"/>
                <a:gd name="connsiteY50" fmla="*/ 74930 h 4599735"/>
                <a:gd name="connsiteX51" fmla="*/ 1715637 w 2774807"/>
                <a:gd name="connsiteY51" fmla="*/ 87730 h 4599735"/>
                <a:gd name="connsiteX52" fmla="*/ 1568987 w 2774807"/>
                <a:gd name="connsiteY52" fmla="*/ 40604 h 4599735"/>
                <a:gd name="connsiteX53" fmla="*/ 1510126 w 2774807"/>
                <a:gd name="connsiteY53" fmla="*/ 0 h 4599735"/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240190 w 2774807"/>
                <a:gd name="connsiteY9" fmla="*/ 149101 h 4599735"/>
                <a:gd name="connsiteX10" fmla="*/ 1188401 w 2774807"/>
                <a:gd name="connsiteY10" fmla="*/ 177095 h 4599735"/>
                <a:gd name="connsiteX11" fmla="*/ 1186538 w 2774807"/>
                <a:gd name="connsiteY11" fmla="*/ 183534 h 4599735"/>
                <a:gd name="connsiteX12" fmla="*/ 1161395 w 2774807"/>
                <a:gd name="connsiteY12" fmla="*/ 177919 h 4599735"/>
                <a:gd name="connsiteX13" fmla="*/ 1142212 w 2774807"/>
                <a:gd name="connsiteY13" fmla="*/ 181536 h 4599735"/>
                <a:gd name="connsiteX14" fmla="*/ 1122867 w 2774807"/>
                <a:gd name="connsiteY14" fmla="*/ 190858 h 4599735"/>
                <a:gd name="connsiteX15" fmla="*/ 1018522 w 2774807"/>
                <a:gd name="connsiteY15" fmla="*/ 276932 h 4599735"/>
                <a:gd name="connsiteX16" fmla="*/ 1002402 w 2774807"/>
                <a:gd name="connsiteY16" fmla="*/ 292965 h 4599735"/>
                <a:gd name="connsiteX17" fmla="*/ 477902 w 2774807"/>
                <a:gd name="connsiteY17" fmla="*/ 833491 h 4599735"/>
                <a:gd name="connsiteX18" fmla="*/ 324110 w 2774807"/>
                <a:gd name="connsiteY18" fmla="*/ 1077312 h 4599735"/>
                <a:gd name="connsiteX19" fmla="*/ 329086 w 2774807"/>
                <a:gd name="connsiteY19" fmla="*/ 1388254 h 4599735"/>
                <a:gd name="connsiteX20" fmla="*/ 419906 w 2774807"/>
                <a:gd name="connsiteY20" fmla="*/ 1645867 h 4599735"/>
                <a:gd name="connsiteX21" fmla="*/ 132985 w 2774807"/>
                <a:gd name="connsiteY21" fmla="*/ 2146711 h 4599735"/>
                <a:gd name="connsiteX22" fmla="*/ 1 w 2774807"/>
                <a:gd name="connsiteY22" fmla="*/ 2771575 h 4599735"/>
                <a:gd name="connsiteX23" fmla="*/ 134675 w 2774807"/>
                <a:gd name="connsiteY23" fmla="*/ 3284218 h 4599735"/>
                <a:gd name="connsiteX24" fmla="*/ 539697 w 2774807"/>
                <a:gd name="connsiteY24" fmla="*/ 3784708 h 4599735"/>
                <a:gd name="connsiteX25" fmla="*/ 576959 w 2774807"/>
                <a:gd name="connsiteY25" fmla="*/ 3822318 h 4599735"/>
                <a:gd name="connsiteX26" fmla="*/ 638753 w 2774807"/>
                <a:gd name="connsiteY26" fmla="*/ 3886659 h 4599735"/>
                <a:gd name="connsiteX27" fmla="*/ 713162 w 2774807"/>
                <a:gd name="connsiteY27" fmla="*/ 3943478 h 4599735"/>
                <a:gd name="connsiteX28" fmla="*/ 752159 w 2774807"/>
                <a:gd name="connsiteY28" fmla="*/ 3976806 h 4599735"/>
                <a:gd name="connsiteX29" fmla="*/ 821245 w 2774807"/>
                <a:gd name="connsiteY29" fmla="*/ 3974143 h 4599735"/>
                <a:gd name="connsiteX30" fmla="*/ 885007 w 2774807"/>
                <a:gd name="connsiteY30" fmla="*/ 4052024 h 4599735"/>
                <a:gd name="connsiteX31" fmla="*/ 952240 w 2774807"/>
                <a:gd name="connsiteY31" fmla="*/ 4104097 h 4599735"/>
                <a:gd name="connsiteX32" fmla="*/ 959994 w 2774807"/>
                <a:gd name="connsiteY32" fmla="*/ 4159759 h 4599735"/>
                <a:gd name="connsiteX33" fmla="*/ 819508 w 2774807"/>
                <a:gd name="connsiteY33" fmla="*/ 4339704 h 4599735"/>
                <a:gd name="connsiteX34" fmla="*/ 633717 w 2774807"/>
                <a:gd name="connsiteY34" fmla="*/ 4551954 h 4599735"/>
                <a:gd name="connsiteX35" fmla="*/ 599428 w 2774807"/>
                <a:gd name="connsiteY35" fmla="*/ 4599735 h 4599735"/>
                <a:gd name="connsiteX36" fmla="*/ 2381438 w 2774807"/>
                <a:gd name="connsiteY36" fmla="*/ 4599735 h 4599735"/>
                <a:gd name="connsiteX37" fmla="*/ 2379535 w 2774807"/>
                <a:gd name="connsiteY37" fmla="*/ 4573574 h 4599735"/>
                <a:gd name="connsiteX38" fmla="*/ 2429990 w 2774807"/>
                <a:gd name="connsiteY38" fmla="*/ 4435636 h 4599735"/>
                <a:gd name="connsiteX39" fmla="*/ 2651363 w 2774807"/>
                <a:gd name="connsiteY39" fmla="*/ 4024366 h 4599735"/>
                <a:gd name="connsiteX40" fmla="*/ 2649975 w 2774807"/>
                <a:gd name="connsiteY40" fmla="*/ 3416370 h 4599735"/>
                <a:gd name="connsiteX41" fmla="*/ 2286725 w 2774807"/>
                <a:gd name="connsiteY41" fmla="*/ 2942117 h 4599735"/>
                <a:gd name="connsiteX42" fmla="*/ 2654719 w 2774807"/>
                <a:gd name="connsiteY42" fmla="*/ 2663840 h 4599735"/>
                <a:gd name="connsiteX43" fmla="*/ 2774805 w 2774807"/>
                <a:gd name="connsiteY43" fmla="*/ 2329005 h 4599735"/>
                <a:gd name="connsiteX44" fmla="*/ 2652489 w 2774807"/>
                <a:gd name="connsiteY44" fmla="*/ 1320936 h 4599735"/>
                <a:gd name="connsiteX45" fmla="*/ 2597639 w 2774807"/>
                <a:gd name="connsiteY45" fmla="*/ 976959 h 4599735"/>
                <a:gd name="connsiteX46" fmla="*/ 2558525 w 2774807"/>
                <a:gd name="connsiteY46" fmla="*/ 723182 h 4599735"/>
                <a:gd name="connsiteX47" fmla="*/ 2294642 w 2774807"/>
                <a:gd name="connsiteY47" fmla="*/ 52984 h 4599735"/>
                <a:gd name="connsiteX48" fmla="*/ 2256842 w 2774807"/>
                <a:gd name="connsiteY48" fmla="*/ 32671 h 4599735"/>
                <a:gd name="connsiteX49" fmla="*/ 2053655 w 2774807"/>
                <a:gd name="connsiteY49" fmla="*/ 74930 h 4599735"/>
                <a:gd name="connsiteX50" fmla="*/ 1715637 w 2774807"/>
                <a:gd name="connsiteY50" fmla="*/ 87730 h 4599735"/>
                <a:gd name="connsiteX51" fmla="*/ 1568987 w 2774807"/>
                <a:gd name="connsiteY51" fmla="*/ 40604 h 4599735"/>
                <a:gd name="connsiteX52" fmla="*/ 1510126 w 2774807"/>
                <a:gd name="connsiteY52" fmla="*/ 0 h 4599735"/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188401 w 2774807"/>
                <a:gd name="connsiteY9" fmla="*/ 177095 h 4599735"/>
                <a:gd name="connsiteX10" fmla="*/ 1186538 w 2774807"/>
                <a:gd name="connsiteY10" fmla="*/ 183534 h 4599735"/>
                <a:gd name="connsiteX11" fmla="*/ 1161395 w 2774807"/>
                <a:gd name="connsiteY11" fmla="*/ 177919 h 4599735"/>
                <a:gd name="connsiteX12" fmla="*/ 1142212 w 2774807"/>
                <a:gd name="connsiteY12" fmla="*/ 181536 h 4599735"/>
                <a:gd name="connsiteX13" fmla="*/ 1122867 w 2774807"/>
                <a:gd name="connsiteY13" fmla="*/ 190858 h 4599735"/>
                <a:gd name="connsiteX14" fmla="*/ 1018522 w 2774807"/>
                <a:gd name="connsiteY14" fmla="*/ 276932 h 4599735"/>
                <a:gd name="connsiteX15" fmla="*/ 1002402 w 2774807"/>
                <a:gd name="connsiteY15" fmla="*/ 292965 h 4599735"/>
                <a:gd name="connsiteX16" fmla="*/ 477902 w 2774807"/>
                <a:gd name="connsiteY16" fmla="*/ 833491 h 4599735"/>
                <a:gd name="connsiteX17" fmla="*/ 324110 w 2774807"/>
                <a:gd name="connsiteY17" fmla="*/ 1077312 h 4599735"/>
                <a:gd name="connsiteX18" fmla="*/ 329086 w 2774807"/>
                <a:gd name="connsiteY18" fmla="*/ 1388254 h 4599735"/>
                <a:gd name="connsiteX19" fmla="*/ 419906 w 2774807"/>
                <a:gd name="connsiteY19" fmla="*/ 1645867 h 4599735"/>
                <a:gd name="connsiteX20" fmla="*/ 132985 w 2774807"/>
                <a:gd name="connsiteY20" fmla="*/ 2146711 h 4599735"/>
                <a:gd name="connsiteX21" fmla="*/ 1 w 2774807"/>
                <a:gd name="connsiteY21" fmla="*/ 2771575 h 4599735"/>
                <a:gd name="connsiteX22" fmla="*/ 134675 w 2774807"/>
                <a:gd name="connsiteY22" fmla="*/ 3284218 h 4599735"/>
                <a:gd name="connsiteX23" fmla="*/ 539697 w 2774807"/>
                <a:gd name="connsiteY23" fmla="*/ 3784708 h 4599735"/>
                <a:gd name="connsiteX24" fmla="*/ 576959 w 2774807"/>
                <a:gd name="connsiteY24" fmla="*/ 3822318 h 4599735"/>
                <a:gd name="connsiteX25" fmla="*/ 638753 w 2774807"/>
                <a:gd name="connsiteY25" fmla="*/ 3886659 h 4599735"/>
                <a:gd name="connsiteX26" fmla="*/ 713162 w 2774807"/>
                <a:gd name="connsiteY26" fmla="*/ 3943478 h 4599735"/>
                <a:gd name="connsiteX27" fmla="*/ 752159 w 2774807"/>
                <a:gd name="connsiteY27" fmla="*/ 3976806 h 4599735"/>
                <a:gd name="connsiteX28" fmla="*/ 821245 w 2774807"/>
                <a:gd name="connsiteY28" fmla="*/ 3974143 h 4599735"/>
                <a:gd name="connsiteX29" fmla="*/ 885007 w 2774807"/>
                <a:gd name="connsiteY29" fmla="*/ 4052024 h 4599735"/>
                <a:gd name="connsiteX30" fmla="*/ 952240 w 2774807"/>
                <a:gd name="connsiteY30" fmla="*/ 4104097 h 4599735"/>
                <a:gd name="connsiteX31" fmla="*/ 959994 w 2774807"/>
                <a:gd name="connsiteY31" fmla="*/ 4159759 h 4599735"/>
                <a:gd name="connsiteX32" fmla="*/ 819508 w 2774807"/>
                <a:gd name="connsiteY32" fmla="*/ 4339704 h 4599735"/>
                <a:gd name="connsiteX33" fmla="*/ 633717 w 2774807"/>
                <a:gd name="connsiteY33" fmla="*/ 4551954 h 4599735"/>
                <a:gd name="connsiteX34" fmla="*/ 599428 w 2774807"/>
                <a:gd name="connsiteY34" fmla="*/ 4599735 h 4599735"/>
                <a:gd name="connsiteX35" fmla="*/ 2381438 w 2774807"/>
                <a:gd name="connsiteY35" fmla="*/ 4599735 h 4599735"/>
                <a:gd name="connsiteX36" fmla="*/ 2379535 w 2774807"/>
                <a:gd name="connsiteY36" fmla="*/ 4573574 h 4599735"/>
                <a:gd name="connsiteX37" fmla="*/ 2429990 w 2774807"/>
                <a:gd name="connsiteY37" fmla="*/ 4435636 h 4599735"/>
                <a:gd name="connsiteX38" fmla="*/ 2651363 w 2774807"/>
                <a:gd name="connsiteY38" fmla="*/ 4024366 h 4599735"/>
                <a:gd name="connsiteX39" fmla="*/ 2649975 w 2774807"/>
                <a:gd name="connsiteY39" fmla="*/ 3416370 h 4599735"/>
                <a:gd name="connsiteX40" fmla="*/ 2286725 w 2774807"/>
                <a:gd name="connsiteY40" fmla="*/ 2942117 h 4599735"/>
                <a:gd name="connsiteX41" fmla="*/ 2654719 w 2774807"/>
                <a:gd name="connsiteY41" fmla="*/ 2663840 h 4599735"/>
                <a:gd name="connsiteX42" fmla="*/ 2774805 w 2774807"/>
                <a:gd name="connsiteY42" fmla="*/ 2329005 h 4599735"/>
                <a:gd name="connsiteX43" fmla="*/ 2652489 w 2774807"/>
                <a:gd name="connsiteY43" fmla="*/ 1320936 h 4599735"/>
                <a:gd name="connsiteX44" fmla="*/ 2597639 w 2774807"/>
                <a:gd name="connsiteY44" fmla="*/ 976959 h 4599735"/>
                <a:gd name="connsiteX45" fmla="*/ 2558525 w 2774807"/>
                <a:gd name="connsiteY45" fmla="*/ 723182 h 4599735"/>
                <a:gd name="connsiteX46" fmla="*/ 2294642 w 2774807"/>
                <a:gd name="connsiteY46" fmla="*/ 52984 h 4599735"/>
                <a:gd name="connsiteX47" fmla="*/ 2256842 w 2774807"/>
                <a:gd name="connsiteY47" fmla="*/ 32671 h 4599735"/>
                <a:gd name="connsiteX48" fmla="*/ 2053655 w 2774807"/>
                <a:gd name="connsiteY48" fmla="*/ 74930 h 4599735"/>
                <a:gd name="connsiteX49" fmla="*/ 1715637 w 2774807"/>
                <a:gd name="connsiteY49" fmla="*/ 87730 h 4599735"/>
                <a:gd name="connsiteX50" fmla="*/ 1568987 w 2774807"/>
                <a:gd name="connsiteY50" fmla="*/ 40604 h 4599735"/>
                <a:gd name="connsiteX51" fmla="*/ 1510126 w 2774807"/>
                <a:gd name="connsiteY51" fmla="*/ 0 h 459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74807" h="4599735">
                  <a:moveTo>
                    <a:pt x="2162331" y="1904243"/>
                  </a:moveTo>
                  <a:cubicBezTo>
                    <a:pt x="2180613" y="1982587"/>
                    <a:pt x="2269807" y="2161931"/>
                    <a:pt x="2247011" y="2249418"/>
                  </a:cubicBezTo>
                  <a:cubicBezTo>
                    <a:pt x="2240298" y="2275571"/>
                    <a:pt x="2217656" y="2320674"/>
                    <a:pt x="2192823" y="2355853"/>
                  </a:cubicBezTo>
                  <a:cubicBezTo>
                    <a:pt x="2167991" y="2391033"/>
                    <a:pt x="2121409" y="2441965"/>
                    <a:pt x="2098018" y="2460494"/>
                  </a:cubicBezTo>
                  <a:cubicBezTo>
                    <a:pt x="2074627" y="2479023"/>
                    <a:pt x="2065640" y="2479043"/>
                    <a:pt x="2052481" y="2467031"/>
                  </a:cubicBezTo>
                  <a:cubicBezTo>
                    <a:pt x="2039323" y="2455020"/>
                    <a:pt x="2018834" y="2399998"/>
                    <a:pt x="2019067" y="2388425"/>
                  </a:cubicBezTo>
                  <a:cubicBezTo>
                    <a:pt x="2019992" y="2332301"/>
                    <a:pt x="2007688" y="2301560"/>
                    <a:pt x="2031565" y="2220863"/>
                  </a:cubicBezTo>
                  <a:cubicBezTo>
                    <a:pt x="2055442" y="2140166"/>
                    <a:pt x="2118742" y="2009784"/>
                    <a:pt x="2162331" y="1904243"/>
                  </a:cubicBezTo>
                  <a:close/>
                  <a:moveTo>
                    <a:pt x="1510126" y="0"/>
                  </a:moveTo>
                  <a:lnTo>
                    <a:pt x="1188401" y="177095"/>
                  </a:lnTo>
                  <a:lnTo>
                    <a:pt x="1186538" y="183534"/>
                  </a:lnTo>
                  <a:lnTo>
                    <a:pt x="1161395" y="177919"/>
                  </a:lnTo>
                  <a:lnTo>
                    <a:pt x="1142212" y="181536"/>
                  </a:lnTo>
                  <a:lnTo>
                    <a:pt x="1122867" y="190858"/>
                  </a:lnTo>
                  <a:lnTo>
                    <a:pt x="1018522" y="276932"/>
                  </a:lnTo>
                  <a:lnTo>
                    <a:pt x="1002402" y="292965"/>
                  </a:lnTo>
                  <a:cubicBezTo>
                    <a:pt x="895303" y="400941"/>
                    <a:pt x="590951" y="702766"/>
                    <a:pt x="477902" y="833491"/>
                  </a:cubicBezTo>
                  <a:cubicBezTo>
                    <a:pt x="364853" y="964216"/>
                    <a:pt x="356395" y="984389"/>
                    <a:pt x="324110" y="1077312"/>
                  </a:cubicBezTo>
                  <a:cubicBezTo>
                    <a:pt x="288005" y="1181230"/>
                    <a:pt x="313120" y="1293495"/>
                    <a:pt x="329086" y="1388254"/>
                  </a:cubicBezTo>
                  <a:cubicBezTo>
                    <a:pt x="345052" y="1483013"/>
                    <a:pt x="428122" y="1602935"/>
                    <a:pt x="419906" y="1645867"/>
                  </a:cubicBezTo>
                  <a:cubicBezTo>
                    <a:pt x="415180" y="1781955"/>
                    <a:pt x="217222" y="1943970"/>
                    <a:pt x="132985" y="2146711"/>
                  </a:cubicBezTo>
                  <a:cubicBezTo>
                    <a:pt x="46313" y="2334988"/>
                    <a:pt x="-281" y="2581990"/>
                    <a:pt x="1" y="2771575"/>
                  </a:cubicBezTo>
                  <a:cubicBezTo>
                    <a:pt x="282" y="2961159"/>
                    <a:pt x="44726" y="3115362"/>
                    <a:pt x="134675" y="3284218"/>
                  </a:cubicBezTo>
                  <a:cubicBezTo>
                    <a:pt x="224625" y="3453073"/>
                    <a:pt x="351419" y="3660887"/>
                    <a:pt x="539697" y="3784708"/>
                  </a:cubicBezTo>
                  <a:cubicBezTo>
                    <a:pt x="554509" y="3794429"/>
                    <a:pt x="574992" y="3808201"/>
                    <a:pt x="576959" y="3822318"/>
                  </a:cubicBezTo>
                  <a:cubicBezTo>
                    <a:pt x="582398" y="3861430"/>
                    <a:pt x="608319" y="3875086"/>
                    <a:pt x="638753" y="3886659"/>
                  </a:cubicBezTo>
                  <a:cubicBezTo>
                    <a:pt x="669072" y="3898114"/>
                    <a:pt x="707030" y="3897073"/>
                    <a:pt x="713162" y="3943478"/>
                  </a:cubicBezTo>
                  <a:cubicBezTo>
                    <a:pt x="714320" y="3952504"/>
                    <a:pt x="737694" y="3973219"/>
                    <a:pt x="752159" y="3976806"/>
                  </a:cubicBezTo>
                  <a:cubicBezTo>
                    <a:pt x="774609" y="3982360"/>
                    <a:pt x="798216" y="3971482"/>
                    <a:pt x="821245" y="3974143"/>
                  </a:cubicBezTo>
                  <a:cubicBezTo>
                    <a:pt x="818584" y="3977730"/>
                    <a:pt x="860242" y="4030613"/>
                    <a:pt x="885007" y="4052024"/>
                  </a:cubicBezTo>
                  <a:cubicBezTo>
                    <a:pt x="906415" y="4070537"/>
                    <a:pt x="929327" y="4087433"/>
                    <a:pt x="952240" y="4104097"/>
                  </a:cubicBezTo>
                  <a:cubicBezTo>
                    <a:pt x="974690" y="4120413"/>
                    <a:pt x="977352" y="4137772"/>
                    <a:pt x="959994" y="4159759"/>
                  </a:cubicBezTo>
                  <a:cubicBezTo>
                    <a:pt x="912896" y="4219586"/>
                    <a:pt x="867996" y="4281033"/>
                    <a:pt x="819508" y="4339704"/>
                  </a:cubicBezTo>
                  <a:cubicBezTo>
                    <a:pt x="759710" y="4412000"/>
                    <a:pt x="691840" y="4478894"/>
                    <a:pt x="633717" y="4551954"/>
                  </a:cubicBezTo>
                  <a:lnTo>
                    <a:pt x="599428" y="4599735"/>
                  </a:lnTo>
                  <a:lnTo>
                    <a:pt x="2381438" y="4599735"/>
                  </a:lnTo>
                  <a:lnTo>
                    <a:pt x="2379535" y="4573574"/>
                  </a:lnTo>
                  <a:cubicBezTo>
                    <a:pt x="2376179" y="4522080"/>
                    <a:pt x="2393653" y="4477873"/>
                    <a:pt x="2429990" y="4435636"/>
                  </a:cubicBezTo>
                  <a:cubicBezTo>
                    <a:pt x="2532055" y="4316907"/>
                    <a:pt x="2623589" y="4179315"/>
                    <a:pt x="2651363" y="4024366"/>
                  </a:cubicBezTo>
                  <a:cubicBezTo>
                    <a:pt x="2684689" y="3821393"/>
                    <a:pt x="2702858" y="3616336"/>
                    <a:pt x="2649975" y="3416370"/>
                  </a:cubicBezTo>
                  <a:cubicBezTo>
                    <a:pt x="2610629" y="3253669"/>
                    <a:pt x="2350453" y="3048184"/>
                    <a:pt x="2286725" y="2942117"/>
                  </a:cubicBezTo>
                  <a:cubicBezTo>
                    <a:pt x="2409232" y="2828154"/>
                    <a:pt x="2573372" y="2766025"/>
                    <a:pt x="2654719" y="2663840"/>
                  </a:cubicBezTo>
                  <a:cubicBezTo>
                    <a:pt x="2736065" y="2561655"/>
                    <a:pt x="2775177" y="2552822"/>
                    <a:pt x="2774805" y="2329005"/>
                  </a:cubicBezTo>
                  <a:cubicBezTo>
                    <a:pt x="2774434" y="2105187"/>
                    <a:pt x="2694265" y="1667518"/>
                    <a:pt x="2652489" y="1320936"/>
                  </a:cubicBezTo>
                  <a:cubicBezTo>
                    <a:pt x="2638025" y="1201513"/>
                    <a:pt x="2617427" y="1095688"/>
                    <a:pt x="2597639" y="976959"/>
                  </a:cubicBezTo>
                  <a:cubicBezTo>
                    <a:pt x="2586298" y="909262"/>
                    <a:pt x="2563617" y="791109"/>
                    <a:pt x="2558525" y="723182"/>
                  </a:cubicBezTo>
                  <a:cubicBezTo>
                    <a:pt x="2570840" y="267100"/>
                    <a:pt x="2426352" y="129818"/>
                    <a:pt x="2294642" y="52984"/>
                  </a:cubicBezTo>
                  <a:lnTo>
                    <a:pt x="2256842" y="32671"/>
                  </a:lnTo>
                  <a:lnTo>
                    <a:pt x="2053655" y="74930"/>
                  </a:lnTo>
                  <a:cubicBezTo>
                    <a:pt x="1953298" y="90237"/>
                    <a:pt x="1753641" y="94461"/>
                    <a:pt x="1715637" y="87730"/>
                  </a:cubicBezTo>
                  <a:cubicBezTo>
                    <a:pt x="1663347" y="78493"/>
                    <a:pt x="1614505" y="62905"/>
                    <a:pt x="1568987" y="40604"/>
                  </a:cubicBezTo>
                  <a:lnTo>
                    <a:pt x="1510126" y="0"/>
                  </a:lnTo>
                  <a:close/>
                </a:path>
              </a:pathLst>
            </a:custGeom>
            <a:solidFill>
              <a:schemeClr val="bg1"/>
            </a:solidFill>
            <a:ln w="6490" cap="flat">
              <a:noFill/>
              <a:prstDash val="solid"/>
              <a:miter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  <p:sp>
          <p:nvSpPr>
            <p:cNvPr id="5" name="자유형: 도형 657">
              <a:extLst>
                <a:ext uri="{FF2B5EF4-FFF2-40B4-BE49-F238E27FC236}">
                  <a16:creationId xmlns:a16="http://schemas.microsoft.com/office/drawing/2014/main" id="{185BD837-EE50-4463-BEF6-E487BB090529}"/>
                </a:ext>
              </a:extLst>
            </p:cNvPr>
            <p:cNvSpPr/>
            <p:nvPr/>
          </p:nvSpPr>
          <p:spPr>
            <a:xfrm flipH="1">
              <a:off x="1760592" y="1034743"/>
              <a:ext cx="1559859" cy="1938834"/>
            </a:xfrm>
            <a:custGeom>
              <a:avLst/>
              <a:gdLst>
                <a:gd name="connsiteX0" fmla="*/ 1544068 w 1559859"/>
                <a:gd name="connsiteY0" fmla="*/ 1308371 h 1938834"/>
                <a:gd name="connsiteX1" fmla="*/ 1541964 w 1559859"/>
                <a:gd name="connsiteY1" fmla="*/ 1312896 h 1938834"/>
                <a:gd name="connsiteX2" fmla="*/ 1541713 w 1559859"/>
                <a:gd name="connsiteY2" fmla="*/ 1313236 h 1938834"/>
                <a:gd name="connsiteX3" fmla="*/ 1541534 w 1559859"/>
                <a:gd name="connsiteY3" fmla="*/ 1313609 h 1938834"/>
                <a:gd name="connsiteX4" fmla="*/ 1541362 w 1559859"/>
                <a:gd name="connsiteY4" fmla="*/ 1313712 h 1938834"/>
                <a:gd name="connsiteX5" fmla="*/ 1535015 w 1559859"/>
                <a:gd name="connsiteY5" fmla="*/ 1322320 h 1938834"/>
                <a:gd name="connsiteX6" fmla="*/ 1559019 w 1559859"/>
                <a:gd name="connsiteY6" fmla="*/ 1309320 h 1938834"/>
                <a:gd name="connsiteX7" fmla="*/ 1559859 w 1559859"/>
                <a:gd name="connsiteY7" fmla="*/ 1308835 h 1938834"/>
                <a:gd name="connsiteX8" fmla="*/ 369859 w 1559859"/>
                <a:gd name="connsiteY8" fmla="*/ 66 h 1938834"/>
                <a:gd name="connsiteX9" fmla="*/ 157468 w 1559859"/>
                <a:gd name="connsiteY9" fmla="*/ 88547 h 1938834"/>
                <a:gd name="connsiteX10" fmla="*/ 13433 w 1559859"/>
                <a:gd name="connsiteY10" fmla="*/ 281606 h 1938834"/>
                <a:gd name="connsiteX11" fmla="*/ 11519 w 1559859"/>
                <a:gd name="connsiteY11" fmla="*/ 376024 h 1938834"/>
                <a:gd name="connsiteX12" fmla="*/ 82250 w 1559859"/>
                <a:gd name="connsiteY12" fmla="*/ 489313 h 1938834"/>
                <a:gd name="connsiteX13" fmla="*/ 170862 w 1559859"/>
                <a:gd name="connsiteY13" fmla="*/ 671287 h 1938834"/>
                <a:gd name="connsiteX14" fmla="*/ 184783 w 1559859"/>
                <a:gd name="connsiteY14" fmla="*/ 750464 h 1938834"/>
                <a:gd name="connsiteX15" fmla="*/ 198046 w 1559859"/>
                <a:gd name="connsiteY15" fmla="*/ 789788 h 1938834"/>
                <a:gd name="connsiteX16" fmla="*/ 436433 w 1559859"/>
                <a:gd name="connsiteY16" fmla="*/ 1039788 h 1938834"/>
                <a:gd name="connsiteX17" fmla="*/ 635959 w 1559859"/>
                <a:gd name="connsiteY17" fmla="*/ 1221895 h 1938834"/>
                <a:gd name="connsiteX18" fmla="*/ 722195 w 1559859"/>
                <a:gd name="connsiteY18" fmla="*/ 1288931 h 1938834"/>
                <a:gd name="connsiteX19" fmla="*/ 869992 w 1559859"/>
                <a:gd name="connsiteY19" fmla="*/ 1277912 h 1938834"/>
                <a:gd name="connsiteX20" fmla="*/ 925943 w 1559859"/>
                <a:gd name="connsiteY20" fmla="*/ 1239709 h 1938834"/>
                <a:gd name="connsiteX21" fmla="*/ 959990 w 1559859"/>
                <a:gd name="connsiteY21" fmla="*/ 1247891 h 1938834"/>
                <a:gd name="connsiteX22" fmla="*/ 994431 w 1559859"/>
                <a:gd name="connsiteY22" fmla="*/ 1370747 h 1938834"/>
                <a:gd name="connsiteX23" fmla="*/ 993243 w 1559859"/>
                <a:gd name="connsiteY23" fmla="*/ 1402153 h 1938834"/>
                <a:gd name="connsiteX24" fmla="*/ 984474 w 1559859"/>
                <a:gd name="connsiteY24" fmla="*/ 1400195 h 1938834"/>
                <a:gd name="connsiteX25" fmla="*/ 994227 w 1559859"/>
                <a:gd name="connsiteY25" fmla="*/ 1404926 h 1938834"/>
                <a:gd name="connsiteX26" fmla="*/ 983208 w 1559859"/>
                <a:gd name="connsiteY26" fmla="*/ 1475459 h 1938834"/>
                <a:gd name="connsiteX27" fmla="*/ 756961 w 1559859"/>
                <a:gd name="connsiteY27" fmla="*/ 1770590 h 1938834"/>
                <a:gd name="connsiteX28" fmla="*/ 718627 w 1559859"/>
                <a:gd name="connsiteY28" fmla="*/ 1925183 h 1938834"/>
                <a:gd name="connsiteX29" fmla="*/ 735782 w 1559859"/>
                <a:gd name="connsiteY29" fmla="*/ 1934948 h 1938834"/>
                <a:gd name="connsiteX30" fmla="*/ 821226 w 1559859"/>
                <a:gd name="connsiteY30" fmla="*/ 1872332 h 1938834"/>
                <a:gd name="connsiteX31" fmla="*/ 1176531 w 1559859"/>
                <a:gd name="connsiteY31" fmla="*/ 1561893 h 1938834"/>
                <a:gd name="connsiteX32" fmla="*/ 1351857 w 1559859"/>
                <a:gd name="connsiteY32" fmla="*/ 1427310 h 1938834"/>
                <a:gd name="connsiteX33" fmla="*/ 1541362 w 1559859"/>
                <a:gd name="connsiteY33" fmla="*/ 1313712 h 1938834"/>
                <a:gd name="connsiteX34" fmla="*/ 1541713 w 1559859"/>
                <a:gd name="connsiteY34" fmla="*/ 1313236 h 1938834"/>
                <a:gd name="connsiteX35" fmla="*/ 1544048 w 1559859"/>
                <a:gd name="connsiteY35" fmla="*/ 1308371 h 1938834"/>
                <a:gd name="connsiteX36" fmla="*/ 1543661 w 1559859"/>
                <a:gd name="connsiteY36" fmla="*/ 1308359 h 1938834"/>
                <a:gd name="connsiteX37" fmla="*/ 1522342 w 1559859"/>
                <a:gd name="connsiteY37" fmla="*/ 1306349 h 1938834"/>
                <a:gd name="connsiteX38" fmla="*/ 1248984 w 1559859"/>
                <a:gd name="connsiteY38" fmla="*/ 1171816 h 1938834"/>
                <a:gd name="connsiteX39" fmla="*/ 1009342 w 1559859"/>
                <a:gd name="connsiteY39" fmla="*/ 734100 h 1938834"/>
                <a:gd name="connsiteX40" fmla="*/ 964212 w 1559859"/>
                <a:gd name="connsiteY40" fmla="*/ 500463 h 1938834"/>
                <a:gd name="connsiteX41" fmla="*/ 778081 w 1559859"/>
                <a:gd name="connsiteY41" fmla="*/ 169307 h 1938834"/>
                <a:gd name="connsiteX42" fmla="*/ 514225 w 1559859"/>
                <a:gd name="connsiteY42" fmla="*/ 21444 h 1938834"/>
                <a:gd name="connsiteX43" fmla="*/ 369859 w 1559859"/>
                <a:gd name="connsiteY43" fmla="*/ 66 h 193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59859" h="1938834">
                  <a:moveTo>
                    <a:pt x="1544068" y="1308371"/>
                  </a:moveTo>
                  <a:lnTo>
                    <a:pt x="1541964" y="1312896"/>
                  </a:lnTo>
                  <a:lnTo>
                    <a:pt x="1541713" y="1313236"/>
                  </a:lnTo>
                  <a:lnTo>
                    <a:pt x="1541534" y="1313609"/>
                  </a:lnTo>
                  <a:lnTo>
                    <a:pt x="1541362" y="1313712"/>
                  </a:lnTo>
                  <a:lnTo>
                    <a:pt x="1535015" y="1322320"/>
                  </a:lnTo>
                  <a:cubicBezTo>
                    <a:pt x="1531786" y="1327422"/>
                    <a:pt x="1534172" y="1327807"/>
                    <a:pt x="1559019" y="1309320"/>
                  </a:cubicBezTo>
                  <a:lnTo>
                    <a:pt x="1559859" y="1308835"/>
                  </a:lnTo>
                  <a:close/>
                  <a:moveTo>
                    <a:pt x="369859" y="66"/>
                  </a:moveTo>
                  <a:cubicBezTo>
                    <a:pt x="287648" y="1584"/>
                    <a:pt x="216191" y="29824"/>
                    <a:pt x="157468" y="88547"/>
                  </a:cubicBezTo>
                  <a:cubicBezTo>
                    <a:pt x="100064" y="145884"/>
                    <a:pt x="53549" y="211270"/>
                    <a:pt x="13433" y="281606"/>
                  </a:cubicBezTo>
                  <a:cubicBezTo>
                    <a:pt x="-4448" y="313012"/>
                    <a:pt x="-3854" y="344221"/>
                    <a:pt x="11519" y="376024"/>
                  </a:cubicBezTo>
                  <a:cubicBezTo>
                    <a:pt x="31049" y="416338"/>
                    <a:pt x="58695" y="451505"/>
                    <a:pt x="82250" y="489313"/>
                  </a:cubicBezTo>
                  <a:cubicBezTo>
                    <a:pt x="118143" y="546979"/>
                    <a:pt x="153245" y="604778"/>
                    <a:pt x="170862" y="671287"/>
                  </a:cubicBezTo>
                  <a:cubicBezTo>
                    <a:pt x="177790" y="697350"/>
                    <a:pt x="182738" y="723675"/>
                    <a:pt x="184783" y="750464"/>
                  </a:cubicBezTo>
                  <a:cubicBezTo>
                    <a:pt x="185840" y="764979"/>
                    <a:pt x="189864" y="777911"/>
                    <a:pt x="198046" y="789788"/>
                  </a:cubicBezTo>
                  <a:cubicBezTo>
                    <a:pt x="264290" y="885724"/>
                    <a:pt x="337133" y="975127"/>
                    <a:pt x="436433" y="1039788"/>
                  </a:cubicBezTo>
                  <a:cubicBezTo>
                    <a:pt x="512773" y="1089471"/>
                    <a:pt x="575190" y="1154858"/>
                    <a:pt x="635959" y="1221895"/>
                  </a:cubicBezTo>
                  <a:cubicBezTo>
                    <a:pt x="660768" y="1249211"/>
                    <a:pt x="688875" y="1272567"/>
                    <a:pt x="722195" y="1288931"/>
                  </a:cubicBezTo>
                  <a:cubicBezTo>
                    <a:pt x="773528" y="1314202"/>
                    <a:pt x="822750" y="1307537"/>
                    <a:pt x="869992" y="1277912"/>
                  </a:cubicBezTo>
                  <a:cubicBezTo>
                    <a:pt x="889126" y="1265903"/>
                    <a:pt x="907732" y="1253103"/>
                    <a:pt x="925943" y="1239709"/>
                  </a:cubicBezTo>
                  <a:cubicBezTo>
                    <a:pt x="943099" y="1227041"/>
                    <a:pt x="950488" y="1228493"/>
                    <a:pt x="959990" y="1247891"/>
                  </a:cubicBezTo>
                  <a:cubicBezTo>
                    <a:pt x="978926" y="1286621"/>
                    <a:pt x="988691" y="1328255"/>
                    <a:pt x="994431" y="1370747"/>
                  </a:cubicBezTo>
                  <a:cubicBezTo>
                    <a:pt x="995817" y="1380973"/>
                    <a:pt x="1002349" y="1392058"/>
                    <a:pt x="993243" y="1402153"/>
                  </a:cubicBezTo>
                  <a:lnTo>
                    <a:pt x="984474" y="1400195"/>
                  </a:lnTo>
                  <a:lnTo>
                    <a:pt x="994227" y="1404926"/>
                  </a:lnTo>
                  <a:cubicBezTo>
                    <a:pt x="1011579" y="1429141"/>
                    <a:pt x="1006961" y="1454609"/>
                    <a:pt x="983208" y="1475459"/>
                  </a:cubicBezTo>
                  <a:cubicBezTo>
                    <a:pt x="888263" y="1558793"/>
                    <a:pt x="808492" y="1653937"/>
                    <a:pt x="756961" y="1770590"/>
                  </a:cubicBezTo>
                  <a:cubicBezTo>
                    <a:pt x="735254" y="1819746"/>
                    <a:pt x="716581" y="1869891"/>
                    <a:pt x="718627" y="1925183"/>
                  </a:cubicBezTo>
                  <a:cubicBezTo>
                    <a:pt x="719155" y="1939962"/>
                    <a:pt x="723641" y="1941942"/>
                    <a:pt x="735782" y="1934948"/>
                  </a:cubicBezTo>
                  <a:cubicBezTo>
                    <a:pt x="766529" y="1917133"/>
                    <a:pt x="794768" y="1895689"/>
                    <a:pt x="821226" y="1872332"/>
                  </a:cubicBezTo>
                  <a:cubicBezTo>
                    <a:pt x="939133" y="1768215"/>
                    <a:pt x="1055325" y="1662184"/>
                    <a:pt x="1176531" y="1561893"/>
                  </a:cubicBezTo>
                  <a:cubicBezTo>
                    <a:pt x="1233406" y="1514816"/>
                    <a:pt x="1291436" y="1469323"/>
                    <a:pt x="1351857" y="1427310"/>
                  </a:cubicBezTo>
                  <a:lnTo>
                    <a:pt x="1541362" y="1313712"/>
                  </a:lnTo>
                  <a:lnTo>
                    <a:pt x="1541713" y="1313236"/>
                  </a:lnTo>
                  <a:lnTo>
                    <a:pt x="1544048" y="1308371"/>
                  </a:lnTo>
                  <a:lnTo>
                    <a:pt x="1543661" y="1308359"/>
                  </a:lnTo>
                  <a:cubicBezTo>
                    <a:pt x="1534369" y="1307861"/>
                    <a:pt x="1527092" y="1307191"/>
                    <a:pt x="1522342" y="1306349"/>
                  </a:cubicBezTo>
                  <a:cubicBezTo>
                    <a:pt x="1417762" y="1287875"/>
                    <a:pt x="1326973" y="1243998"/>
                    <a:pt x="1248984" y="1171816"/>
                  </a:cubicBezTo>
                  <a:cubicBezTo>
                    <a:pt x="1120125" y="1052457"/>
                    <a:pt x="1047809" y="902615"/>
                    <a:pt x="1009342" y="734100"/>
                  </a:cubicBezTo>
                  <a:cubicBezTo>
                    <a:pt x="991660" y="656705"/>
                    <a:pt x="984534" y="577199"/>
                    <a:pt x="964212" y="500463"/>
                  </a:cubicBezTo>
                  <a:cubicBezTo>
                    <a:pt x="930826" y="374374"/>
                    <a:pt x="871905" y="261811"/>
                    <a:pt x="778081" y="169307"/>
                  </a:cubicBezTo>
                  <a:cubicBezTo>
                    <a:pt x="703654" y="95937"/>
                    <a:pt x="613856" y="49750"/>
                    <a:pt x="514225" y="21444"/>
                  </a:cubicBezTo>
                  <a:cubicBezTo>
                    <a:pt x="467115" y="8050"/>
                    <a:pt x="419014" y="-857"/>
                    <a:pt x="369859" y="66"/>
                  </a:cubicBezTo>
                  <a:close/>
                </a:path>
              </a:pathLst>
            </a:custGeom>
            <a:solidFill>
              <a:srgbClr val="FEB78B"/>
            </a:solidFill>
            <a:ln w="6645" cap="flat">
              <a:noFill/>
              <a:prstDash val="solid"/>
              <a:miter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  <p:sp>
          <p:nvSpPr>
            <p:cNvPr id="6" name="자유형: 도형 656">
              <a:extLst>
                <a:ext uri="{FF2B5EF4-FFF2-40B4-BE49-F238E27FC236}">
                  <a16:creationId xmlns:a16="http://schemas.microsoft.com/office/drawing/2014/main" id="{40433B58-4F40-498C-86BD-109E9DFC0348}"/>
                </a:ext>
              </a:extLst>
            </p:cNvPr>
            <p:cNvSpPr/>
            <p:nvPr/>
          </p:nvSpPr>
          <p:spPr>
            <a:xfrm flipH="1">
              <a:off x="1686813" y="1155260"/>
              <a:ext cx="540480" cy="1047225"/>
            </a:xfrm>
            <a:custGeom>
              <a:avLst/>
              <a:gdLst>
                <a:gd name="connsiteX0" fmla="*/ 61330 w 540480"/>
                <a:gd name="connsiteY0" fmla="*/ 471850 h 1047225"/>
                <a:gd name="connsiteX1" fmla="*/ 61792 w 540480"/>
                <a:gd name="connsiteY1" fmla="*/ 494151 h 1047225"/>
                <a:gd name="connsiteX2" fmla="*/ 115301 w 540480"/>
                <a:gd name="connsiteY2" fmla="*/ 757480 h 1047225"/>
                <a:gd name="connsiteX3" fmla="*/ 215526 w 540480"/>
                <a:gd name="connsiteY3" fmla="*/ 959182 h 1047225"/>
                <a:gd name="connsiteX4" fmla="*/ 540480 w 540480"/>
                <a:gd name="connsiteY4" fmla="*/ 1021534 h 1047225"/>
                <a:gd name="connsiteX5" fmla="*/ 473114 w 540480"/>
                <a:gd name="connsiteY5" fmla="*/ 983859 h 1047225"/>
                <a:gd name="connsiteX6" fmla="*/ 258875 w 540480"/>
                <a:gd name="connsiteY6" fmla="*/ 783805 h 1047225"/>
                <a:gd name="connsiteX7" fmla="*/ 111145 w 540480"/>
                <a:gd name="connsiteY7" fmla="*/ 548256 h 1047225"/>
                <a:gd name="connsiteX8" fmla="*/ 61330 w 540480"/>
                <a:gd name="connsiteY8" fmla="*/ 471850 h 1047225"/>
                <a:gd name="connsiteX9" fmla="*/ 39622 w 540480"/>
                <a:gd name="connsiteY9" fmla="*/ 814 h 1047225"/>
                <a:gd name="connsiteX10" fmla="*/ 13187 w 540480"/>
                <a:gd name="connsiteY10" fmla="*/ 13654 h 1047225"/>
                <a:gd name="connsiteX11" fmla="*/ 10594 w 540480"/>
                <a:gd name="connsiteY11" fmla="*/ 20777 h 1047225"/>
                <a:gd name="connsiteX12" fmla="*/ 0 w 540480"/>
                <a:gd name="connsiteY12" fmla="*/ 71641 h 1047225"/>
                <a:gd name="connsiteX13" fmla="*/ 6895 w 540480"/>
                <a:gd name="connsiteY13" fmla="*/ 96091 h 1047225"/>
                <a:gd name="connsiteX14" fmla="*/ 182338 w 540480"/>
                <a:gd name="connsiteY14" fmla="*/ 362058 h 1047225"/>
                <a:gd name="connsiteX15" fmla="*/ 201407 w 540480"/>
                <a:gd name="connsiteY15" fmla="*/ 371031 h 1047225"/>
                <a:gd name="connsiteX16" fmla="*/ 205365 w 540480"/>
                <a:gd name="connsiteY16" fmla="*/ 346091 h 1047225"/>
                <a:gd name="connsiteX17" fmla="*/ 186033 w 540480"/>
                <a:gd name="connsiteY17" fmla="*/ 315146 h 1047225"/>
                <a:gd name="connsiteX18" fmla="*/ 182140 w 540480"/>
                <a:gd name="connsiteY18" fmla="*/ 238410 h 1047225"/>
                <a:gd name="connsiteX19" fmla="*/ 198635 w 540480"/>
                <a:gd name="connsiteY19" fmla="*/ 172496 h 1047225"/>
                <a:gd name="connsiteX20" fmla="*/ 120118 w 540480"/>
                <a:gd name="connsiteY20" fmla="*/ 23907 h 1047225"/>
                <a:gd name="connsiteX21" fmla="*/ 39622 w 540480"/>
                <a:gd name="connsiteY21" fmla="*/ 814 h 104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0480" h="1047225">
                  <a:moveTo>
                    <a:pt x="61330" y="471850"/>
                  </a:moveTo>
                  <a:cubicBezTo>
                    <a:pt x="58294" y="481615"/>
                    <a:pt x="60538" y="487883"/>
                    <a:pt x="61792" y="494151"/>
                  </a:cubicBezTo>
                  <a:cubicBezTo>
                    <a:pt x="79541" y="581906"/>
                    <a:pt x="97355" y="669725"/>
                    <a:pt x="115301" y="757480"/>
                  </a:cubicBezTo>
                  <a:cubicBezTo>
                    <a:pt x="130873" y="833555"/>
                    <a:pt x="159904" y="902769"/>
                    <a:pt x="215526" y="959182"/>
                  </a:cubicBezTo>
                  <a:cubicBezTo>
                    <a:pt x="308096" y="1053073"/>
                    <a:pt x="411686" y="1068446"/>
                    <a:pt x="540480" y="1021534"/>
                  </a:cubicBezTo>
                  <a:cubicBezTo>
                    <a:pt x="517651" y="1008733"/>
                    <a:pt x="495613" y="995868"/>
                    <a:pt x="473114" y="983859"/>
                  </a:cubicBezTo>
                  <a:cubicBezTo>
                    <a:pt x="383777" y="936287"/>
                    <a:pt x="313573" y="868789"/>
                    <a:pt x="258875" y="783805"/>
                  </a:cubicBezTo>
                  <a:cubicBezTo>
                    <a:pt x="208664" y="705817"/>
                    <a:pt x="160631" y="626640"/>
                    <a:pt x="111145" y="548256"/>
                  </a:cubicBezTo>
                  <a:cubicBezTo>
                    <a:pt x="95375" y="523249"/>
                    <a:pt x="78814" y="498638"/>
                    <a:pt x="61330" y="471850"/>
                  </a:cubicBezTo>
                  <a:close/>
                  <a:moveTo>
                    <a:pt x="39622" y="814"/>
                  </a:moveTo>
                  <a:lnTo>
                    <a:pt x="13187" y="13654"/>
                  </a:lnTo>
                  <a:lnTo>
                    <a:pt x="10594" y="20777"/>
                  </a:lnTo>
                  <a:lnTo>
                    <a:pt x="0" y="71641"/>
                  </a:lnTo>
                  <a:lnTo>
                    <a:pt x="6895" y="96091"/>
                  </a:lnTo>
                  <a:cubicBezTo>
                    <a:pt x="51235" y="194072"/>
                    <a:pt x="111805" y="281364"/>
                    <a:pt x="182338" y="362058"/>
                  </a:cubicBezTo>
                  <a:cubicBezTo>
                    <a:pt x="186957" y="367336"/>
                    <a:pt x="192235" y="377036"/>
                    <a:pt x="201407" y="371031"/>
                  </a:cubicBezTo>
                  <a:cubicBezTo>
                    <a:pt x="210578" y="365027"/>
                    <a:pt x="209390" y="354404"/>
                    <a:pt x="205365" y="346091"/>
                  </a:cubicBezTo>
                  <a:cubicBezTo>
                    <a:pt x="200087" y="335204"/>
                    <a:pt x="192961" y="325109"/>
                    <a:pt x="186033" y="315146"/>
                  </a:cubicBezTo>
                  <a:cubicBezTo>
                    <a:pt x="168746" y="290271"/>
                    <a:pt x="165909" y="265199"/>
                    <a:pt x="182140" y="238410"/>
                  </a:cubicBezTo>
                  <a:cubicBezTo>
                    <a:pt x="192697" y="220991"/>
                    <a:pt x="199031" y="201923"/>
                    <a:pt x="198635" y="172496"/>
                  </a:cubicBezTo>
                  <a:cubicBezTo>
                    <a:pt x="192499" y="118788"/>
                    <a:pt x="169736" y="64288"/>
                    <a:pt x="120118" y="23907"/>
                  </a:cubicBezTo>
                  <a:cubicBezTo>
                    <a:pt x="97025" y="5103"/>
                    <a:pt x="69643" y="-2682"/>
                    <a:pt x="39622" y="814"/>
                  </a:cubicBezTo>
                  <a:close/>
                </a:path>
              </a:pathLst>
            </a:custGeom>
            <a:solidFill>
              <a:srgbClr val="FEB78B"/>
            </a:solidFill>
            <a:ln w="66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</p:grpSp>
      <p:sp>
        <p:nvSpPr>
          <p:cNvPr id="7" name="CasetăText 6">
            <a:extLst>
              <a:ext uri="{FF2B5EF4-FFF2-40B4-BE49-F238E27FC236}">
                <a16:creationId xmlns:a16="http://schemas.microsoft.com/office/drawing/2014/main" id="{A636F26B-D75D-4600-8B61-383E8E8217A0}"/>
              </a:ext>
            </a:extLst>
          </p:cNvPr>
          <p:cNvSpPr txBox="1"/>
          <p:nvPr/>
        </p:nvSpPr>
        <p:spPr>
          <a:xfrm>
            <a:off x="3394230" y="2064797"/>
            <a:ext cx="8938725" cy="426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b="1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Intervenții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Asistenta: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asigură liniștea și repausul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sfătuiește gravida să consulte de urgență medicul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o-RO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obsevă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pierderile de sânge; cantitate, aspect, eventuale resturi ovulare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măsoară și supraveghează funcțiile vitale, observă comportamentul și reacțiile gravidei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administrează medicamentele recomandate de medic (sedative, calmante, tranchilizante)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sfătuiește gravida să-și mențină o igienă riguroasă pentru evitarea infecției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85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B75968DE-96CF-5616-E5FA-6374713ACA4D}"/>
              </a:ext>
            </a:extLst>
          </p:cNvPr>
          <p:cNvSpPr txBox="1"/>
          <p:nvPr/>
        </p:nvSpPr>
        <p:spPr>
          <a:xfrm>
            <a:off x="411480" y="1492253"/>
            <a:ext cx="4485861" cy="10881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b="1">
                <a:latin typeface="Times New Roman"/>
                <a:ea typeface="+mj-ea"/>
                <a:cs typeface="Times New Roman"/>
              </a:rPr>
              <a:t>GRAVIDA CU PLACENTĂ PRAEVIA</a:t>
            </a:r>
            <a:endParaRPr lang="en-US" sz="2000">
              <a:latin typeface="Times New Roman"/>
              <a:ea typeface="+mj-ea"/>
              <a:cs typeface="Times New Roman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1600">
                <a:latin typeface="+mj-lt"/>
                <a:ea typeface="+mj-ea"/>
                <a:cs typeface="+mj-cs"/>
              </a:rPr>
            </a:br>
            <a:endParaRPr lang="en-US" sz="160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20C87C20-4C0F-1410-8C1C-D2643520917B}"/>
              </a:ext>
            </a:extLst>
          </p:cNvPr>
          <p:cNvSpPr txBox="1"/>
          <p:nvPr/>
        </p:nvSpPr>
        <p:spPr>
          <a:xfrm>
            <a:off x="411479" y="2520102"/>
            <a:ext cx="4498848" cy="35844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en-US" sz="2000">
                <a:latin typeface="Times New Roman"/>
                <a:cs typeface="Times New Roman"/>
              </a:rPr>
              <a:t>Placenta </a:t>
            </a:r>
            <a:r>
              <a:rPr lang="en-US" sz="2000" err="1">
                <a:latin typeface="Times New Roman"/>
                <a:cs typeface="Times New Roman"/>
              </a:rPr>
              <a:t>praevia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este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inserţia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placentei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în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totalitate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sau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în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parte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în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segmentul</a:t>
            </a:r>
            <a:r>
              <a:rPr lang="en-US" sz="2000">
                <a:latin typeface="Times New Roman"/>
                <a:cs typeface="Times New Roman"/>
              </a:rPr>
              <a:t> inferior al </a:t>
            </a:r>
            <a:r>
              <a:rPr lang="en-US" sz="2000" err="1">
                <a:latin typeface="Times New Roman"/>
                <a:cs typeface="Times New Roman"/>
              </a:rPr>
              <a:t>uterului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spre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deosebire</a:t>
            </a:r>
            <a:r>
              <a:rPr lang="en-US" sz="2000">
                <a:latin typeface="Times New Roman"/>
                <a:cs typeface="Times New Roman"/>
              </a:rPr>
              <a:t> de placenta normal </a:t>
            </a:r>
            <a:r>
              <a:rPr lang="en-US" sz="2000" err="1">
                <a:latin typeface="Times New Roman"/>
                <a:cs typeface="Times New Roman"/>
              </a:rPr>
              <a:t>inserată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ce</a:t>
            </a:r>
            <a:r>
              <a:rPr lang="en-US" sz="2000">
                <a:latin typeface="Times New Roman"/>
                <a:cs typeface="Times New Roman"/>
              </a:rPr>
              <a:t> se </a:t>
            </a:r>
            <a:r>
              <a:rPr lang="en-US" sz="2000" err="1">
                <a:latin typeface="Times New Roman"/>
                <a:cs typeface="Times New Roman"/>
              </a:rPr>
              <a:t>găseste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în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segmentul</a:t>
            </a:r>
            <a:r>
              <a:rPr lang="en-US" sz="2000">
                <a:latin typeface="Times New Roman"/>
                <a:cs typeface="Times New Roman"/>
              </a:rPr>
              <a:t> superior.  </a:t>
            </a:r>
            <a:r>
              <a:rPr lang="en-US" sz="2000" err="1">
                <a:latin typeface="Times New Roman"/>
                <a:cs typeface="Times New Roman"/>
              </a:rPr>
              <a:t>În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raport</a:t>
            </a:r>
            <a:r>
              <a:rPr lang="en-US" sz="2000">
                <a:latin typeface="Times New Roman"/>
                <a:cs typeface="Times New Roman"/>
              </a:rPr>
              <a:t> cu </a:t>
            </a:r>
            <a:r>
              <a:rPr lang="en-US" sz="2000" err="1">
                <a:latin typeface="Times New Roman"/>
                <a:cs typeface="Times New Roman"/>
              </a:rPr>
              <a:t>orificiul</a:t>
            </a:r>
            <a:r>
              <a:rPr lang="en-US" sz="2000">
                <a:latin typeface="Times New Roman"/>
                <a:cs typeface="Times New Roman"/>
              </a:rPr>
              <a:t> intern al </a:t>
            </a:r>
            <a:r>
              <a:rPr lang="en-US" sz="2000" err="1">
                <a:latin typeface="Times New Roman"/>
                <a:cs typeface="Times New Roman"/>
              </a:rPr>
              <a:t>colului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uterin</a:t>
            </a:r>
            <a:r>
              <a:rPr lang="en-US" sz="2000">
                <a:latin typeface="Times New Roman"/>
                <a:cs typeface="Times New Roman"/>
              </a:rPr>
              <a:t>, placenta </a:t>
            </a:r>
            <a:r>
              <a:rPr lang="en-US" sz="2000" err="1">
                <a:latin typeface="Times New Roman"/>
                <a:cs typeface="Times New Roman"/>
              </a:rPr>
              <a:t>praevia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poate</a:t>
            </a:r>
            <a:r>
              <a:rPr lang="en-US" sz="2000">
                <a:latin typeface="Times New Roman"/>
                <a:cs typeface="Times New Roman"/>
              </a:rPr>
              <a:t> fi: </a:t>
            </a:r>
            <a:endParaRPr lang="ro-RO" sz="2000">
              <a:latin typeface="Times New Roman"/>
              <a:cs typeface="Times New Roman"/>
            </a:endParaRPr>
          </a:p>
          <a:p>
            <a:pPr algn="ctr"/>
            <a:r>
              <a:rPr lang="en-US" sz="2000">
                <a:solidFill>
                  <a:srgbClr val="4F81BD"/>
                </a:solidFill>
                <a:latin typeface="Times New Roman"/>
                <a:cs typeface="Times New Roman"/>
              </a:rPr>
              <a:t>- </a:t>
            </a:r>
            <a:r>
              <a:rPr lang="en-US" sz="2000" err="1">
                <a:solidFill>
                  <a:srgbClr val="4F81BD"/>
                </a:solidFill>
                <a:latin typeface="Times New Roman"/>
                <a:cs typeface="Times New Roman"/>
              </a:rPr>
              <a:t>laterală</a:t>
            </a:r>
            <a:r>
              <a:rPr lang="en-US" sz="2000">
                <a:solidFill>
                  <a:srgbClr val="4F81BD"/>
                </a:solidFill>
                <a:latin typeface="Times New Roman"/>
                <a:cs typeface="Times New Roman"/>
              </a:rPr>
              <a:t>, </a:t>
            </a:r>
            <a:endParaRPr lang="en-US" sz="2000">
              <a:latin typeface="Times New Roman"/>
              <a:cs typeface="Times New Roman"/>
            </a:endParaRPr>
          </a:p>
          <a:p>
            <a:pPr algn="ctr"/>
            <a:r>
              <a:rPr lang="en-US" sz="2000">
                <a:solidFill>
                  <a:srgbClr val="4F81BD"/>
                </a:solidFill>
                <a:latin typeface="Times New Roman"/>
                <a:cs typeface="Times New Roman"/>
              </a:rPr>
              <a:t>- </a:t>
            </a:r>
            <a:r>
              <a:rPr lang="en-US" sz="2000" err="1">
                <a:solidFill>
                  <a:srgbClr val="4F81BD"/>
                </a:solidFill>
                <a:latin typeface="Times New Roman"/>
                <a:cs typeface="Times New Roman"/>
              </a:rPr>
              <a:t>marginală</a:t>
            </a:r>
            <a:r>
              <a:rPr lang="en-US" sz="2000">
                <a:solidFill>
                  <a:srgbClr val="4F81BD"/>
                </a:solidFill>
                <a:latin typeface="Times New Roman"/>
                <a:cs typeface="Times New Roman"/>
              </a:rPr>
              <a:t>, </a:t>
            </a:r>
            <a:endParaRPr lang="en-US" sz="2000">
              <a:latin typeface="Times New Roman"/>
              <a:cs typeface="Times New Roman"/>
            </a:endParaRPr>
          </a:p>
          <a:p>
            <a:pPr algn="ctr"/>
            <a:r>
              <a:rPr lang="en-US" sz="2000">
                <a:solidFill>
                  <a:srgbClr val="4F81BD"/>
                </a:solidFill>
                <a:latin typeface="Times New Roman"/>
                <a:cs typeface="Times New Roman"/>
              </a:rPr>
              <a:t>- </a:t>
            </a:r>
            <a:r>
              <a:rPr lang="en-US" sz="2000" err="1">
                <a:solidFill>
                  <a:srgbClr val="4F81BD"/>
                </a:solidFill>
                <a:latin typeface="Times New Roman"/>
                <a:cs typeface="Times New Roman"/>
              </a:rPr>
              <a:t>centrală</a:t>
            </a:r>
            <a:r>
              <a:rPr lang="en-US" sz="2000">
                <a:solidFill>
                  <a:srgbClr val="4F81BD"/>
                </a:solidFill>
                <a:latin typeface="Times New Roman"/>
                <a:cs typeface="Times New Roman"/>
              </a:rPr>
              <a:t> (care </a:t>
            </a:r>
            <a:r>
              <a:rPr lang="en-US" sz="2000" err="1">
                <a:solidFill>
                  <a:srgbClr val="4F81BD"/>
                </a:solidFill>
                <a:latin typeface="Times New Roman"/>
                <a:cs typeface="Times New Roman"/>
              </a:rPr>
              <a:t>poate</a:t>
            </a:r>
            <a:r>
              <a:rPr lang="en-US" sz="2000">
                <a:solidFill>
                  <a:srgbClr val="4F81BD"/>
                </a:solidFill>
                <a:latin typeface="Times New Roman"/>
                <a:cs typeface="Times New Roman"/>
              </a:rPr>
              <a:t> fi </a:t>
            </a:r>
            <a:r>
              <a:rPr lang="en-US" sz="2000" err="1">
                <a:solidFill>
                  <a:srgbClr val="4F81BD"/>
                </a:solidFill>
                <a:latin typeface="Times New Roman"/>
                <a:cs typeface="Times New Roman"/>
              </a:rPr>
              <a:t>parţial</a:t>
            </a:r>
            <a:r>
              <a:rPr lang="en-US" sz="2000">
                <a:solidFill>
                  <a:srgbClr val="4F81BD"/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rgbClr val="4F81BD"/>
                </a:solidFill>
                <a:latin typeface="Times New Roman"/>
                <a:cs typeface="Times New Roman"/>
              </a:rPr>
              <a:t>centrală</a:t>
            </a:r>
            <a:r>
              <a:rPr lang="en-US" sz="2000">
                <a:solidFill>
                  <a:srgbClr val="4F81BD"/>
                </a:solidFill>
                <a:latin typeface="Times New Roman"/>
                <a:cs typeface="Times New Roman"/>
              </a:rPr>
              <a:t>)</a:t>
            </a:r>
            <a:endParaRPr lang="en-US" sz="2000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/>
            </a:br>
            <a:br>
              <a:rPr lang="en-US" sz="1400"/>
            </a:br>
            <a:endParaRPr lang="en-US" sz="1400">
              <a:cs typeface="Arial"/>
            </a:endParaRPr>
          </a:p>
        </p:txBody>
      </p:sp>
      <p:pic>
        <p:nvPicPr>
          <p:cNvPr id="5" name="Imagine 4" descr="O imagine care conține inimă, Ziua Îndrăgostiților&#10;&#10;Descriere generată automat">
            <a:extLst>
              <a:ext uri="{FF2B5EF4-FFF2-40B4-BE49-F238E27FC236}">
                <a16:creationId xmlns:a16="http://schemas.microsoft.com/office/drawing/2014/main" id="{46A974A2-E4EB-1600-F7BB-F6F5672B0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" b="189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2786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>
            <a:extLst>
              <a:ext uri="{FF2B5EF4-FFF2-40B4-BE49-F238E27FC236}">
                <a16:creationId xmlns:a16="http://schemas.microsoft.com/office/drawing/2014/main" id="{566F5E23-8A10-4CAF-9C39-2F4A409499A4}"/>
              </a:ext>
            </a:extLst>
          </p:cNvPr>
          <p:cNvSpPr/>
          <p:nvPr/>
        </p:nvSpPr>
        <p:spPr>
          <a:xfrm>
            <a:off x="4188322" y="1626731"/>
            <a:ext cx="3343276" cy="58477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endParaRPr lang="en-US" altLang="ko-KR" sz="3200" b="1">
              <a:solidFill>
                <a:schemeClr val="accent3"/>
              </a:solidFill>
              <a:cs typeface="Arial"/>
            </a:endParaRPr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F40D13C1-A522-4479-A3FA-DE5764238698}"/>
              </a:ext>
            </a:extLst>
          </p:cNvPr>
          <p:cNvGrpSpPr/>
          <p:nvPr/>
        </p:nvGrpSpPr>
        <p:grpSpPr>
          <a:xfrm>
            <a:off x="4188322" y="3267655"/>
            <a:ext cx="3248026" cy="369332"/>
            <a:chOff x="4981575" y="3429000"/>
            <a:chExt cx="3248026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BA38A7-504D-43F1-9FD4-8D61AB1F2191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endParaRPr lang="en-US" altLang="ko-KR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B3B6AA-D89B-43DE-B7B2-F45688918890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endParaRPr lang="ko-KR" altLang="en-US" sz="1200">
                <a:cs typeface="Arial" pitchFamily="34" charset="0"/>
              </a:endParaRPr>
            </a:p>
          </p:txBody>
        </p:sp>
      </p:grpSp>
      <p:sp>
        <p:nvSpPr>
          <p:cNvPr id="10" name="Rectangle 27">
            <a:extLst>
              <a:ext uri="{FF2B5EF4-FFF2-40B4-BE49-F238E27FC236}">
                <a16:creationId xmlns:a16="http://schemas.microsoft.com/office/drawing/2014/main" id="{88444A54-6796-43FE-937F-0C80CD5FA1F0}"/>
              </a:ext>
            </a:extLst>
          </p:cNvPr>
          <p:cNvSpPr/>
          <p:nvPr/>
        </p:nvSpPr>
        <p:spPr>
          <a:xfrm>
            <a:off x="5779244" y="1919118"/>
            <a:ext cx="66021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D169D4-1037-40C3-BB85-DFBF35D32D6B}"/>
              </a:ext>
            </a:extLst>
          </p:cNvPr>
          <p:cNvSpPr txBox="1"/>
          <p:nvPr/>
        </p:nvSpPr>
        <p:spPr>
          <a:xfrm>
            <a:off x="5845264" y="335901"/>
            <a:ext cx="6237879" cy="68757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449580">
              <a:spcAft>
                <a:spcPts val="1000"/>
              </a:spcAft>
            </a:pPr>
            <a:r>
              <a:rPr lang="ro-RO" b="1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Culegerea datelor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-în antecedente: avorturi repetate, metropatii </a:t>
            </a:r>
            <a:r>
              <a:rPr lang="ro-RO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hemoragice,procese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inflamatorii; </a:t>
            </a:r>
            <a:r>
              <a:rPr lang="ro-RO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multiparitatea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vârsta peste 35 de ani, operația cezariană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depistată, este cunoscută ca gravidă cu risc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hemoragia apare în repaus, chiar noaptea; sângele este roșu-deschis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nu prezintă dureri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anxietate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1000"/>
              </a:spcAft>
            </a:pPr>
            <a:r>
              <a:rPr lang="ro-RO" b="1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Probleme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pericol de traumatizare a fătului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posibilă alterare a ritmului cardiac matern din cauza hemoragiei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1000"/>
              </a:spcAft>
            </a:pPr>
            <a:r>
              <a:rPr lang="ro-RO" b="1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Obiective	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să nu sângereze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să nu fie compromis copilul, </a:t>
            </a:r>
            <a:r>
              <a:rPr lang="ro-RO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viata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mamei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br>
              <a:rPr lang="en-US" dirty="0"/>
            </a:br>
            <a:br>
              <a:rPr lang="en-US" dirty="0"/>
            </a:br>
            <a:endParaRPr lang="en-US" dirty="0">
              <a:cs typeface="Arial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200" u="sng" dirty="0">
              <a:solidFill>
                <a:srgbClr val="E36C09"/>
              </a:solidFill>
              <a:latin typeface="Times New Roman"/>
              <a:cs typeface="Times New Roman"/>
            </a:endParaRPr>
          </a:p>
        </p:txBody>
      </p:sp>
      <p:pic>
        <p:nvPicPr>
          <p:cNvPr id="23" name="Imagine 22" descr="O imagine care conține desen, schiță, ilustrație, Schiță&#10;&#10;Descriere generată automat">
            <a:extLst>
              <a:ext uri="{FF2B5EF4-FFF2-40B4-BE49-F238E27FC236}">
                <a16:creationId xmlns:a16="http://schemas.microsoft.com/office/drawing/2014/main" id="{279D1263-07CD-EDC2-DFBF-D0C88F508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60" y="1549730"/>
            <a:ext cx="4547260" cy="486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:a16="http://schemas.microsoft.com/office/drawing/2014/main" id="{B75968DE-96CF-5616-E5FA-6374713ACA4D}"/>
              </a:ext>
            </a:extLst>
          </p:cNvPr>
          <p:cNvSpPr txBox="1"/>
          <p:nvPr/>
        </p:nvSpPr>
        <p:spPr>
          <a:xfrm>
            <a:off x="6680718" y="113355"/>
            <a:ext cx="4865250" cy="85567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 err="1">
                <a:latin typeface="Times New Roman"/>
                <a:ea typeface="+mj-ea"/>
                <a:cs typeface="Times New Roman"/>
              </a:rPr>
              <a:t>Intervenții</a:t>
            </a:r>
            <a:br>
              <a:rPr lang="en-US" sz="2500" dirty="0">
                <a:latin typeface="+mj-lt"/>
                <a:ea typeface="+mj-ea"/>
                <a:cs typeface="+mj-cs"/>
              </a:rPr>
            </a:br>
            <a:endParaRPr lang="en-US" sz="25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46A974A2-E4EB-1600-F7BB-F6F5672B0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" r="28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20C87C20-4C0F-1410-8C1C-D2643520917B}"/>
              </a:ext>
            </a:extLst>
          </p:cNvPr>
          <p:cNvSpPr txBox="1"/>
          <p:nvPr/>
        </p:nvSpPr>
        <p:spPr>
          <a:xfrm>
            <a:off x="6172862" y="541192"/>
            <a:ext cx="6019136" cy="47133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7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Asistenta	</a:t>
            </a:r>
            <a:endParaRPr lang="ro-RO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supraveghează permanent gravida în teritoriu, o sfătuiește să se interneze obligatoriu în spital la apariția sângerării, unde va rămâne până la naștere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o-RO" sz="7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spital</a:t>
            </a: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urmărește prezența durerii și a contracțiilor uterine</a:t>
            </a: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asigură repausul obligatoriu la pat</a:t>
            </a: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supraveghează evoluția sângerării</a:t>
            </a: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la indicația medicului administrează antispastice și </a:t>
            </a:r>
            <a:r>
              <a:rPr lang="ro-RO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tocolitice</a:t>
            </a:r>
            <a:endParaRPr lang="ro-RO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indent="-85725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pregătește gravida pentru operația cezariană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o-RO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Bibliografie</a:t>
            </a: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Chiru </a:t>
            </a:r>
            <a:r>
              <a:rPr lang="ro-RO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Dănău</a:t>
            </a: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A., Barbu I., </a:t>
            </a:r>
            <a:r>
              <a:rPr lang="ro-RO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Dănău</a:t>
            </a: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R.A. Managementul îngrijirii pacientului: ed. RCR Editorial, 2018</a:t>
            </a:r>
          </a:p>
          <a:p>
            <a:pPr algn="ctr"/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dirty="0"/>
            </a:b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183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2383F9EE-34A2-72A2-B3FB-538B2BAE9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10" y="2141761"/>
            <a:ext cx="4310473" cy="4310473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B75968DE-96CF-5616-E5FA-6374713ACA4D}"/>
              </a:ext>
            </a:extLst>
          </p:cNvPr>
          <p:cNvSpPr txBox="1"/>
          <p:nvPr/>
        </p:nvSpPr>
        <p:spPr>
          <a:xfrm>
            <a:off x="4257849" y="2265561"/>
            <a:ext cx="717134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sz="4000" b="1" dirty="0">
                <a:latin typeface="Times New Roman"/>
                <a:cs typeface="Times New Roman"/>
              </a:rPr>
              <a:t>VĂ MULȚUMESC PENTRU ATENȚIE!</a:t>
            </a:r>
            <a:endParaRPr lang="ro-RO" sz="4000" dirty="0"/>
          </a:p>
          <a:p>
            <a:pPr algn="ctr"/>
            <a:endParaRPr lang="ro-RO" sz="9600" b="1" dirty="0">
              <a:latin typeface="Times New Roman"/>
              <a:cs typeface="Times New Roman"/>
            </a:endParaRPr>
          </a:p>
          <a:p>
            <a:pPr algn="ctr"/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Nașterea nu este numai despre crearea bebelușilor. Nașterea este despre crearea mamelor – mame puternice, competente, capabile, care au încredere în ele însele și </a:t>
            </a:r>
            <a:r>
              <a:rPr lang="ro-RO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iși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cunosc forța interioara </a:t>
            </a:r>
            <a:r>
              <a:rPr lang="ro-RO" dirty="0"/>
              <a:t>–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Barbara Katz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Rothman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4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981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ine 1" descr="O imagine care conține Chip de om, desen, îmbrăcăminte, desen animat&#10;&#10;Descriere generată automat">
            <a:extLst>
              <a:ext uri="{FF2B5EF4-FFF2-40B4-BE49-F238E27FC236}">
                <a16:creationId xmlns:a16="http://schemas.microsoft.com/office/drawing/2014/main" id="{2383F9EE-34A2-72A2-B3FB-538B2BAE9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38" y="2141761"/>
            <a:ext cx="5405217" cy="4310473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B75968DE-96CF-5616-E5FA-6374713ACA4D}"/>
              </a:ext>
            </a:extLst>
          </p:cNvPr>
          <p:cNvSpPr txBox="1"/>
          <p:nvPr/>
        </p:nvSpPr>
        <p:spPr>
          <a:xfrm>
            <a:off x="1674023" y="1196720"/>
            <a:ext cx="89776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o-RO" sz="4000" b="1">
                <a:latin typeface="Times New Roman"/>
                <a:ea typeface="Times New Roman"/>
                <a:cs typeface="Times New Roman"/>
              </a:rPr>
              <a:t>GRAVIDA CU RISC OBSTETRICAL</a:t>
            </a:r>
            <a:endParaRPr lang="ro-RO" sz="4000">
              <a:cs typeface="Arial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20C87C20-4C0F-1410-8C1C-D2643520917B}"/>
              </a:ext>
            </a:extLst>
          </p:cNvPr>
          <p:cNvSpPr txBox="1"/>
          <p:nvPr/>
        </p:nvSpPr>
        <p:spPr>
          <a:xfrm>
            <a:off x="6037862" y="2594251"/>
            <a:ext cx="551773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sz="2400">
                <a:latin typeface="Times New Roman"/>
                <a:cs typeface="Times New Roman"/>
              </a:rPr>
              <a:t>Evoluția unei sarcini depinde, în mare măsură, de mediul fizic, social, familial, de dorința cu care este așteptat copilul, de modul în care viitoarea mamă colaborează cu personalul medico-sanitar, acceptă sfaturile și înțelege să le aplice.</a:t>
            </a:r>
            <a:endParaRPr lang="ro-RO" sz="2400">
              <a:cs typeface="Arial"/>
            </a:endParaRPr>
          </a:p>
          <a:p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9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317034" y="930362"/>
            <a:ext cx="11573197" cy="724247"/>
          </a:xfrm>
        </p:spPr>
        <p:txBody>
          <a:bodyPr lIns="91440" tIns="45720" rIns="91440" bIns="45720" anchor="ctr"/>
          <a:lstStyle/>
          <a:p>
            <a:r>
              <a:rPr lang="en-US" b="1">
                <a:latin typeface="Times New Roman"/>
                <a:cs typeface="Arial"/>
              </a:rPr>
              <a:t>CAUZE:</a:t>
            </a:r>
            <a:endParaRPr lang="en-US" b="1">
              <a:latin typeface="Times New Roman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6D165B7-E195-4948-987C-B2DCE4816C38}"/>
              </a:ext>
            </a:extLst>
          </p:cNvPr>
          <p:cNvGrpSpPr/>
          <p:nvPr/>
        </p:nvGrpSpPr>
        <p:grpSpPr>
          <a:xfrm>
            <a:off x="836887" y="2178262"/>
            <a:ext cx="4667861" cy="1834851"/>
            <a:chOff x="952073" y="1859285"/>
            <a:chExt cx="4667861" cy="1834851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9F7F3B04-6DE0-4BAC-B5AC-A3BA214C0B99}"/>
                </a:ext>
              </a:extLst>
            </p:cNvPr>
            <p:cNvGrpSpPr/>
            <p:nvPr/>
          </p:nvGrpSpPr>
          <p:grpSpPr>
            <a:xfrm>
              <a:off x="952073" y="1859285"/>
              <a:ext cx="3655631" cy="338554"/>
              <a:chOff x="7020272" y="1886530"/>
              <a:chExt cx="3655631" cy="338554"/>
            </a:xfrm>
          </p:grpSpPr>
          <p:sp>
            <p:nvSpPr>
              <p:cNvPr id="17" name="Rectangle 17">
                <a:extLst>
                  <a:ext uri="{FF2B5EF4-FFF2-40B4-BE49-F238E27FC236}">
                    <a16:creationId xmlns:a16="http://schemas.microsoft.com/office/drawing/2014/main" id="{55C9C5EC-2E18-4CDE-B480-389D414E20C2}"/>
                  </a:ext>
                </a:extLst>
              </p:cNvPr>
              <p:cNvSpPr/>
              <p:nvPr/>
            </p:nvSpPr>
            <p:spPr>
              <a:xfrm>
                <a:off x="7020272" y="195888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DD5C60-C789-4A74-B4DE-871FC73401B2}"/>
                  </a:ext>
                </a:extLst>
              </p:cNvPr>
              <p:cNvSpPr txBox="1"/>
              <p:nvPr/>
            </p:nvSpPr>
            <p:spPr>
              <a:xfrm>
                <a:off x="7304112" y="1886530"/>
                <a:ext cx="337179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228600" indent="-228600">
                  <a:buAutoNum type="arabicPeriod"/>
                </a:pPr>
                <a:r>
                  <a:rPr lang="en-US" sz="1600" dirty="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Circumstanțe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dirty="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psiho-sociale</a:t>
                </a:r>
                <a:r>
                  <a:rPr lang="ro-RO" sz="16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endParaRPr lang="ro-RO" sz="16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09E2D621-2B19-434D-AB7C-55DCA64A952D}"/>
                </a:ext>
              </a:extLst>
            </p:cNvPr>
            <p:cNvGrpSpPr/>
            <p:nvPr/>
          </p:nvGrpSpPr>
          <p:grpSpPr>
            <a:xfrm>
              <a:off x="971932" y="2232298"/>
              <a:ext cx="3691073" cy="338554"/>
              <a:chOff x="7037993" y="1470088"/>
              <a:chExt cx="3691073" cy="338554"/>
            </a:xfrm>
          </p:grpSpPr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214C9867-4A4F-42F1-8614-2C7A34380562}"/>
                  </a:ext>
                </a:extLst>
              </p:cNvPr>
              <p:cNvSpPr/>
              <p:nvPr/>
            </p:nvSpPr>
            <p:spPr>
              <a:xfrm>
                <a:off x="7037993" y="1524723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B8C741-7F44-4022-BBC9-974F4F9CBDE0}"/>
                  </a:ext>
                </a:extLst>
              </p:cNvPr>
              <p:cNvSpPr txBox="1"/>
              <p:nvPr/>
            </p:nvSpPr>
            <p:spPr>
              <a:xfrm>
                <a:off x="7357275" y="1470088"/>
                <a:ext cx="337179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altLang="ko-KR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/>
                    <a:cs typeface="Times New Roman"/>
                  </a:rPr>
                  <a:t>2. </a:t>
                </a:r>
                <a:r>
                  <a:rPr lang="en-US" sz="160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Factori</a:t>
                </a:r>
                <a:r>
                  <a:rPr lang="en-US" sz="160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generali</a:t>
                </a:r>
                <a:endParaRPr lang="en-US" altLang="ko-KR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27279817-DAD6-4A0B-84A5-5E37564F5EB2}"/>
                </a:ext>
              </a:extLst>
            </p:cNvPr>
            <p:cNvGrpSpPr/>
            <p:nvPr/>
          </p:nvGrpSpPr>
          <p:grpSpPr>
            <a:xfrm>
              <a:off x="963071" y="2543288"/>
              <a:ext cx="4656863" cy="338554"/>
              <a:chOff x="7029132" y="991623"/>
              <a:chExt cx="4656863" cy="338554"/>
            </a:xfrm>
          </p:grpSpPr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A1172F69-1D40-4E1C-BB04-7762ECFA63D3}"/>
                  </a:ext>
                </a:extLst>
              </p:cNvPr>
              <p:cNvSpPr/>
              <p:nvPr/>
            </p:nvSpPr>
            <p:spPr>
              <a:xfrm>
                <a:off x="7029132" y="1072839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AFFBDF-1BD2-473D-B337-669933DECBE7}"/>
                  </a:ext>
                </a:extLst>
              </p:cNvPr>
              <p:cNvSpPr txBox="1"/>
              <p:nvPr/>
            </p:nvSpPr>
            <p:spPr>
              <a:xfrm>
                <a:off x="7312972" y="991623"/>
                <a:ext cx="4373023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3. </a:t>
                </a:r>
                <a:r>
                  <a:rPr lang="en-US" sz="160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Antecedente</a:t>
                </a:r>
                <a:r>
                  <a:rPr lang="en-US" sz="160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ginecologico-obstetricale</a:t>
                </a:r>
                <a:endParaRPr lang="ro-RO" altLang="ko-KR" sz="1600" err="1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636409BF-EB02-48A6-9842-57D54ED1DD36}"/>
                </a:ext>
              </a:extLst>
            </p:cNvPr>
            <p:cNvGrpSpPr/>
            <p:nvPr/>
          </p:nvGrpSpPr>
          <p:grpSpPr>
            <a:xfrm>
              <a:off x="954211" y="2863139"/>
              <a:ext cx="3682213" cy="830997"/>
              <a:chOff x="7020272" y="522019"/>
              <a:chExt cx="3682213" cy="830997"/>
            </a:xfrm>
          </p:grpSpPr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469332EB-C903-4127-99E2-881CF8FCE825}"/>
                  </a:ext>
                </a:extLst>
              </p:cNvPr>
              <p:cNvSpPr/>
              <p:nvPr/>
            </p:nvSpPr>
            <p:spPr>
              <a:xfrm>
                <a:off x="7020272" y="585514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151753-1129-47F2-8116-97177A8A9D5B}"/>
                  </a:ext>
                </a:extLst>
              </p:cNvPr>
              <p:cNvSpPr txBox="1"/>
              <p:nvPr/>
            </p:nvSpPr>
            <p:spPr>
              <a:xfrm>
                <a:off x="7330694" y="522019"/>
                <a:ext cx="337179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4. Boli </a:t>
                </a:r>
                <a:r>
                  <a:rPr lang="en-US" sz="160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preexistente</a:t>
                </a:r>
                <a:r>
                  <a:rPr lang="en-US" sz="160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sarcinii</a:t>
                </a:r>
                <a:endParaRPr lang="ro-RO" sz="1600" err="1">
                  <a:latin typeface="Times New Roman"/>
                  <a:cs typeface="Times New Roman"/>
                </a:endParaRPr>
              </a:p>
              <a:p>
                <a:br>
                  <a:rPr lang="en-US" sz="1600">
                    <a:latin typeface="Times New Roman"/>
                    <a:cs typeface="Times New Roman"/>
                  </a:rPr>
                </a:br>
                <a:endParaRPr lang="en-US" sz="1600"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696E64AC-0DEC-43C0-A73A-C5D334462BB9}"/>
              </a:ext>
            </a:extLst>
          </p:cNvPr>
          <p:cNvGrpSpPr/>
          <p:nvPr/>
        </p:nvGrpSpPr>
        <p:grpSpPr>
          <a:xfrm flipH="1">
            <a:off x="837828" y="3495500"/>
            <a:ext cx="9254518" cy="1758850"/>
            <a:chOff x="1238051" y="2621284"/>
            <a:chExt cx="9254518" cy="1758850"/>
          </a:xfrm>
        </p:grpSpPr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0440535A-8F3B-4385-85CB-F170661D4C2C}"/>
                </a:ext>
              </a:extLst>
            </p:cNvPr>
            <p:cNvGrpSpPr/>
            <p:nvPr/>
          </p:nvGrpSpPr>
          <p:grpSpPr>
            <a:xfrm>
              <a:off x="8439471" y="2621284"/>
              <a:ext cx="2050960" cy="830997"/>
              <a:chOff x="14507670" y="2648529"/>
              <a:chExt cx="2050960" cy="830997"/>
            </a:xfrm>
          </p:grpSpPr>
          <p:sp>
            <p:nvSpPr>
              <p:cNvPr id="30" name="Rectangle 30">
                <a:extLst>
                  <a:ext uri="{FF2B5EF4-FFF2-40B4-BE49-F238E27FC236}">
                    <a16:creationId xmlns:a16="http://schemas.microsoft.com/office/drawing/2014/main" id="{AD3D43B3-095A-44A9-9178-CC34B00B6EA4}"/>
                  </a:ext>
                </a:extLst>
              </p:cNvPr>
              <p:cNvSpPr/>
              <p:nvPr/>
            </p:nvSpPr>
            <p:spPr>
              <a:xfrm>
                <a:off x="16270598" y="3022141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DCF657D-B575-46A7-8179-6583C4DE62C2}"/>
                  </a:ext>
                </a:extLst>
              </p:cNvPr>
              <p:cNvSpPr txBox="1"/>
              <p:nvPr/>
            </p:nvSpPr>
            <p:spPr>
              <a:xfrm>
                <a:off x="14507670" y="2648529"/>
                <a:ext cx="1723745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5. </a:t>
                </a:r>
                <a:r>
                  <a:rPr lang="en-US" sz="160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Intoxicații</a:t>
                </a:r>
                <a:r>
                  <a:rPr lang="en-US" sz="160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 </a:t>
                </a:r>
                <a:endParaRPr lang="ro-RO" sz="1600">
                  <a:latin typeface="Times New Roman"/>
                  <a:cs typeface="Times New Roman"/>
                </a:endParaRPr>
              </a:p>
              <a:p>
                <a:pPr algn="r"/>
                <a:br>
                  <a:rPr lang="en-US" sz="1600">
                    <a:latin typeface="Times New Roman"/>
                    <a:cs typeface="Times New Roman"/>
                  </a:rPr>
                </a:br>
                <a:endParaRPr lang="en-US" altLang="ko-KR" sz="16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D2833C60-B968-47CD-B973-0B1C39421B67}"/>
                </a:ext>
              </a:extLst>
            </p:cNvPr>
            <p:cNvGrpSpPr/>
            <p:nvPr/>
          </p:nvGrpSpPr>
          <p:grpSpPr>
            <a:xfrm>
              <a:off x="6793563" y="2712235"/>
              <a:ext cx="3699006" cy="558594"/>
              <a:chOff x="12859624" y="1950025"/>
              <a:chExt cx="3699006" cy="558594"/>
            </a:xfrm>
          </p:grpSpPr>
          <p:sp>
            <p:nvSpPr>
              <p:cNvPr id="28" name="Rectangle 28">
                <a:extLst>
                  <a:ext uri="{FF2B5EF4-FFF2-40B4-BE49-F238E27FC236}">
                    <a16:creationId xmlns:a16="http://schemas.microsoft.com/office/drawing/2014/main" id="{35FFAFF1-230E-471B-8D1D-90E508BB2C3C}"/>
                  </a:ext>
                </a:extLst>
              </p:cNvPr>
              <p:cNvSpPr/>
              <p:nvPr/>
            </p:nvSpPr>
            <p:spPr>
              <a:xfrm>
                <a:off x="16270598" y="1950025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03C164-2A07-4F35-9A46-BE04DE4AB92A}"/>
                  </a:ext>
                </a:extLst>
              </p:cNvPr>
              <p:cNvSpPr txBox="1"/>
              <p:nvPr/>
            </p:nvSpPr>
            <p:spPr>
              <a:xfrm>
                <a:off x="12859624" y="2170065"/>
                <a:ext cx="337179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6. </a:t>
                </a:r>
                <a:r>
                  <a:rPr lang="en-US" sz="160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Sarcina</a:t>
                </a:r>
                <a:r>
                  <a:rPr lang="en-US" sz="160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complicată</a:t>
                </a:r>
                <a:r>
                  <a:rPr lang="en-US" altLang="ko-KR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/>
                    <a:cs typeface="Times New Roman"/>
                  </a:rPr>
                  <a:t>.</a:t>
                </a:r>
                <a:endParaRPr lang="ko-KR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7F7146BE-68FD-483F-966B-40E57C208AE5}"/>
                </a:ext>
              </a:extLst>
            </p:cNvPr>
            <p:cNvGrpSpPr/>
            <p:nvPr/>
          </p:nvGrpSpPr>
          <p:grpSpPr>
            <a:xfrm>
              <a:off x="6784703" y="3216682"/>
              <a:ext cx="3707866" cy="830997"/>
              <a:chOff x="12850764" y="1665017"/>
              <a:chExt cx="3707866" cy="830997"/>
            </a:xfrm>
          </p:grpSpPr>
          <p:sp>
            <p:nvSpPr>
              <p:cNvPr id="26" name="Rectangle 26">
                <a:extLst>
                  <a:ext uri="{FF2B5EF4-FFF2-40B4-BE49-F238E27FC236}">
                    <a16:creationId xmlns:a16="http://schemas.microsoft.com/office/drawing/2014/main" id="{03C7DC5F-B137-4015-A5F1-381A63D7A225}"/>
                  </a:ext>
                </a:extLst>
              </p:cNvPr>
              <p:cNvSpPr/>
              <p:nvPr/>
            </p:nvSpPr>
            <p:spPr>
              <a:xfrm>
                <a:off x="16270598" y="1755095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6F47A6-F0CE-4760-9032-F90C2F646E70}"/>
                  </a:ext>
                </a:extLst>
              </p:cNvPr>
              <p:cNvSpPr txBox="1"/>
              <p:nvPr/>
            </p:nvSpPr>
            <p:spPr>
              <a:xfrm>
                <a:off x="12850764" y="1665017"/>
                <a:ext cx="337179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imes New Roman"/>
                    <a:cs typeface="Arial"/>
                  </a:rPr>
                  <a:t>7. </a:t>
                </a:r>
                <a:r>
                  <a:rPr lang="en-US" sz="1600" err="1">
                    <a:solidFill>
                      <a:srgbClr val="000000"/>
                    </a:solidFill>
                    <a:latin typeface="Times New Roman"/>
                    <a:cs typeface="Arial"/>
                  </a:rPr>
                  <a:t>Hemoragie</a:t>
                </a:r>
                <a:r>
                  <a:rPr lang="en-US" sz="1600">
                    <a:solidFill>
                      <a:srgbClr val="000000"/>
                    </a:solidFill>
                    <a:latin typeface="Times New Roman"/>
                    <a:cs typeface="Arial"/>
                  </a:rPr>
                  <a:t> </a:t>
                </a:r>
                <a:r>
                  <a:rPr lang="en-US" sz="1600" err="1">
                    <a:solidFill>
                      <a:srgbClr val="000000"/>
                    </a:solidFill>
                    <a:latin typeface="Times New Roman"/>
                    <a:cs typeface="Arial"/>
                  </a:rPr>
                  <a:t>recentă</a:t>
                </a:r>
                <a:endParaRPr lang="ro-RO" sz="1600" err="1">
                  <a:latin typeface="Times New Roman"/>
                  <a:cs typeface="Arial"/>
                </a:endParaRPr>
              </a:p>
              <a:p>
                <a:br>
                  <a:rPr lang="en-US" sz="1600">
                    <a:latin typeface="Arial"/>
                    <a:cs typeface="Arial"/>
                  </a:rPr>
                </a:br>
                <a:r>
                  <a:rPr lang="en-US" altLang="ko-KR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  <a:t>.</a:t>
                </a:r>
                <a:endParaRPr lang="ko-KR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AD389C-331E-48D3-B11D-7CE209410256}"/>
                </a:ext>
              </a:extLst>
            </p:cNvPr>
            <p:cNvSpPr txBox="1"/>
            <p:nvPr/>
          </p:nvSpPr>
          <p:spPr>
            <a:xfrm>
              <a:off x="1238051" y="4041580"/>
              <a:ext cx="3371791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endPara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endParaRPr>
            </a:p>
          </p:txBody>
        </p:sp>
      </p:grpSp>
      <p:pic>
        <p:nvPicPr>
          <p:cNvPr id="3" name="Imagine 2" descr="O imagine care conține desen animat, desen, încălțăminte, clipart&#10;&#10;Descriere generată automat">
            <a:extLst>
              <a:ext uri="{FF2B5EF4-FFF2-40B4-BE49-F238E27FC236}">
                <a16:creationId xmlns:a16="http://schemas.microsoft.com/office/drawing/2014/main" id="{5D3DF5F7-6A51-B54D-7803-D23126D05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706" y="1772653"/>
            <a:ext cx="3807327" cy="383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:a16="http://schemas.microsoft.com/office/drawing/2014/main" id="{B75968DE-96CF-5616-E5FA-6374713ACA4D}"/>
              </a:ext>
            </a:extLst>
          </p:cNvPr>
          <p:cNvSpPr txBox="1"/>
          <p:nvPr/>
        </p:nvSpPr>
        <p:spPr>
          <a:xfrm>
            <a:off x="6625551" y="846797"/>
            <a:ext cx="5291663" cy="162877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>
                <a:latin typeface="Times New Roman"/>
                <a:ea typeface="+mj-ea"/>
                <a:cs typeface="Times New Roman"/>
              </a:rPr>
              <a:t>GRAVIDA CU DISGRAVIDIE PRECOCE</a:t>
            </a:r>
            <a:endParaRPr lang="en-US" sz="3000">
              <a:latin typeface="Times New Roman"/>
              <a:ea typeface="+mj-ea"/>
              <a:cs typeface="Times New Roman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2500">
                <a:latin typeface="+mj-lt"/>
                <a:ea typeface="+mj-ea"/>
                <a:cs typeface="+mj-cs"/>
              </a:rPr>
            </a:br>
            <a:endParaRPr lang="en-US" sz="2500">
              <a:latin typeface="+mj-lt"/>
              <a:ea typeface="+mj-ea"/>
              <a:cs typeface="+mj-cs"/>
            </a:endParaRPr>
          </a:p>
        </p:txBody>
      </p:sp>
      <p:pic>
        <p:nvPicPr>
          <p:cNvPr id="5" name="Imagine 4" descr="O imagine care conține îmbrăcăminte, roz, ilustrație, clipart&#10;&#10;Descriere generată automat">
            <a:extLst>
              <a:ext uri="{FF2B5EF4-FFF2-40B4-BE49-F238E27FC236}">
                <a16:creationId xmlns:a16="http://schemas.microsoft.com/office/drawing/2014/main" id="{46A974A2-E4EB-1600-F7BB-F6F5672B0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90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20C87C20-4C0F-1410-8C1C-D2643520917B}"/>
              </a:ext>
            </a:extLst>
          </p:cNvPr>
          <p:cNvSpPr txBox="1"/>
          <p:nvPr/>
        </p:nvSpPr>
        <p:spPr>
          <a:xfrm>
            <a:off x="6783890" y="2297936"/>
            <a:ext cx="4974988" cy="31491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err="1">
                <a:latin typeface="Times New Roman"/>
                <a:cs typeface="Times New Roman"/>
              </a:rPr>
              <a:t>Disgravidiile</a:t>
            </a:r>
            <a:r>
              <a:rPr lang="en-US" sz="3000">
                <a:latin typeface="Times New Roman"/>
                <a:cs typeface="Times New Roman"/>
              </a:rPr>
              <a:t> sunt </a:t>
            </a:r>
            <a:r>
              <a:rPr lang="en-US" sz="3000" err="1">
                <a:latin typeface="Times New Roman"/>
                <a:cs typeface="Times New Roman"/>
              </a:rPr>
              <a:t>manifestări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patologice</a:t>
            </a:r>
            <a:r>
              <a:rPr lang="en-US" sz="3000">
                <a:latin typeface="Times New Roman"/>
                <a:cs typeface="Times New Roman"/>
              </a:rPr>
              <a:t> determinate de </a:t>
            </a:r>
            <a:r>
              <a:rPr lang="en-US" sz="3000" err="1">
                <a:latin typeface="Times New Roman"/>
                <a:cs typeface="Times New Roman"/>
              </a:rPr>
              <a:t>evoluția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sarcinii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si</a:t>
            </a:r>
            <a:r>
              <a:rPr lang="en-US" sz="3000">
                <a:latin typeface="Times New Roman"/>
                <a:cs typeface="Times New Roman"/>
              </a:rPr>
              <a:t> pot </a:t>
            </a:r>
            <a:r>
              <a:rPr lang="en-US" sz="3000" err="1">
                <a:latin typeface="Times New Roman"/>
                <a:cs typeface="Times New Roman"/>
              </a:rPr>
              <a:t>pune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în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pericol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viața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femeii</a:t>
            </a:r>
            <a:r>
              <a:rPr lang="en-US" sz="3000">
                <a:latin typeface="Times New Roman"/>
                <a:cs typeface="Times New Roman"/>
              </a:rPr>
              <a:t>. </a:t>
            </a:r>
            <a:endParaRPr lang="ro-RO" sz="3000">
              <a:latin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err="1">
                <a:latin typeface="Times New Roman"/>
                <a:cs typeface="Times New Roman"/>
              </a:rPr>
              <a:t>Disgravidia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precoce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este</a:t>
            </a:r>
            <a:r>
              <a:rPr lang="en-US" sz="3000">
                <a:latin typeface="Times New Roman"/>
                <a:cs typeface="Times New Roman"/>
              </a:rPr>
              <a:t> o </a:t>
            </a:r>
            <a:r>
              <a:rPr lang="en-US" sz="3000" err="1">
                <a:latin typeface="Times New Roman"/>
                <a:cs typeface="Times New Roman"/>
              </a:rPr>
              <a:t>afecțiune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ce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apare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în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primul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trimestru</a:t>
            </a:r>
            <a:r>
              <a:rPr lang="en-US" sz="3000">
                <a:latin typeface="Times New Roman"/>
                <a:cs typeface="Times New Roman"/>
              </a:rPr>
              <a:t> de </a:t>
            </a:r>
            <a:r>
              <a:rPr lang="en-US" sz="3000" err="1">
                <a:latin typeface="Times New Roman"/>
                <a:cs typeface="Times New Roman"/>
              </a:rPr>
              <a:t>sarcină</a:t>
            </a:r>
            <a:r>
              <a:rPr lang="en-US" sz="3000">
                <a:latin typeface="Times New Roman"/>
                <a:cs typeface="Times New Roman"/>
              </a:rPr>
              <a:t>, </a:t>
            </a:r>
            <a:r>
              <a:rPr lang="en-US" sz="3000" err="1">
                <a:latin typeface="Times New Roman"/>
                <a:cs typeface="Times New Roman"/>
              </a:rPr>
              <a:t>generată</a:t>
            </a:r>
            <a:r>
              <a:rPr lang="en-US" sz="3000">
                <a:latin typeface="Times New Roman"/>
                <a:cs typeface="Times New Roman"/>
              </a:rPr>
              <a:t> de </a:t>
            </a:r>
            <a:r>
              <a:rPr lang="en-US" sz="3000" err="1">
                <a:latin typeface="Times New Roman"/>
                <a:cs typeface="Times New Roman"/>
              </a:rPr>
              <a:t>perturbări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apărute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în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organismul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femeii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datorită</a:t>
            </a:r>
            <a:r>
              <a:rPr lang="en-US" sz="3000">
                <a:latin typeface="Times New Roman"/>
                <a:cs typeface="Times New Roman"/>
              </a:rPr>
              <a:t> </a:t>
            </a:r>
            <a:r>
              <a:rPr lang="en-US" sz="3000" err="1">
                <a:latin typeface="Times New Roman"/>
                <a:cs typeface="Times New Roman"/>
              </a:rPr>
              <a:t>stării</a:t>
            </a:r>
            <a:r>
              <a:rPr lang="en-US" sz="3000">
                <a:latin typeface="Times New Roman"/>
                <a:cs typeface="Times New Roman"/>
              </a:rPr>
              <a:t> de </a:t>
            </a:r>
            <a:r>
              <a:rPr lang="en-US" sz="3000" err="1">
                <a:latin typeface="Times New Roman"/>
                <a:cs typeface="Times New Roman"/>
              </a:rPr>
              <a:t>gestație</a:t>
            </a:r>
            <a:r>
              <a:rPr lang="en-US" sz="3000">
                <a:latin typeface="Times New Roman"/>
                <a:cs typeface="Times New Roman"/>
              </a:rPr>
              <a:t>.</a:t>
            </a:r>
            <a:endParaRPr lang="en-US" sz="3000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/>
            </a:b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41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633" y="1635899"/>
            <a:ext cx="11573197" cy="724247"/>
          </a:xfrm>
        </p:spPr>
        <p:txBody>
          <a:bodyPr lIns="91440" tIns="45720" rIns="91440" bIns="45720" anchor="ctr"/>
          <a:lstStyle/>
          <a:p>
            <a:r>
              <a:rPr lang="en-US" sz="2400" b="1">
                <a:solidFill>
                  <a:srgbClr val="000000"/>
                </a:solidFill>
                <a:latin typeface="Times New Roman"/>
                <a:cs typeface="Times New Roman"/>
              </a:rPr>
              <a:t>Din </a:t>
            </a:r>
            <a:r>
              <a:rPr lang="en-US" sz="2400" b="1" err="1">
                <a:solidFill>
                  <a:srgbClr val="000000"/>
                </a:solidFill>
                <a:latin typeface="Times New Roman"/>
                <a:cs typeface="Times New Roman"/>
              </a:rPr>
              <a:t>punct</a:t>
            </a:r>
            <a:r>
              <a:rPr lang="en-US" sz="2400" b="1">
                <a:solidFill>
                  <a:srgbClr val="000000"/>
                </a:solidFill>
                <a:latin typeface="Times New Roman"/>
                <a:cs typeface="Times New Roman"/>
              </a:rPr>
              <a:t> de </a:t>
            </a:r>
            <a:r>
              <a:rPr lang="en-US" sz="2400" b="1" err="1">
                <a:solidFill>
                  <a:srgbClr val="000000"/>
                </a:solidFill>
                <a:latin typeface="Times New Roman"/>
                <a:cs typeface="Times New Roman"/>
              </a:rPr>
              <a:t>vedere</a:t>
            </a:r>
            <a:r>
              <a:rPr lang="en-US" sz="2400" b="1">
                <a:solidFill>
                  <a:srgbClr val="000000"/>
                </a:solidFill>
                <a:latin typeface="Times New Roman"/>
                <a:cs typeface="Times New Roman"/>
              </a:rPr>
              <a:t> clinic, </a:t>
            </a:r>
            <a:r>
              <a:rPr lang="en-US" sz="2400" b="1" err="1">
                <a:solidFill>
                  <a:srgbClr val="000000"/>
                </a:solidFill>
                <a:latin typeface="Times New Roman"/>
                <a:cs typeface="Times New Roman"/>
              </a:rPr>
              <a:t>în</a:t>
            </a:r>
            <a:r>
              <a:rPr lang="en-US" sz="24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err="1">
                <a:solidFill>
                  <a:srgbClr val="000000"/>
                </a:solidFill>
                <a:latin typeface="Times New Roman"/>
                <a:cs typeface="Times New Roman"/>
              </a:rPr>
              <a:t>disgravidia</a:t>
            </a:r>
            <a:r>
              <a:rPr lang="en-US" sz="24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err="1">
                <a:solidFill>
                  <a:srgbClr val="000000"/>
                </a:solidFill>
                <a:latin typeface="Times New Roman"/>
                <a:cs typeface="Times New Roman"/>
              </a:rPr>
              <a:t>precoce</a:t>
            </a:r>
            <a:r>
              <a:rPr lang="en-US" sz="24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err="1">
                <a:solidFill>
                  <a:srgbClr val="000000"/>
                </a:solidFill>
                <a:latin typeface="Times New Roman"/>
                <a:cs typeface="Times New Roman"/>
              </a:rPr>
              <a:t>există</a:t>
            </a:r>
            <a:r>
              <a:rPr lang="en-US" sz="2400" b="1">
                <a:solidFill>
                  <a:srgbClr val="000000"/>
                </a:solidFill>
                <a:latin typeface="Times New Roman"/>
                <a:cs typeface="Times New Roman"/>
              </a:rPr>
              <a:t> 2 </a:t>
            </a:r>
            <a:r>
              <a:rPr lang="en-US" sz="2400" b="1" err="1">
                <a:solidFill>
                  <a:srgbClr val="000000"/>
                </a:solidFill>
                <a:latin typeface="Times New Roman"/>
                <a:cs typeface="Times New Roman"/>
              </a:rPr>
              <a:t>forme</a:t>
            </a:r>
            <a:r>
              <a:rPr lang="en-US" sz="24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err="1">
                <a:solidFill>
                  <a:srgbClr val="000000"/>
                </a:solidFill>
                <a:latin typeface="Times New Roman"/>
                <a:cs typeface="Times New Roman"/>
              </a:rPr>
              <a:t>clinice</a:t>
            </a:r>
            <a:r>
              <a:rPr lang="en-US" sz="2400" b="1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lang="ro-RO" sz="2400" b="1"/>
          </a:p>
          <a:p>
            <a:br>
              <a:rPr lang="en-US"/>
            </a:br>
            <a:endParaRPr lang="en-US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A5783093-56E5-4284-8728-62CB0D024C95}"/>
              </a:ext>
            </a:extLst>
          </p:cNvPr>
          <p:cNvGrpSpPr/>
          <p:nvPr/>
        </p:nvGrpSpPr>
        <p:grpSpPr>
          <a:xfrm>
            <a:off x="3385911" y="2752841"/>
            <a:ext cx="1225617" cy="2419117"/>
            <a:chOff x="3025302" y="2752841"/>
            <a:chExt cx="1225617" cy="2419117"/>
          </a:xfrm>
        </p:grpSpPr>
        <p:sp>
          <p:nvSpPr>
            <p:cNvPr id="4" name="Diamond 1">
              <a:extLst>
                <a:ext uri="{FF2B5EF4-FFF2-40B4-BE49-F238E27FC236}">
                  <a16:creationId xmlns:a16="http://schemas.microsoft.com/office/drawing/2014/main" id="{CEEC74E3-A700-4119-AD01-9B5DA8D3861C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1EBD7741-1653-49D9-87B2-3E5FB56CA954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A20333A4-B734-4A4D-9AFB-E4A85400D14B}"/>
                </a:ext>
              </a:extLst>
            </p:cNvPr>
            <p:cNvSpPr/>
            <p:nvPr/>
          </p:nvSpPr>
          <p:spPr>
            <a:xfrm>
              <a:off x="3433795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8002A5D9-C984-4A1C-A967-A4626C8A84FA}"/>
              </a:ext>
            </a:extLst>
          </p:cNvPr>
          <p:cNvGrpSpPr/>
          <p:nvPr/>
        </p:nvGrpSpPr>
        <p:grpSpPr>
          <a:xfrm flipH="1">
            <a:off x="7580472" y="2752841"/>
            <a:ext cx="1225617" cy="2419117"/>
            <a:chOff x="3025302" y="2752841"/>
            <a:chExt cx="1225617" cy="2419117"/>
          </a:xfrm>
        </p:grpSpPr>
        <p:sp>
          <p:nvSpPr>
            <p:cNvPr id="8" name="Diamond 8">
              <a:extLst>
                <a:ext uri="{FF2B5EF4-FFF2-40B4-BE49-F238E27FC236}">
                  <a16:creationId xmlns:a16="http://schemas.microsoft.com/office/drawing/2014/main" id="{2B26D244-BF02-497C-B78A-E43110A6552F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9">
              <a:extLst>
                <a:ext uri="{FF2B5EF4-FFF2-40B4-BE49-F238E27FC236}">
                  <a16:creationId xmlns:a16="http://schemas.microsoft.com/office/drawing/2014/main" id="{D953FD69-98D1-494D-A69B-4E63548C3137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10">
              <a:extLst>
                <a:ext uri="{FF2B5EF4-FFF2-40B4-BE49-F238E27FC236}">
                  <a16:creationId xmlns:a16="http://schemas.microsoft.com/office/drawing/2014/main" id="{A7D4CABA-172D-4736-BCEF-6327963E00AC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57">
            <a:extLst>
              <a:ext uri="{FF2B5EF4-FFF2-40B4-BE49-F238E27FC236}">
                <a16:creationId xmlns:a16="http://schemas.microsoft.com/office/drawing/2014/main" id="{2D829152-A343-4394-95F3-61D47917D9AE}"/>
              </a:ext>
            </a:extLst>
          </p:cNvPr>
          <p:cNvGrpSpPr/>
          <p:nvPr/>
        </p:nvGrpSpPr>
        <p:grpSpPr>
          <a:xfrm>
            <a:off x="8776076" y="2353522"/>
            <a:ext cx="3220460" cy="3615268"/>
            <a:chOff x="2415622" y="3297431"/>
            <a:chExt cx="922612" cy="367515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0168DB-8293-44C3-9827-02A60D6C1D1D}"/>
                </a:ext>
              </a:extLst>
            </p:cNvPr>
            <p:cNvSpPr txBox="1"/>
            <p:nvPr/>
          </p:nvSpPr>
          <p:spPr>
            <a:xfrm>
              <a:off x="2449643" y="3906411"/>
              <a:ext cx="888591" cy="30661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2000" err="1">
                  <a:solidFill>
                    <a:srgbClr val="000000"/>
                  </a:solidFill>
                  <a:latin typeface="Times New Roman"/>
                  <a:cs typeface="Times New Roman"/>
                </a:rPr>
                <a:t>Caracterizată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 err="1">
                  <a:solidFill>
                    <a:srgbClr val="000000"/>
                  </a:solidFill>
                  <a:latin typeface="Times New Roman"/>
                  <a:cs typeface="Times New Roman"/>
                </a:rPr>
                <a:t>prin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: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 err="1">
                  <a:solidFill>
                    <a:srgbClr val="000000"/>
                  </a:solidFill>
                  <a:latin typeface="Times New Roman"/>
                  <a:cs typeface="Times New Roman"/>
                </a:rPr>
                <a:t>grețuri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,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 err="1">
                  <a:solidFill>
                    <a:srgbClr val="000000"/>
                  </a:solidFill>
                  <a:latin typeface="Times New Roman"/>
                  <a:cs typeface="Times New Roman"/>
                </a:rPr>
                <a:t>vărsături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,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 err="1">
                  <a:solidFill>
                    <a:srgbClr val="000000"/>
                  </a:solidFill>
                  <a:latin typeface="Times New Roman"/>
                  <a:cs typeface="Times New Roman"/>
                </a:rPr>
                <a:t>care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apar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după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ingestia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de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alimente,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dar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și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pe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stomacul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gol,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sialoree;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uneori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aceste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vărsături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pot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deveni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incoercibile,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fiind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însoțite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de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intoleranță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gastrică.</a:t>
              </a:r>
              <a:r>
                <a:rPr lang="ko-KR" sz="2000">
                  <a:solidFill>
                    <a:srgbClr val="000000"/>
                  </a:solidFill>
                  <a:latin typeface="Times New Roman"/>
                  <a:cs typeface="Times New Roman"/>
                </a:rPr>
                <a:t>  </a:t>
              </a:r>
              <a:endParaRPr lang="ro-RO" altLang="ko-KR" sz="2000"/>
            </a:p>
            <a:p>
              <a:br>
                <a:rPr lang="en-US" altLang="ko-KR"/>
              </a:br>
              <a:r>
                <a:rPr lang="ko-KR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/>
                </a:rPr>
                <a:t> </a:t>
              </a:r>
              <a:endParaRPr lang="ko-KR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34DAF4-FCA4-4001-B706-9DE7B7A0B60B}"/>
                </a:ext>
              </a:extLst>
            </p:cNvPr>
            <p:cNvSpPr txBox="1"/>
            <p:nvPr/>
          </p:nvSpPr>
          <p:spPr>
            <a:xfrm>
              <a:off x="2415622" y="3297431"/>
              <a:ext cx="914107" cy="4067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Times New Roman"/>
                  <a:cs typeface="Times New Roman"/>
                </a:rPr>
                <a:t>b) </a:t>
              </a:r>
              <a:r>
                <a:rPr lang="en-US" sz="2000" b="1" err="1">
                  <a:solidFill>
                    <a:srgbClr val="000000"/>
                  </a:solidFill>
                  <a:latin typeface="Times New Roman"/>
                  <a:cs typeface="Times New Roman"/>
                </a:rPr>
                <a:t>disgravidia</a:t>
              </a:r>
              <a:r>
                <a:rPr lang="en-US" sz="2000" b="1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b="1" err="1">
                  <a:solidFill>
                    <a:srgbClr val="000000"/>
                  </a:solidFill>
                  <a:latin typeface="Times New Roman"/>
                  <a:cs typeface="Times New Roman"/>
                </a:rPr>
                <a:t>emetizantă</a:t>
              </a:r>
              <a:r>
                <a:rPr lang="en-US" sz="2000" b="1">
                  <a:solidFill>
                    <a:srgbClr val="000000"/>
                  </a:solidFill>
                  <a:latin typeface="Times New Roman"/>
                  <a:cs typeface="Times New Roman"/>
                </a:rPr>
                <a:t> </a:t>
              </a:r>
              <a:endParaRPr lang="ro-RO" altLang="ko-KR" sz="2000" b="1">
                <a:latin typeface="Times New Roman"/>
                <a:cs typeface="Times New Roman"/>
              </a:endParaRPr>
            </a:p>
          </p:txBody>
        </p:sp>
      </p:grpSp>
      <p:grpSp>
        <p:nvGrpSpPr>
          <p:cNvPr id="16" name="Group 60">
            <a:extLst>
              <a:ext uri="{FF2B5EF4-FFF2-40B4-BE49-F238E27FC236}">
                <a16:creationId xmlns:a16="http://schemas.microsoft.com/office/drawing/2014/main" id="{30141AB0-2E9D-497E-A5E0-93350D972FE0}"/>
              </a:ext>
            </a:extLst>
          </p:cNvPr>
          <p:cNvGrpSpPr/>
          <p:nvPr/>
        </p:nvGrpSpPr>
        <p:grpSpPr>
          <a:xfrm>
            <a:off x="522032" y="2353518"/>
            <a:ext cx="2864201" cy="2970023"/>
            <a:chOff x="2551706" y="3076110"/>
            <a:chExt cx="820549" cy="301922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A68EC0-8DDE-4F39-8793-E8F1F86EAAD3}"/>
                </a:ext>
              </a:extLst>
            </p:cNvPr>
            <p:cNvSpPr txBox="1"/>
            <p:nvPr/>
          </p:nvSpPr>
          <p:spPr>
            <a:xfrm>
              <a:off x="2551706" y="3654910"/>
              <a:ext cx="820549" cy="2440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/>
                  <a:cs typeface="Times New Roman"/>
                </a:rPr>
                <a:t>In care </a:t>
              </a:r>
              <a:r>
                <a:rPr lang="en-US" sz="2000" err="1">
                  <a:solidFill>
                    <a:srgbClr val="000000"/>
                  </a:solidFill>
                  <a:latin typeface="Times New Roman"/>
                  <a:cs typeface="Times New Roman"/>
                </a:rPr>
                <a:t>hipersecreția</a:t>
              </a:r>
              <a:r>
                <a:rPr lang="en-US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err="1">
                  <a:solidFill>
                    <a:srgbClr val="000000"/>
                  </a:solidFill>
                  <a:latin typeface="Times New Roman"/>
                  <a:cs typeface="Times New Roman"/>
                </a:rPr>
                <a:t>salivară</a:t>
              </a:r>
              <a:r>
                <a:rPr lang="en-US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err="1">
                  <a:solidFill>
                    <a:srgbClr val="000000"/>
                  </a:solidFill>
                  <a:latin typeface="Times New Roman"/>
                  <a:cs typeface="Times New Roman"/>
                </a:rPr>
                <a:t>este</a:t>
              </a:r>
              <a:r>
                <a:rPr lang="en-US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err="1">
                  <a:solidFill>
                    <a:srgbClr val="000000"/>
                  </a:solidFill>
                  <a:latin typeface="Times New Roman"/>
                  <a:cs typeface="Times New Roman"/>
                </a:rPr>
                <a:t>abundentă</a:t>
              </a:r>
              <a:r>
                <a:rPr lang="en-US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err="1">
                  <a:solidFill>
                    <a:srgbClr val="000000"/>
                  </a:solidFill>
                  <a:latin typeface="Times New Roman"/>
                  <a:cs typeface="Times New Roman"/>
                </a:rPr>
                <a:t>și</a:t>
              </a:r>
              <a:r>
                <a:rPr lang="en-US" sz="2000">
                  <a:solidFill>
                    <a:srgbClr val="000000"/>
                  </a:solidFill>
                  <a:latin typeface="Times New Roman"/>
                  <a:cs typeface="Times New Roman"/>
                </a:rPr>
                <a:t> reprezintă simptomul principal, putând determina dexechilibrări hidroelectrolitice.</a:t>
              </a:r>
              <a:endParaRPr lang="ro-RO" sz="2000">
                <a:cs typeface="Arial"/>
              </a:endParaRPr>
            </a:p>
            <a:p>
              <a:pPr algn="r"/>
              <a:br>
                <a:rPr lang="en-US"/>
              </a:b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/>
                </a:rPr>
                <a:t> </a:t>
              </a:r>
              <a:r>
                <a:rPr lang="ko-KR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/>
                </a:rPr>
                <a:t>   </a:t>
              </a:r>
              <a:endParaRPr lang="ro-RO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DEDAB5-B48B-4B0F-AB71-4C9EDFBAAED4}"/>
                </a:ext>
              </a:extLst>
            </p:cNvPr>
            <p:cNvSpPr txBox="1"/>
            <p:nvPr/>
          </p:nvSpPr>
          <p:spPr>
            <a:xfrm>
              <a:off x="2594232" y="3076110"/>
              <a:ext cx="664620" cy="4067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  <a:latin typeface="Times New Roman"/>
                  <a:cs typeface="Times New Roman"/>
                </a:rPr>
                <a:t>a) </a:t>
              </a:r>
              <a:r>
                <a:rPr lang="en-US" sz="2000" b="1" err="1">
                  <a:solidFill>
                    <a:srgbClr val="000000"/>
                  </a:solidFill>
                  <a:latin typeface="Times New Roman"/>
                  <a:cs typeface="Times New Roman"/>
                </a:rPr>
                <a:t>ptialismul</a:t>
              </a:r>
              <a:endParaRPr lang="ro-RO" altLang="ko-KR" sz="2000" b="1">
                <a:latin typeface="Times New Roman"/>
                <a:cs typeface="Arial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FE5F263-B0D4-4051-BB69-A4664338705B}"/>
              </a:ext>
            </a:extLst>
          </p:cNvPr>
          <p:cNvGrpSpPr/>
          <p:nvPr/>
        </p:nvGrpSpPr>
        <p:grpSpPr>
          <a:xfrm>
            <a:off x="4946407" y="1819979"/>
            <a:ext cx="2451184" cy="4284840"/>
            <a:chOff x="8855657" y="2117226"/>
            <a:chExt cx="1108536" cy="1937797"/>
          </a:xfrm>
        </p:grpSpPr>
        <p:sp>
          <p:nvSpPr>
            <p:cNvPr id="27" name="Freeform: Shape 5">
              <a:extLst>
                <a:ext uri="{FF2B5EF4-FFF2-40B4-BE49-F238E27FC236}">
                  <a16:creationId xmlns:a16="http://schemas.microsoft.com/office/drawing/2014/main" id="{8A447089-AE56-4A87-92F5-1157E313CA75}"/>
                </a:ext>
              </a:extLst>
            </p:cNvPr>
            <p:cNvSpPr/>
            <p:nvPr/>
          </p:nvSpPr>
          <p:spPr>
            <a:xfrm>
              <a:off x="8855657" y="2121858"/>
              <a:ext cx="1105490" cy="1933165"/>
            </a:xfrm>
            <a:custGeom>
              <a:avLst/>
              <a:gdLst>
                <a:gd name="connsiteX0" fmla="*/ 1463814 w 1464645"/>
                <a:gd name="connsiteY0" fmla="*/ 2518952 h 2561221"/>
                <a:gd name="connsiteX1" fmla="*/ 1437618 w 1464645"/>
                <a:gd name="connsiteY1" fmla="*/ 2319368 h 2561221"/>
                <a:gd name="connsiteX2" fmla="*/ 1338242 w 1464645"/>
                <a:gd name="connsiteY2" fmla="*/ 1893173 h 2561221"/>
                <a:gd name="connsiteX3" fmla="*/ 1276288 w 1464645"/>
                <a:gd name="connsiteY3" fmla="*/ 1564276 h 2561221"/>
                <a:gd name="connsiteX4" fmla="*/ 1258824 w 1464645"/>
                <a:gd name="connsiteY4" fmla="*/ 1330181 h 2561221"/>
                <a:gd name="connsiteX5" fmla="*/ 1121611 w 1464645"/>
                <a:gd name="connsiteY5" fmla="*/ 999620 h 2561221"/>
                <a:gd name="connsiteX6" fmla="*/ 1090841 w 1464645"/>
                <a:gd name="connsiteY6" fmla="*/ 960119 h 2561221"/>
                <a:gd name="connsiteX7" fmla="*/ 1014750 w 1464645"/>
                <a:gd name="connsiteY7" fmla="*/ 841201 h 2561221"/>
                <a:gd name="connsiteX8" fmla="*/ 1006850 w 1464645"/>
                <a:gd name="connsiteY8" fmla="*/ 807521 h 2561221"/>
                <a:gd name="connsiteX9" fmla="*/ 1019740 w 1464645"/>
                <a:gd name="connsiteY9" fmla="*/ 793384 h 2561221"/>
                <a:gd name="connsiteX10" fmla="*/ 1029303 w 1464645"/>
                <a:gd name="connsiteY10" fmla="*/ 807521 h 2561221"/>
                <a:gd name="connsiteX11" fmla="*/ 1030966 w 1464645"/>
                <a:gd name="connsiteY11" fmla="*/ 836627 h 2561221"/>
                <a:gd name="connsiteX12" fmla="*/ 1045935 w 1464645"/>
                <a:gd name="connsiteY12" fmla="*/ 843280 h 2561221"/>
                <a:gd name="connsiteX13" fmla="*/ 1084189 w 1464645"/>
                <a:gd name="connsiteY13" fmla="*/ 831221 h 2561221"/>
                <a:gd name="connsiteX14" fmla="*/ 1132006 w 1464645"/>
                <a:gd name="connsiteY14" fmla="*/ 795463 h 2561221"/>
                <a:gd name="connsiteX15" fmla="*/ 1174417 w 1464645"/>
                <a:gd name="connsiteY15" fmla="*/ 726856 h 2561221"/>
                <a:gd name="connsiteX16" fmla="*/ 1186475 w 1464645"/>
                <a:gd name="connsiteY16" fmla="*/ 720203 h 2561221"/>
                <a:gd name="connsiteX17" fmla="*/ 1191049 w 1464645"/>
                <a:gd name="connsiteY17" fmla="*/ 733093 h 2561221"/>
                <a:gd name="connsiteX18" fmla="*/ 1189802 w 1464645"/>
                <a:gd name="connsiteY18" fmla="*/ 749725 h 2561221"/>
                <a:gd name="connsiteX19" fmla="*/ 1181486 w 1464645"/>
                <a:gd name="connsiteY19" fmla="*/ 810847 h 2561221"/>
                <a:gd name="connsiteX20" fmla="*/ 1226392 w 1464645"/>
                <a:gd name="connsiteY20" fmla="*/ 828311 h 2561221"/>
                <a:gd name="connsiteX21" fmla="*/ 1227639 w 1464645"/>
                <a:gd name="connsiteY21" fmla="*/ 834548 h 2561221"/>
                <a:gd name="connsiteX22" fmla="*/ 1244687 w 1464645"/>
                <a:gd name="connsiteY22" fmla="*/ 898581 h 2561221"/>
                <a:gd name="connsiteX23" fmla="*/ 1254666 w 1464645"/>
                <a:gd name="connsiteY23" fmla="*/ 907729 h 2561221"/>
                <a:gd name="connsiteX24" fmla="*/ 1262567 w 1464645"/>
                <a:gd name="connsiteY24" fmla="*/ 896502 h 2561221"/>
                <a:gd name="connsiteX25" fmla="*/ 1268388 w 1464645"/>
                <a:gd name="connsiteY25" fmla="*/ 849101 h 2561221"/>
                <a:gd name="connsiteX26" fmla="*/ 1276704 w 1464645"/>
                <a:gd name="connsiteY26" fmla="*/ 831221 h 2561221"/>
                <a:gd name="connsiteX27" fmla="*/ 1293752 w 1464645"/>
                <a:gd name="connsiteY27" fmla="*/ 839953 h 2561221"/>
                <a:gd name="connsiteX28" fmla="*/ 1309552 w 1464645"/>
                <a:gd name="connsiteY28" fmla="*/ 856585 h 2561221"/>
                <a:gd name="connsiteX29" fmla="*/ 1325352 w 1464645"/>
                <a:gd name="connsiteY29" fmla="*/ 862822 h 2561221"/>
                <a:gd name="connsiteX30" fmla="*/ 1330342 w 1464645"/>
                <a:gd name="connsiteY30" fmla="*/ 845774 h 2561221"/>
                <a:gd name="connsiteX31" fmla="*/ 1320779 w 1464645"/>
                <a:gd name="connsiteY31" fmla="*/ 820826 h 2561221"/>
                <a:gd name="connsiteX32" fmla="*/ 1288346 w 1464645"/>
                <a:gd name="connsiteY32" fmla="*/ 777583 h 2561221"/>
                <a:gd name="connsiteX33" fmla="*/ 1255082 w 1464645"/>
                <a:gd name="connsiteY33" fmla="*/ 690265 h 2561221"/>
                <a:gd name="connsiteX34" fmla="*/ 1240113 w 1464645"/>
                <a:gd name="connsiteY34" fmla="*/ 634548 h 2561221"/>
                <a:gd name="connsiteX35" fmla="*/ 1252172 w 1464645"/>
                <a:gd name="connsiteY35" fmla="*/ 594631 h 2561221"/>
                <a:gd name="connsiteX36" fmla="*/ 1225976 w 1464645"/>
                <a:gd name="connsiteY36" fmla="*/ 568852 h 2561221"/>
                <a:gd name="connsiteX37" fmla="*/ 1214750 w 1464645"/>
                <a:gd name="connsiteY37" fmla="*/ 538083 h 2561221"/>
                <a:gd name="connsiteX38" fmla="*/ 1269635 w 1464645"/>
                <a:gd name="connsiteY38" fmla="*/ 403779 h 2561221"/>
                <a:gd name="connsiteX39" fmla="*/ 1282109 w 1464645"/>
                <a:gd name="connsiteY39" fmla="*/ 316877 h 2561221"/>
                <a:gd name="connsiteX40" fmla="*/ 1233461 w 1464645"/>
                <a:gd name="connsiteY40" fmla="*/ 223738 h 2561221"/>
                <a:gd name="connsiteX41" fmla="*/ 1237619 w 1464645"/>
                <a:gd name="connsiteY41" fmla="*/ 199206 h 2561221"/>
                <a:gd name="connsiteX42" fmla="*/ 1237203 w 1464645"/>
                <a:gd name="connsiteY42" fmla="*/ 187980 h 2561221"/>
                <a:gd name="connsiteX43" fmla="*/ 1192297 w 1464645"/>
                <a:gd name="connsiteY43" fmla="*/ 172595 h 2561221"/>
                <a:gd name="connsiteX44" fmla="*/ 1183149 w 1464645"/>
                <a:gd name="connsiteY44" fmla="*/ 165942 h 2561221"/>
                <a:gd name="connsiteX45" fmla="*/ 1173170 w 1464645"/>
                <a:gd name="connsiteY45" fmla="*/ 157626 h 2561221"/>
                <a:gd name="connsiteX46" fmla="*/ 1102484 w 1464645"/>
                <a:gd name="connsiteY46" fmla="*/ 180495 h 2561221"/>
                <a:gd name="connsiteX47" fmla="*/ 1054667 w 1464645"/>
                <a:gd name="connsiteY47" fmla="*/ 183822 h 2561221"/>
                <a:gd name="connsiteX48" fmla="*/ 1014750 w 1464645"/>
                <a:gd name="connsiteY48" fmla="*/ 151389 h 2561221"/>
                <a:gd name="connsiteX49" fmla="*/ 935748 w 1464645"/>
                <a:gd name="connsiteY49" fmla="*/ 57834 h 2561221"/>
                <a:gd name="connsiteX50" fmla="*/ 838451 w 1464645"/>
                <a:gd name="connsiteY50" fmla="*/ 6275 h 2561221"/>
                <a:gd name="connsiteX51" fmla="*/ 527017 w 1464645"/>
                <a:gd name="connsiteY51" fmla="*/ 54508 h 2561221"/>
                <a:gd name="connsiteX52" fmla="*/ 475042 w 1464645"/>
                <a:gd name="connsiteY52" fmla="*/ 100246 h 2561221"/>
                <a:gd name="connsiteX53" fmla="*/ 440115 w 1464645"/>
                <a:gd name="connsiteY53" fmla="*/ 156379 h 2561221"/>
                <a:gd name="connsiteX54" fmla="*/ 390635 w 1464645"/>
                <a:gd name="connsiteY54" fmla="*/ 318956 h 2561221"/>
                <a:gd name="connsiteX55" fmla="*/ 339907 w 1464645"/>
                <a:gd name="connsiteY55" fmla="*/ 485276 h 2561221"/>
                <a:gd name="connsiteX56" fmla="*/ 338660 w 1464645"/>
                <a:gd name="connsiteY56" fmla="*/ 486939 h 2561221"/>
                <a:gd name="connsiteX57" fmla="*/ 346560 w 1464645"/>
                <a:gd name="connsiteY57" fmla="*/ 523946 h 2561221"/>
                <a:gd name="connsiteX58" fmla="*/ 381487 w 1464645"/>
                <a:gd name="connsiteY58" fmla="*/ 585484 h 2561221"/>
                <a:gd name="connsiteX59" fmla="*/ 393961 w 1464645"/>
                <a:gd name="connsiteY59" fmla="*/ 641617 h 2561221"/>
                <a:gd name="connsiteX60" fmla="*/ 402277 w 1464645"/>
                <a:gd name="connsiteY60" fmla="*/ 684028 h 2561221"/>
                <a:gd name="connsiteX61" fmla="*/ 457579 w 1464645"/>
                <a:gd name="connsiteY61" fmla="*/ 740577 h 2561221"/>
                <a:gd name="connsiteX62" fmla="*/ 561529 w 1464645"/>
                <a:gd name="connsiteY62" fmla="*/ 744735 h 2561221"/>
                <a:gd name="connsiteX63" fmla="*/ 588971 w 1464645"/>
                <a:gd name="connsiteY63" fmla="*/ 762199 h 2561221"/>
                <a:gd name="connsiteX64" fmla="*/ 631799 w 1464645"/>
                <a:gd name="connsiteY64" fmla="*/ 932677 h 2561221"/>
                <a:gd name="connsiteX65" fmla="*/ 624730 w 1464645"/>
                <a:gd name="connsiteY65" fmla="*/ 955130 h 2561221"/>
                <a:gd name="connsiteX66" fmla="*/ 382319 w 1464645"/>
                <a:gd name="connsiteY66" fmla="*/ 1191720 h 2561221"/>
                <a:gd name="connsiteX67" fmla="*/ 172756 w 1464645"/>
                <a:gd name="connsiteY67" fmla="*/ 1352218 h 2561221"/>
                <a:gd name="connsiteX68" fmla="*/ 85022 w 1464645"/>
                <a:gd name="connsiteY68" fmla="*/ 1469889 h 2561221"/>
                <a:gd name="connsiteX69" fmla="*/ 112049 w 1464645"/>
                <a:gd name="connsiteY69" fmla="*/ 1599203 h 2561221"/>
                <a:gd name="connsiteX70" fmla="*/ 239700 w 1464645"/>
                <a:gd name="connsiteY70" fmla="*/ 1633299 h 2561221"/>
                <a:gd name="connsiteX71" fmla="*/ 208515 w 1464645"/>
                <a:gd name="connsiteY71" fmla="*/ 1721864 h 2561221"/>
                <a:gd name="connsiteX72" fmla="*/ 141155 w 1464645"/>
                <a:gd name="connsiteY72" fmla="*/ 1805855 h 2561221"/>
                <a:gd name="connsiteX73" fmla="*/ 7684 w 1464645"/>
                <a:gd name="connsiteY73" fmla="*/ 2267809 h 2561221"/>
                <a:gd name="connsiteX74" fmla="*/ 348639 w 1464645"/>
                <a:gd name="connsiteY74" fmla="*/ 2560948 h 2561221"/>
                <a:gd name="connsiteX75" fmla="*/ 951549 w 1464645"/>
                <a:gd name="connsiteY75" fmla="*/ 2559700 h 2561221"/>
                <a:gd name="connsiteX76" fmla="*/ 1090841 w 1464645"/>
                <a:gd name="connsiteY76" fmla="*/ 2557205 h 2561221"/>
                <a:gd name="connsiteX77" fmla="*/ 1109968 w 1464645"/>
                <a:gd name="connsiteY77" fmla="*/ 2535584 h 2561221"/>
                <a:gd name="connsiteX78" fmla="*/ 1065478 w 1464645"/>
                <a:gd name="connsiteY78" fmla="*/ 2377996 h 2561221"/>
                <a:gd name="connsiteX79" fmla="*/ 912048 w 1464645"/>
                <a:gd name="connsiteY79" fmla="*/ 2155127 h 2561221"/>
                <a:gd name="connsiteX80" fmla="*/ 860489 w 1464645"/>
                <a:gd name="connsiteY80" fmla="*/ 2049098 h 2561221"/>
                <a:gd name="connsiteX81" fmla="*/ 893337 w 1464645"/>
                <a:gd name="connsiteY81" fmla="*/ 1785897 h 2561221"/>
                <a:gd name="connsiteX82" fmla="*/ 948638 w 1464645"/>
                <a:gd name="connsiteY82" fmla="*/ 1660326 h 2561221"/>
                <a:gd name="connsiteX83" fmla="*/ 983565 w 1464645"/>
                <a:gd name="connsiteY83" fmla="*/ 1604193 h 2561221"/>
                <a:gd name="connsiteX84" fmla="*/ 1015582 w 1464645"/>
                <a:gd name="connsiteY84" fmla="*/ 1684026 h 2561221"/>
                <a:gd name="connsiteX85" fmla="*/ 1128263 w 1464645"/>
                <a:gd name="connsiteY85" fmla="*/ 1990055 h 2561221"/>
                <a:gd name="connsiteX86" fmla="*/ 1162359 w 1464645"/>
                <a:gd name="connsiteY86" fmla="*/ 2143900 h 2561221"/>
                <a:gd name="connsiteX87" fmla="*/ 1282525 w 1464645"/>
                <a:gd name="connsiteY87" fmla="*/ 2545563 h 2561221"/>
                <a:gd name="connsiteX88" fmla="*/ 1302483 w 1464645"/>
                <a:gd name="connsiteY88" fmla="*/ 2560948 h 2561221"/>
                <a:gd name="connsiteX89" fmla="*/ 1427223 w 1464645"/>
                <a:gd name="connsiteY89" fmla="*/ 2560532 h 2561221"/>
                <a:gd name="connsiteX90" fmla="*/ 1463814 w 1464645"/>
                <a:gd name="connsiteY90" fmla="*/ 2518952 h 2561221"/>
                <a:gd name="connsiteX91" fmla="*/ 956538 w 1464645"/>
                <a:gd name="connsiteY91" fmla="*/ 700245 h 2561221"/>
                <a:gd name="connsiteX92" fmla="*/ 940322 w 1464645"/>
                <a:gd name="connsiteY92" fmla="*/ 680286 h 2561221"/>
                <a:gd name="connsiteX93" fmla="*/ 950717 w 1464645"/>
                <a:gd name="connsiteY93" fmla="*/ 669891 h 2561221"/>
                <a:gd name="connsiteX94" fmla="*/ 971091 w 1464645"/>
                <a:gd name="connsiteY94" fmla="*/ 689018 h 2561221"/>
                <a:gd name="connsiteX95" fmla="*/ 956538 w 1464645"/>
                <a:gd name="connsiteY95" fmla="*/ 700245 h 2561221"/>
                <a:gd name="connsiteX96" fmla="*/ 974002 w 1464645"/>
                <a:gd name="connsiteY96" fmla="*/ 637875 h 2561221"/>
                <a:gd name="connsiteX97" fmla="*/ 983149 w 1464645"/>
                <a:gd name="connsiteY97" fmla="*/ 647022 h 2561221"/>
                <a:gd name="connsiteX98" fmla="*/ 971923 w 1464645"/>
                <a:gd name="connsiteY98" fmla="*/ 654507 h 2561221"/>
                <a:gd name="connsiteX99" fmla="*/ 940738 w 1464645"/>
                <a:gd name="connsiteY99" fmla="*/ 632885 h 2561221"/>
                <a:gd name="connsiteX100" fmla="*/ 962775 w 1464645"/>
                <a:gd name="connsiteY100" fmla="*/ 540162 h 2561221"/>
                <a:gd name="connsiteX101" fmla="*/ 1035124 w 1464645"/>
                <a:gd name="connsiteY101" fmla="*/ 381326 h 2561221"/>
                <a:gd name="connsiteX102" fmla="*/ 1038866 w 1464645"/>
                <a:gd name="connsiteY102" fmla="*/ 369684 h 2561221"/>
                <a:gd name="connsiteX103" fmla="*/ 1049677 w 1464645"/>
                <a:gd name="connsiteY103" fmla="*/ 358457 h 2561221"/>
                <a:gd name="connsiteX104" fmla="*/ 1061320 w 1464645"/>
                <a:gd name="connsiteY104" fmla="*/ 371347 h 2561221"/>
                <a:gd name="connsiteX105" fmla="*/ 1065478 w 1464645"/>
                <a:gd name="connsiteY105" fmla="*/ 409185 h 2561221"/>
                <a:gd name="connsiteX106" fmla="*/ 1030550 w 1464645"/>
                <a:gd name="connsiteY106" fmla="*/ 552636 h 2561221"/>
                <a:gd name="connsiteX107" fmla="*/ 1028056 w 1464645"/>
                <a:gd name="connsiteY107" fmla="*/ 558041 h 2561221"/>
                <a:gd name="connsiteX108" fmla="*/ 1006434 w 1464645"/>
                <a:gd name="connsiteY108" fmla="*/ 592137 h 2561221"/>
                <a:gd name="connsiteX109" fmla="*/ 971507 w 1464645"/>
                <a:gd name="connsiteY109" fmla="*/ 621243 h 2561221"/>
                <a:gd name="connsiteX110" fmla="*/ 974002 w 1464645"/>
                <a:gd name="connsiteY110" fmla="*/ 637875 h 256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464645" h="2561221">
                  <a:moveTo>
                    <a:pt x="1463814" y="2518952"/>
                  </a:moveTo>
                  <a:cubicBezTo>
                    <a:pt x="1455914" y="2452424"/>
                    <a:pt x="1447182" y="2385896"/>
                    <a:pt x="1437618" y="2319368"/>
                  </a:cubicBezTo>
                  <a:cubicBezTo>
                    <a:pt x="1416413" y="2174670"/>
                    <a:pt x="1384396" y="2032050"/>
                    <a:pt x="1338242" y="1893173"/>
                  </a:cubicBezTo>
                  <a:cubicBezTo>
                    <a:pt x="1302483" y="1785897"/>
                    <a:pt x="1278367" y="1676958"/>
                    <a:pt x="1276288" y="1564276"/>
                  </a:cubicBezTo>
                  <a:cubicBezTo>
                    <a:pt x="1274625" y="1486106"/>
                    <a:pt x="1271298" y="1407935"/>
                    <a:pt x="1258824" y="1330181"/>
                  </a:cubicBezTo>
                  <a:cubicBezTo>
                    <a:pt x="1239698" y="1209183"/>
                    <a:pt x="1206850" y="1093175"/>
                    <a:pt x="1121611" y="999620"/>
                  </a:cubicBezTo>
                  <a:cubicBezTo>
                    <a:pt x="1110384" y="987562"/>
                    <a:pt x="1100821" y="973841"/>
                    <a:pt x="1090841" y="960119"/>
                  </a:cubicBezTo>
                  <a:cubicBezTo>
                    <a:pt x="1062983" y="922282"/>
                    <a:pt x="1035124" y="884028"/>
                    <a:pt x="1014750" y="841201"/>
                  </a:cubicBezTo>
                  <a:cubicBezTo>
                    <a:pt x="1009761" y="830806"/>
                    <a:pt x="1003524" y="819995"/>
                    <a:pt x="1006850" y="807521"/>
                  </a:cubicBezTo>
                  <a:cubicBezTo>
                    <a:pt x="1008513" y="800868"/>
                    <a:pt x="1011424" y="792968"/>
                    <a:pt x="1019740" y="793384"/>
                  </a:cubicBezTo>
                  <a:cubicBezTo>
                    <a:pt x="1027224" y="793799"/>
                    <a:pt x="1028887" y="801700"/>
                    <a:pt x="1029303" y="807521"/>
                  </a:cubicBezTo>
                  <a:cubicBezTo>
                    <a:pt x="1030550" y="817084"/>
                    <a:pt x="1030550" y="827063"/>
                    <a:pt x="1030966" y="836627"/>
                  </a:cubicBezTo>
                  <a:cubicBezTo>
                    <a:pt x="1031382" y="848269"/>
                    <a:pt x="1035956" y="852427"/>
                    <a:pt x="1045935" y="843280"/>
                  </a:cubicBezTo>
                  <a:cubicBezTo>
                    <a:pt x="1056746" y="833300"/>
                    <a:pt x="1069220" y="830806"/>
                    <a:pt x="1084189" y="831221"/>
                  </a:cubicBezTo>
                  <a:cubicBezTo>
                    <a:pt x="1106642" y="832053"/>
                    <a:pt x="1124521" y="817084"/>
                    <a:pt x="1132006" y="795463"/>
                  </a:cubicBezTo>
                  <a:cubicBezTo>
                    <a:pt x="1141153" y="769683"/>
                    <a:pt x="1156538" y="747646"/>
                    <a:pt x="1174417" y="726856"/>
                  </a:cubicBezTo>
                  <a:cubicBezTo>
                    <a:pt x="1177328" y="723114"/>
                    <a:pt x="1181486" y="718540"/>
                    <a:pt x="1186475" y="720203"/>
                  </a:cubicBezTo>
                  <a:cubicBezTo>
                    <a:pt x="1191465" y="722282"/>
                    <a:pt x="1191465" y="728103"/>
                    <a:pt x="1191049" y="733093"/>
                  </a:cubicBezTo>
                  <a:cubicBezTo>
                    <a:pt x="1191049" y="738498"/>
                    <a:pt x="1189802" y="743903"/>
                    <a:pt x="1189802" y="749725"/>
                  </a:cubicBezTo>
                  <a:cubicBezTo>
                    <a:pt x="1189802" y="770099"/>
                    <a:pt x="1179823" y="789226"/>
                    <a:pt x="1181486" y="810847"/>
                  </a:cubicBezTo>
                  <a:cubicBezTo>
                    <a:pt x="1217660" y="784236"/>
                    <a:pt x="1217660" y="784236"/>
                    <a:pt x="1226392" y="828311"/>
                  </a:cubicBezTo>
                  <a:cubicBezTo>
                    <a:pt x="1226808" y="830390"/>
                    <a:pt x="1227224" y="832469"/>
                    <a:pt x="1227639" y="834548"/>
                  </a:cubicBezTo>
                  <a:cubicBezTo>
                    <a:pt x="1232629" y="856169"/>
                    <a:pt x="1235540" y="878207"/>
                    <a:pt x="1244687" y="898581"/>
                  </a:cubicBezTo>
                  <a:cubicBezTo>
                    <a:pt x="1246766" y="902739"/>
                    <a:pt x="1248845" y="908144"/>
                    <a:pt x="1254666" y="907729"/>
                  </a:cubicBezTo>
                  <a:cubicBezTo>
                    <a:pt x="1260488" y="907313"/>
                    <a:pt x="1261735" y="901076"/>
                    <a:pt x="1262567" y="896502"/>
                  </a:cubicBezTo>
                  <a:cubicBezTo>
                    <a:pt x="1265061" y="880702"/>
                    <a:pt x="1266309" y="864901"/>
                    <a:pt x="1268388" y="849101"/>
                  </a:cubicBezTo>
                  <a:cubicBezTo>
                    <a:pt x="1269219" y="842448"/>
                    <a:pt x="1269635" y="834548"/>
                    <a:pt x="1276704" y="831221"/>
                  </a:cubicBezTo>
                  <a:cubicBezTo>
                    <a:pt x="1285020" y="827895"/>
                    <a:pt x="1289178" y="835379"/>
                    <a:pt x="1293752" y="839953"/>
                  </a:cubicBezTo>
                  <a:cubicBezTo>
                    <a:pt x="1299157" y="845359"/>
                    <a:pt x="1304147" y="851180"/>
                    <a:pt x="1309552" y="856585"/>
                  </a:cubicBezTo>
                  <a:cubicBezTo>
                    <a:pt x="1313710" y="860743"/>
                    <a:pt x="1318284" y="866980"/>
                    <a:pt x="1325352" y="862822"/>
                  </a:cubicBezTo>
                  <a:cubicBezTo>
                    <a:pt x="1332005" y="859080"/>
                    <a:pt x="1330758" y="852011"/>
                    <a:pt x="1330342" y="845774"/>
                  </a:cubicBezTo>
                  <a:cubicBezTo>
                    <a:pt x="1329926" y="836627"/>
                    <a:pt x="1325768" y="828311"/>
                    <a:pt x="1320779" y="820826"/>
                  </a:cubicBezTo>
                  <a:cubicBezTo>
                    <a:pt x="1310384" y="805858"/>
                    <a:pt x="1299989" y="791720"/>
                    <a:pt x="1288346" y="777583"/>
                  </a:cubicBezTo>
                  <a:cubicBezTo>
                    <a:pt x="1267972" y="752219"/>
                    <a:pt x="1254251" y="724361"/>
                    <a:pt x="1255082" y="690265"/>
                  </a:cubicBezTo>
                  <a:cubicBezTo>
                    <a:pt x="1255498" y="670723"/>
                    <a:pt x="1248429" y="652428"/>
                    <a:pt x="1240113" y="634548"/>
                  </a:cubicBezTo>
                  <a:cubicBezTo>
                    <a:pt x="1228055" y="608769"/>
                    <a:pt x="1228887" y="607521"/>
                    <a:pt x="1252172" y="594631"/>
                  </a:cubicBezTo>
                  <a:cubicBezTo>
                    <a:pt x="1246766" y="582573"/>
                    <a:pt x="1235540" y="576336"/>
                    <a:pt x="1225976" y="568852"/>
                  </a:cubicBezTo>
                  <a:cubicBezTo>
                    <a:pt x="1215581" y="560952"/>
                    <a:pt x="1210592" y="550557"/>
                    <a:pt x="1214750" y="538083"/>
                  </a:cubicBezTo>
                  <a:cubicBezTo>
                    <a:pt x="1229718" y="491929"/>
                    <a:pt x="1242192" y="444944"/>
                    <a:pt x="1269635" y="403779"/>
                  </a:cubicBezTo>
                  <a:cubicBezTo>
                    <a:pt x="1287930" y="376337"/>
                    <a:pt x="1291257" y="348062"/>
                    <a:pt x="1282109" y="316877"/>
                  </a:cubicBezTo>
                  <a:cubicBezTo>
                    <a:pt x="1272130" y="282366"/>
                    <a:pt x="1257161" y="251181"/>
                    <a:pt x="1233461" y="223738"/>
                  </a:cubicBezTo>
                  <a:cubicBezTo>
                    <a:pt x="1225976" y="215007"/>
                    <a:pt x="1215581" y="204612"/>
                    <a:pt x="1237619" y="199206"/>
                  </a:cubicBezTo>
                  <a:cubicBezTo>
                    <a:pt x="1247182" y="197127"/>
                    <a:pt x="1242192" y="190890"/>
                    <a:pt x="1237203" y="187980"/>
                  </a:cubicBezTo>
                  <a:cubicBezTo>
                    <a:pt x="1223481" y="179664"/>
                    <a:pt x="1208929" y="173842"/>
                    <a:pt x="1192297" y="172595"/>
                  </a:cubicBezTo>
                  <a:cubicBezTo>
                    <a:pt x="1188139" y="172179"/>
                    <a:pt x="1179823" y="173842"/>
                    <a:pt x="1183149" y="165942"/>
                  </a:cubicBezTo>
                  <a:cubicBezTo>
                    <a:pt x="1189386" y="150973"/>
                    <a:pt x="1177744" y="156795"/>
                    <a:pt x="1173170" y="157626"/>
                  </a:cubicBezTo>
                  <a:cubicBezTo>
                    <a:pt x="1148638" y="162200"/>
                    <a:pt x="1124521" y="168021"/>
                    <a:pt x="1102484" y="180495"/>
                  </a:cubicBezTo>
                  <a:cubicBezTo>
                    <a:pt x="1087099" y="189227"/>
                    <a:pt x="1070883" y="190890"/>
                    <a:pt x="1054667" y="183822"/>
                  </a:cubicBezTo>
                  <a:cubicBezTo>
                    <a:pt x="1038451" y="176753"/>
                    <a:pt x="1025561" y="165526"/>
                    <a:pt x="1014750" y="151389"/>
                  </a:cubicBezTo>
                  <a:cubicBezTo>
                    <a:pt x="990218" y="118541"/>
                    <a:pt x="965686" y="85693"/>
                    <a:pt x="935748" y="57834"/>
                  </a:cubicBezTo>
                  <a:cubicBezTo>
                    <a:pt x="906642" y="34550"/>
                    <a:pt x="877120" y="12928"/>
                    <a:pt x="838451" y="6275"/>
                  </a:cubicBezTo>
                  <a:cubicBezTo>
                    <a:pt x="729096" y="-12852"/>
                    <a:pt x="626809" y="14175"/>
                    <a:pt x="527017" y="54508"/>
                  </a:cubicBezTo>
                  <a:cubicBezTo>
                    <a:pt x="505396" y="63240"/>
                    <a:pt x="485437" y="78208"/>
                    <a:pt x="475042" y="100246"/>
                  </a:cubicBezTo>
                  <a:cubicBezTo>
                    <a:pt x="465479" y="120620"/>
                    <a:pt x="454252" y="139331"/>
                    <a:pt x="440115" y="156379"/>
                  </a:cubicBezTo>
                  <a:cubicBezTo>
                    <a:pt x="401030" y="203780"/>
                    <a:pt x="381072" y="259081"/>
                    <a:pt x="390635" y="318956"/>
                  </a:cubicBezTo>
                  <a:cubicBezTo>
                    <a:pt x="400614" y="384653"/>
                    <a:pt x="379824" y="436628"/>
                    <a:pt x="339907" y="485276"/>
                  </a:cubicBezTo>
                  <a:cubicBezTo>
                    <a:pt x="339492" y="485692"/>
                    <a:pt x="339076" y="486524"/>
                    <a:pt x="338660" y="486939"/>
                  </a:cubicBezTo>
                  <a:cubicBezTo>
                    <a:pt x="323275" y="509808"/>
                    <a:pt x="322028" y="511887"/>
                    <a:pt x="346560" y="523946"/>
                  </a:cubicBezTo>
                  <a:cubicBezTo>
                    <a:pt x="373171" y="537251"/>
                    <a:pt x="383151" y="556794"/>
                    <a:pt x="381487" y="585484"/>
                  </a:cubicBezTo>
                  <a:cubicBezTo>
                    <a:pt x="380240" y="605026"/>
                    <a:pt x="385230" y="623737"/>
                    <a:pt x="393961" y="641617"/>
                  </a:cubicBezTo>
                  <a:cubicBezTo>
                    <a:pt x="400614" y="654922"/>
                    <a:pt x="402277" y="669475"/>
                    <a:pt x="402277" y="684028"/>
                  </a:cubicBezTo>
                  <a:cubicBezTo>
                    <a:pt x="402693" y="728103"/>
                    <a:pt x="412672" y="738498"/>
                    <a:pt x="457579" y="740577"/>
                  </a:cubicBezTo>
                  <a:cubicBezTo>
                    <a:pt x="492090" y="742240"/>
                    <a:pt x="526601" y="743488"/>
                    <a:pt x="561529" y="744735"/>
                  </a:cubicBezTo>
                  <a:cubicBezTo>
                    <a:pt x="574418" y="745151"/>
                    <a:pt x="583982" y="748893"/>
                    <a:pt x="588971" y="762199"/>
                  </a:cubicBezTo>
                  <a:cubicBezTo>
                    <a:pt x="609346" y="817500"/>
                    <a:pt x="627641" y="873217"/>
                    <a:pt x="631799" y="932677"/>
                  </a:cubicBezTo>
                  <a:cubicBezTo>
                    <a:pt x="632215" y="941408"/>
                    <a:pt x="631799" y="948477"/>
                    <a:pt x="624730" y="955130"/>
                  </a:cubicBezTo>
                  <a:cubicBezTo>
                    <a:pt x="544065" y="1034132"/>
                    <a:pt x="468805" y="1118539"/>
                    <a:pt x="382319" y="1191720"/>
                  </a:cubicBezTo>
                  <a:cubicBezTo>
                    <a:pt x="314959" y="1248684"/>
                    <a:pt x="242195" y="1297749"/>
                    <a:pt x="172756" y="1352218"/>
                  </a:cubicBezTo>
                  <a:cubicBezTo>
                    <a:pt x="132839" y="1383819"/>
                    <a:pt x="99575" y="1419578"/>
                    <a:pt x="85022" y="1469889"/>
                  </a:cubicBezTo>
                  <a:cubicBezTo>
                    <a:pt x="70885" y="1518122"/>
                    <a:pt x="75875" y="1562613"/>
                    <a:pt x="112049" y="1599203"/>
                  </a:cubicBezTo>
                  <a:cubicBezTo>
                    <a:pt x="146561" y="1634130"/>
                    <a:pt x="187309" y="1652841"/>
                    <a:pt x="239700" y="1633299"/>
                  </a:cubicBezTo>
                  <a:cubicBezTo>
                    <a:pt x="233463" y="1665315"/>
                    <a:pt x="224315" y="1694837"/>
                    <a:pt x="208515" y="1721864"/>
                  </a:cubicBezTo>
                  <a:cubicBezTo>
                    <a:pt x="189804" y="1753049"/>
                    <a:pt x="163608" y="1777997"/>
                    <a:pt x="141155" y="1805855"/>
                  </a:cubicBezTo>
                  <a:cubicBezTo>
                    <a:pt x="32216" y="1941406"/>
                    <a:pt x="-21007" y="2093173"/>
                    <a:pt x="7684" y="2267809"/>
                  </a:cubicBezTo>
                  <a:cubicBezTo>
                    <a:pt x="37205" y="2446603"/>
                    <a:pt x="169014" y="2560116"/>
                    <a:pt x="348639" y="2560948"/>
                  </a:cubicBezTo>
                  <a:cubicBezTo>
                    <a:pt x="549470" y="2561779"/>
                    <a:pt x="750717" y="2560532"/>
                    <a:pt x="951549" y="2559700"/>
                  </a:cubicBezTo>
                  <a:cubicBezTo>
                    <a:pt x="998118" y="2559700"/>
                    <a:pt x="1044272" y="2557621"/>
                    <a:pt x="1090841" y="2557205"/>
                  </a:cubicBezTo>
                  <a:cubicBezTo>
                    <a:pt x="1106226" y="2557205"/>
                    <a:pt x="1112879" y="2553879"/>
                    <a:pt x="1109968" y="2535584"/>
                  </a:cubicBezTo>
                  <a:cubicBezTo>
                    <a:pt x="1101236" y="2481114"/>
                    <a:pt x="1087099" y="2428723"/>
                    <a:pt x="1065478" y="2377996"/>
                  </a:cubicBezTo>
                  <a:cubicBezTo>
                    <a:pt x="1029303" y="2293173"/>
                    <a:pt x="975665" y="2220408"/>
                    <a:pt x="912048" y="2155127"/>
                  </a:cubicBezTo>
                  <a:cubicBezTo>
                    <a:pt x="882526" y="2124774"/>
                    <a:pt x="864647" y="2090678"/>
                    <a:pt x="860489" y="2049098"/>
                  </a:cubicBezTo>
                  <a:cubicBezTo>
                    <a:pt x="852173" y="1958870"/>
                    <a:pt x="860073" y="1870720"/>
                    <a:pt x="893337" y="1785897"/>
                  </a:cubicBezTo>
                  <a:cubicBezTo>
                    <a:pt x="909969" y="1743486"/>
                    <a:pt x="929095" y="1701906"/>
                    <a:pt x="948638" y="1660326"/>
                  </a:cubicBezTo>
                  <a:cubicBezTo>
                    <a:pt x="957786" y="1641199"/>
                    <a:pt x="966517" y="1621240"/>
                    <a:pt x="983565" y="1604193"/>
                  </a:cubicBezTo>
                  <a:cubicBezTo>
                    <a:pt x="998118" y="1630804"/>
                    <a:pt x="1006018" y="1657831"/>
                    <a:pt x="1015582" y="1684026"/>
                  </a:cubicBezTo>
                  <a:cubicBezTo>
                    <a:pt x="1051341" y="1786729"/>
                    <a:pt x="1096247" y="1885689"/>
                    <a:pt x="1128263" y="1990055"/>
                  </a:cubicBezTo>
                  <a:cubicBezTo>
                    <a:pt x="1143648" y="2040366"/>
                    <a:pt x="1146974" y="2093589"/>
                    <a:pt x="1162359" y="2143900"/>
                  </a:cubicBezTo>
                  <a:cubicBezTo>
                    <a:pt x="1203107" y="2277788"/>
                    <a:pt x="1249261" y="2409596"/>
                    <a:pt x="1282525" y="2545563"/>
                  </a:cubicBezTo>
                  <a:cubicBezTo>
                    <a:pt x="1285436" y="2557205"/>
                    <a:pt x="1290425" y="2561363"/>
                    <a:pt x="1302483" y="2560948"/>
                  </a:cubicBezTo>
                  <a:cubicBezTo>
                    <a:pt x="1344063" y="2560532"/>
                    <a:pt x="1385643" y="2561363"/>
                    <a:pt x="1427223" y="2560532"/>
                  </a:cubicBezTo>
                  <a:cubicBezTo>
                    <a:pt x="1459240" y="2560532"/>
                    <a:pt x="1467556" y="2551800"/>
                    <a:pt x="1463814" y="2518952"/>
                  </a:cubicBezTo>
                  <a:close/>
                  <a:moveTo>
                    <a:pt x="956538" y="700245"/>
                  </a:moveTo>
                  <a:cubicBezTo>
                    <a:pt x="944896" y="699413"/>
                    <a:pt x="940738" y="690681"/>
                    <a:pt x="940322" y="680286"/>
                  </a:cubicBezTo>
                  <a:cubicBezTo>
                    <a:pt x="940322" y="674465"/>
                    <a:pt x="942401" y="669475"/>
                    <a:pt x="950717" y="669891"/>
                  </a:cubicBezTo>
                  <a:cubicBezTo>
                    <a:pt x="959449" y="674049"/>
                    <a:pt x="970675" y="676544"/>
                    <a:pt x="971091" y="689018"/>
                  </a:cubicBezTo>
                  <a:cubicBezTo>
                    <a:pt x="971091" y="697750"/>
                    <a:pt x="963607" y="701076"/>
                    <a:pt x="956538" y="700245"/>
                  </a:cubicBezTo>
                  <a:close/>
                  <a:moveTo>
                    <a:pt x="974002" y="637875"/>
                  </a:moveTo>
                  <a:cubicBezTo>
                    <a:pt x="978576" y="638706"/>
                    <a:pt x="983981" y="640785"/>
                    <a:pt x="983149" y="647022"/>
                  </a:cubicBezTo>
                  <a:cubicBezTo>
                    <a:pt x="982318" y="652843"/>
                    <a:pt x="976497" y="653259"/>
                    <a:pt x="971923" y="654507"/>
                  </a:cubicBezTo>
                  <a:cubicBezTo>
                    <a:pt x="953212" y="659496"/>
                    <a:pt x="942817" y="652428"/>
                    <a:pt x="940738" y="632885"/>
                  </a:cubicBezTo>
                  <a:cubicBezTo>
                    <a:pt x="937411" y="599621"/>
                    <a:pt x="941569" y="567605"/>
                    <a:pt x="962775" y="540162"/>
                  </a:cubicBezTo>
                  <a:cubicBezTo>
                    <a:pt x="999781" y="492761"/>
                    <a:pt x="1025145" y="440786"/>
                    <a:pt x="1035124" y="381326"/>
                  </a:cubicBezTo>
                  <a:cubicBezTo>
                    <a:pt x="1035956" y="377168"/>
                    <a:pt x="1037203" y="373426"/>
                    <a:pt x="1038866" y="369684"/>
                  </a:cubicBezTo>
                  <a:cubicBezTo>
                    <a:pt x="1040945" y="364694"/>
                    <a:pt x="1043024" y="358457"/>
                    <a:pt x="1049677" y="358457"/>
                  </a:cubicBezTo>
                  <a:cubicBezTo>
                    <a:pt x="1057577" y="358457"/>
                    <a:pt x="1060072" y="365526"/>
                    <a:pt x="1061320" y="371347"/>
                  </a:cubicBezTo>
                  <a:cubicBezTo>
                    <a:pt x="1063399" y="382158"/>
                    <a:pt x="1063814" y="393385"/>
                    <a:pt x="1065478" y="409185"/>
                  </a:cubicBezTo>
                  <a:cubicBezTo>
                    <a:pt x="1054667" y="454091"/>
                    <a:pt x="1053835" y="506066"/>
                    <a:pt x="1030550" y="552636"/>
                  </a:cubicBezTo>
                  <a:cubicBezTo>
                    <a:pt x="1029719" y="554299"/>
                    <a:pt x="1027224" y="557210"/>
                    <a:pt x="1028056" y="558041"/>
                  </a:cubicBezTo>
                  <a:cubicBezTo>
                    <a:pt x="1041361" y="582158"/>
                    <a:pt x="1017661" y="583821"/>
                    <a:pt x="1006434" y="592137"/>
                  </a:cubicBezTo>
                  <a:cubicBezTo>
                    <a:pt x="994376" y="601284"/>
                    <a:pt x="981902" y="610016"/>
                    <a:pt x="971507" y="621243"/>
                  </a:cubicBezTo>
                  <a:cubicBezTo>
                    <a:pt x="965270" y="627064"/>
                    <a:pt x="958201" y="634548"/>
                    <a:pt x="974002" y="637875"/>
                  </a:cubicBezTo>
                  <a:close/>
                </a:path>
              </a:pathLst>
            </a:custGeom>
            <a:solidFill>
              <a:schemeClr val="accent1"/>
            </a:solidFill>
            <a:ln w="4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6">
              <a:extLst>
                <a:ext uri="{FF2B5EF4-FFF2-40B4-BE49-F238E27FC236}">
                  <a16:creationId xmlns:a16="http://schemas.microsoft.com/office/drawing/2014/main" id="{E82AD0DF-E9A3-4807-9EC9-3B4DA09EB055}"/>
                </a:ext>
              </a:extLst>
            </p:cNvPr>
            <p:cNvSpPr/>
            <p:nvPr/>
          </p:nvSpPr>
          <p:spPr>
            <a:xfrm>
              <a:off x="9011767" y="2117226"/>
              <a:ext cx="952426" cy="1935486"/>
            </a:xfrm>
            <a:custGeom>
              <a:avLst/>
              <a:gdLst>
                <a:gd name="connsiteX0" fmla="*/ 1257280 w 1261853"/>
                <a:gd name="connsiteY0" fmla="*/ 2488205 h 2564296"/>
                <a:gd name="connsiteX1" fmla="*/ 1223600 w 1261853"/>
                <a:gd name="connsiteY1" fmla="*/ 2258268 h 2564296"/>
                <a:gd name="connsiteX2" fmla="*/ 1141272 w 1261853"/>
                <a:gd name="connsiteY2" fmla="*/ 1916065 h 2564296"/>
                <a:gd name="connsiteX3" fmla="*/ 1072249 w 1261853"/>
                <a:gd name="connsiteY3" fmla="*/ 1571783 h 2564296"/>
                <a:gd name="connsiteX4" fmla="*/ 1058528 w 1261853"/>
                <a:gd name="connsiteY4" fmla="*/ 1358478 h 2564296"/>
                <a:gd name="connsiteX5" fmla="*/ 906345 w 1261853"/>
                <a:gd name="connsiteY5" fmla="*/ 986337 h 2564296"/>
                <a:gd name="connsiteX6" fmla="*/ 812374 w 1261853"/>
                <a:gd name="connsiteY6" fmla="*/ 847460 h 2564296"/>
                <a:gd name="connsiteX7" fmla="*/ 801979 w 1261853"/>
                <a:gd name="connsiteY7" fmla="*/ 812117 h 2564296"/>
                <a:gd name="connsiteX8" fmla="*/ 814453 w 1261853"/>
                <a:gd name="connsiteY8" fmla="*/ 795485 h 2564296"/>
                <a:gd name="connsiteX9" fmla="*/ 824848 w 1261853"/>
                <a:gd name="connsiteY9" fmla="*/ 810870 h 2564296"/>
                <a:gd name="connsiteX10" fmla="*/ 829838 w 1261853"/>
                <a:gd name="connsiteY10" fmla="*/ 857023 h 2564296"/>
                <a:gd name="connsiteX11" fmla="*/ 884723 w 1261853"/>
                <a:gd name="connsiteY11" fmla="*/ 833323 h 2564296"/>
                <a:gd name="connsiteX12" fmla="*/ 926719 w 1261853"/>
                <a:gd name="connsiteY12" fmla="*/ 802138 h 2564296"/>
                <a:gd name="connsiteX13" fmla="*/ 959567 w 1261853"/>
                <a:gd name="connsiteY13" fmla="*/ 742678 h 2564296"/>
                <a:gd name="connsiteX14" fmla="*/ 981605 w 1261853"/>
                <a:gd name="connsiteY14" fmla="*/ 723967 h 2564296"/>
                <a:gd name="connsiteX15" fmla="*/ 984931 w 1261853"/>
                <a:gd name="connsiteY15" fmla="*/ 754321 h 2564296"/>
                <a:gd name="connsiteX16" fmla="*/ 974536 w 1261853"/>
                <a:gd name="connsiteY16" fmla="*/ 815443 h 2564296"/>
                <a:gd name="connsiteX17" fmla="*/ 986594 w 1261853"/>
                <a:gd name="connsiteY17" fmla="*/ 808375 h 2564296"/>
                <a:gd name="connsiteX18" fmla="*/ 1007384 w 1261853"/>
                <a:gd name="connsiteY18" fmla="*/ 793406 h 2564296"/>
                <a:gd name="connsiteX19" fmla="*/ 1019027 w 1261853"/>
                <a:gd name="connsiteY19" fmla="*/ 818354 h 2564296"/>
                <a:gd name="connsiteX20" fmla="*/ 1036906 w 1261853"/>
                <a:gd name="connsiteY20" fmla="*/ 894861 h 2564296"/>
                <a:gd name="connsiteX21" fmla="*/ 1049380 w 1261853"/>
                <a:gd name="connsiteY21" fmla="*/ 911909 h 2564296"/>
                <a:gd name="connsiteX22" fmla="*/ 1058943 w 1261853"/>
                <a:gd name="connsiteY22" fmla="*/ 893614 h 2564296"/>
                <a:gd name="connsiteX23" fmla="*/ 1062270 w 1261853"/>
                <a:gd name="connsiteY23" fmla="*/ 869081 h 2564296"/>
                <a:gd name="connsiteX24" fmla="*/ 1072249 w 1261853"/>
                <a:gd name="connsiteY24" fmla="*/ 834986 h 2564296"/>
                <a:gd name="connsiteX25" fmla="*/ 1100108 w 1261853"/>
                <a:gd name="connsiteY25" fmla="*/ 854944 h 2564296"/>
                <a:gd name="connsiteX26" fmla="*/ 1121313 w 1261853"/>
                <a:gd name="connsiteY26" fmla="*/ 866587 h 2564296"/>
                <a:gd name="connsiteX27" fmla="*/ 1123392 w 1261853"/>
                <a:gd name="connsiteY27" fmla="*/ 839560 h 2564296"/>
                <a:gd name="connsiteX28" fmla="*/ 1107176 w 1261853"/>
                <a:gd name="connsiteY28" fmla="*/ 810870 h 2564296"/>
                <a:gd name="connsiteX29" fmla="*/ 1080565 w 1261853"/>
                <a:gd name="connsiteY29" fmla="*/ 776358 h 2564296"/>
                <a:gd name="connsiteX30" fmla="*/ 1051875 w 1261853"/>
                <a:gd name="connsiteY30" fmla="*/ 704841 h 2564296"/>
                <a:gd name="connsiteX31" fmla="*/ 1036490 w 1261853"/>
                <a:gd name="connsiteY31" fmla="*/ 638729 h 2564296"/>
                <a:gd name="connsiteX32" fmla="*/ 1051043 w 1261853"/>
                <a:gd name="connsiteY32" fmla="*/ 597980 h 2564296"/>
                <a:gd name="connsiteX33" fmla="*/ 1024848 w 1261853"/>
                <a:gd name="connsiteY33" fmla="*/ 573448 h 2564296"/>
                <a:gd name="connsiteX34" fmla="*/ 1012790 w 1261853"/>
                <a:gd name="connsiteY34" fmla="*/ 522720 h 2564296"/>
                <a:gd name="connsiteX35" fmla="*/ 1068507 w 1261853"/>
                <a:gd name="connsiteY35" fmla="*/ 402554 h 2564296"/>
                <a:gd name="connsiteX36" fmla="*/ 1079733 w 1261853"/>
                <a:gd name="connsiteY36" fmla="*/ 329374 h 2564296"/>
                <a:gd name="connsiteX37" fmla="*/ 1064765 w 1261853"/>
                <a:gd name="connsiteY37" fmla="*/ 284052 h 2564296"/>
                <a:gd name="connsiteX38" fmla="*/ 1029422 w 1261853"/>
                <a:gd name="connsiteY38" fmla="*/ 228334 h 2564296"/>
                <a:gd name="connsiteX39" fmla="*/ 1036490 w 1261853"/>
                <a:gd name="connsiteY39" fmla="*/ 202971 h 2564296"/>
                <a:gd name="connsiteX40" fmla="*/ 1042311 w 1261853"/>
                <a:gd name="connsiteY40" fmla="*/ 200892 h 2564296"/>
                <a:gd name="connsiteX41" fmla="*/ 1011958 w 1261853"/>
                <a:gd name="connsiteY41" fmla="*/ 181765 h 2564296"/>
                <a:gd name="connsiteX42" fmla="*/ 976199 w 1261853"/>
                <a:gd name="connsiteY42" fmla="*/ 174696 h 2564296"/>
                <a:gd name="connsiteX43" fmla="*/ 967883 w 1261853"/>
                <a:gd name="connsiteY43" fmla="*/ 161391 h 2564296"/>
                <a:gd name="connsiteX44" fmla="*/ 900939 w 1261853"/>
                <a:gd name="connsiteY44" fmla="*/ 182596 h 2564296"/>
                <a:gd name="connsiteX45" fmla="*/ 825264 w 1261853"/>
                <a:gd name="connsiteY45" fmla="*/ 172201 h 2564296"/>
                <a:gd name="connsiteX46" fmla="*/ 789921 w 1261853"/>
                <a:gd name="connsiteY46" fmla="*/ 128958 h 2564296"/>
                <a:gd name="connsiteX47" fmla="*/ 526304 w 1261853"/>
                <a:gd name="connsiteY47" fmla="*/ 2139 h 2564296"/>
                <a:gd name="connsiteX48" fmla="*/ 343352 w 1261853"/>
                <a:gd name="connsiteY48" fmla="*/ 46630 h 2564296"/>
                <a:gd name="connsiteX49" fmla="*/ 261024 w 1261853"/>
                <a:gd name="connsiteY49" fmla="*/ 120227 h 2564296"/>
                <a:gd name="connsiteX50" fmla="*/ 243976 w 1261853"/>
                <a:gd name="connsiteY50" fmla="*/ 146422 h 2564296"/>
                <a:gd name="connsiteX51" fmla="*/ 187012 w 1261853"/>
                <a:gd name="connsiteY51" fmla="*/ 357648 h 2564296"/>
                <a:gd name="connsiteX52" fmla="*/ 167053 w 1261853"/>
                <a:gd name="connsiteY52" fmla="*/ 439976 h 2564296"/>
                <a:gd name="connsiteX53" fmla="*/ 125889 w 1261853"/>
                <a:gd name="connsiteY53" fmla="*/ 499851 h 2564296"/>
                <a:gd name="connsiteX54" fmla="*/ 129216 w 1261853"/>
                <a:gd name="connsiteY54" fmla="*/ 518978 h 2564296"/>
                <a:gd name="connsiteX55" fmla="*/ 177033 w 1261853"/>
                <a:gd name="connsiteY55" fmla="*/ 597980 h 2564296"/>
                <a:gd name="connsiteX56" fmla="*/ 184933 w 1261853"/>
                <a:gd name="connsiteY56" fmla="*/ 634155 h 2564296"/>
                <a:gd name="connsiteX57" fmla="*/ 196991 w 1261853"/>
                <a:gd name="connsiteY57" fmla="*/ 690288 h 2564296"/>
                <a:gd name="connsiteX58" fmla="*/ 247718 w 1261853"/>
                <a:gd name="connsiteY58" fmla="*/ 742678 h 2564296"/>
                <a:gd name="connsiteX59" fmla="*/ 353747 w 1261853"/>
                <a:gd name="connsiteY59" fmla="*/ 746836 h 2564296"/>
                <a:gd name="connsiteX60" fmla="*/ 386180 w 1261853"/>
                <a:gd name="connsiteY60" fmla="*/ 769290 h 2564296"/>
                <a:gd name="connsiteX61" fmla="*/ 426096 w 1261853"/>
                <a:gd name="connsiteY61" fmla="*/ 925630 h 2564296"/>
                <a:gd name="connsiteX62" fmla="*/ 412375 w 1261853"/>
                <a:gd name="connsiteY62" fmla="*/ 965131 h 2564296"/>
                <a:gd name="connsiteX63" fmla="*/ 254371 w 1261853"/>
                <a:gd name="connsiteY63" fmla="*/ 1124382 h 2564296"/>
                <a:gd name="connsiteX64" fmla="*/ 46056 w 1261853"/>
                <a:gd name="connsiteY64" fmla="*/ 1344756 h 2564296"/>
                <a:gd name="connsiteX65" fmla="*/ 15702 w 1261853"/>
                <a:gd name="connsiteY65" fmla="*/ 1535608 h 2564296"/>
                <a:gd name="connsiteX66" fmla="*/ 31087 w 1261853"/>
                <a:gd name="connsiteY66" fmla="*/ 1669911 h 2564296"/>
                <a:gd name="connsiteX67" fmla="*/ 26929 w 1261853"/>
                <a:gd name="connsiteY67" fmla="*/ 1939765 h 2564296"/>
                <a:gd name="connsiteX68" fmla="*/ 54372 w 1261853"/>
                <a:gd name="connsiteY68" fmla="*/ 2163881 h 2564296"/>
                <a:gd name="connsiteX69" fmla="*/ 143769 w 1261853"/>
                <a:gd name="connsiteY69" fmla="*/ 2549327 h 2564296"/>
                <a:gd name="connsiteX70" fmla="*/ 165390 w 1261853"/>
                <a:gd name="connsiteY70" fmla="*/ 2564296 h 2564296"/>
                <a:gd name="connsiteX71" fmla="*/ 562479 w 1261853"/>
                <a:gd name="connsiteY71" fmla="*/ 2563880 h 2564296"/>
                <a:gd name="connsiteX72" fmla="*/ 888881 w 1261853"/>
                <a:gd name="connsiteY72" fmla="*/ 2559722 h 2564296"/>
                <a:gd name="connsiteX73" fmla="*/ 907176 w 1261853"/>
                <a:gd name="connsiteY73" fmla="*/ 2543922 h 2564296"/>
                <a:gd name="connsiteX74" fmla="*/ 860607 w 1261853"/>
                <a:gd name="connsiteY74" fmla="*/ 2378850 h 2564296"/>
                <a:gd name="connsiteX75" fmla="*/ 708009 w 1261853"/>
                <a:gd name="connsiteY75" fmla="*/ 2158060 h 2564296"/>
                <a:gd name="connsiteX76" fmla="*/ 658944 w 1261853"/>
                <a:gd name="connsiteY76" fmla="*/ 2068663 h 2564296"/>
                <a:gd name="connsiteX77" fmla="*/ 673497 w 1261853"/>
                <a:gd name="connsiteY77" fmla="*/ 1836231 h 2564296"/>
                <a:gd name="connsiteX78" fmla="*/ 764142 w 1261853"/>
                <a:gd name="connsiteY78" fmla="*/ 1627500 h 2564296"/>
                <a:gd name="connsiteX79" fmla="*/ 780358 w 1261853"/>
                <a:gd name="connsiteY79" fmla="*/ 1608373 h 2564296"/>
                <a:gd name="connsiteX80" fmla="*/ 786595 w 1261853"/>
                <a:gd name="connsiteY80" fmla="*/ 1620847 h 2564296"/>
                <a:gd name="connsiteX81" fmla="*/ 952083 w 1261853"/>
                <a:gd name="connsiteY81" fmla="*/ 2115233 h 2564296"/>
                <a:gd name="connsiteX82" fmla="*/ 1079733 w 1261853"/>
                <a:gd name="connsiteY82" fmla="*/ 2554733 h 2564296"/>
                <a:gd name="connsiteX83" fmla="*/ 1095118 w 1261853"/>
                <a:gd name="connsiteY83" fmla="*/ 2564296 h 2564296"/>
                <a:gd name="connsiteX84" fmla="*/ 1226095 w 1261853"/>
                <a:gd name="connsiteY84" fmla="*/ 2563880 h 2564296"/>
                <a:gd name="connsiteX85" fmla="*/ 1261854 w 1261853"/>
                <a:gd name="connsiteY85" fmla="*/ 2547248 h 2564296"/>
                <a:gd name="connsiteX86" fmla="*/ 1261854 w 1261853"/>
                <a:gd name="connsiteY86" fmla="*/ 2497352 h 2564296"/>
                <a:gd name="connsiteX87" fmla="*/ 1257280 w 1261853"/>
                <a:gd name="connsiteY87" fmla="*/ 2488205 h 2564296"/>
                <a:gd name="connsiteX88" fmla="*/ 752915 w 1261853"/>
                <a:gd name="connsiteY88" fmla="*/ 702762 h 2564296"/>
                <a:gd name="connsiteX89" fmla="*/ 737115 w 1261853"/>
                <a:gd name="connsiteY89" fmla="*/ 682803 h 2564296"/>
                <a:gd name="connsiteX90" fmla="*/ 745431 w 1261853"/>
                <a:gd name="connsiteY90" fmla="*/ 671577 h 2564296"/>
                <a:gd name="connsiteX91" fmla="*/ 767052 w 1261853"/>
                <a:gd name="connsiteY91" fmla="*/ 690704 h 2564296"/>
                <a:gd name="connsiteX92" fmla="*/ 752915 w 1261853"/>
                <a:gd name="connsiteY92" fmla="*/ 702762 h 2564296"/>
                <a:gd name="connsiteX93" fmla="*/ 758320 w 1261853"/>
                <a:gd name="connsiteY93" fmla="*/ 634986 h 2564296"/>
                <a:gd name="connsiteX94" fmla="*/ 778695 w 1261853"/>
                <a:gd name="connsiteY94" fmla="*/ 649539 h 2564296"/>
                <a:gd name="connsiteX95" fmla="*/ 747094 w 1261853"/>
                <a:gd name="connsiteY95" fmla="*/ 655361 h 2564296"/>
                <a:gd name="connsiteX96" fmla="*/ 737530 w 1261853"/>
                <a:gd name="connsiteY96" fmla="*/ 638729 h 2564296"/>
                <a:gd name="connsiteX97" fmla="*/ 764557 w 1261853"/>
                <a:gd name="connsiteY97" fmla="*/ 533531 h 2564296"/>
                <a:gd name="connsiteX98" fmla="*/ 829838 w 1261853"/>
                <a:gd name="connsiteY98" fmla="*/ 390080 h 2564296"/>
                <a:gd name="connsiteX99" fmla="*/ 846470 w 1261853"/>
                <a:gd name="connsiteY99" fmla="*/ 360974 h 2564296"/>
                <a:gd name="connsiteX100" fmla="*/ 859775 w 1261853"/>
                <a:gd name="connsiteY100" fmla="*/ 394238 h 2564296"/>
                <a:gd name="connsiteX101" fmla="*/ 826096 w 1261853"/>
                <a:gd name="connsiteY101" fmla="*/ 554737 h 2564296"/>
                <a:gd name="connsiteX102" fmla="*/ 823601 w 1261853"/>
                <a:gd name="connsiteY102" fmla="*/ 560142 h 2564296"/>
                <a:gd name="connsiteX103" fmla="*/ 802811 w 1261853"/>
                <a:gd name="connsiteY103" fmla="*/ 593406 h 2564296"/>
                <a:gd name="connsiteX104" fmla="*/ 758320 w 1261853"/>
                <a:gd name="connsiteY104" fmla="*/ 634986 h 25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61853" h="2564296">
                  <a:moveTo>
                    <a:pt x="1257280" y="2488205"/>
                  </a:moveTo>
                  <a:cubicBezTo>
                    <a:pt x="1246053" y="2411698"/>
                    <a:pt x="1236906" y="2334775"/>
                    <a:pt x="1223600" y="2258268"/>
                  </a:cubicBezTo>
                  <a:cubicBezTo>
                    <a:pt x="1203642" y="2142260"/>
                    <a:pt x="1178278" y="2027083"/>
                    <a:pt x="1141272" y="1916065"/>
                  </a:cubicBezTo>
                  <a:cubicBezTo>
                    <a:pt x="1103850" y="1803799"/>
                    <a:pt x="1075575" y="1690701"/>
                    <a:pt x="1072249" y="1571783"/>
                  </a:cubicBezTo>
                  <a:cubicBezTo>
                    <a:pt x="1070170" y="1500681"/>
                    <a:pt x="1068091" y="1429579"/>
                    <a:pt x="1058528" y="1358478"/>
                  </a:cubicBezTo>
                  <a:cubicBezTo>
                    <a:pt x="1040232" y="1220848"/>
                    <a:pt x="1001979" y="1092782"/>
                    <a:pt x="906345" y="986337"/>
                  </a:cubicBezTo>
                  <a:cubicBezTo>
                    <a:pt x="868923" y="944757"/>
                    <a:pt x="837738" y="897356"/>
                    <a:pt x="812374" y="847460"/>
                  </a:cubicBezTo>
                  <a:cubicBezTo>
                    <a:pt x="806553" y="836233"/>
                    <a:pt x="800732" y="825007"/>
                    <a:pt x="801979" y="812117"/>
                  </a:cubicBezTo>
                  <a:cubicBezTo>
                    <a:pt x="802811" y="805048"/>
                    <a:pt x="805306" y="795485"/>
                    <a:pt x="814453" y="795485"/>
                  </a:cubicBezTo>
                  <a:cubicBezTo>
                    <a:pt x="823185" y="795485"/>
                    <a:pt x="824017" y="803801"/>
                    <a:pt x="824848" y="810870"/>
                  </a:cubicBezTo>
                  <a:cubicBezTo>
                    <a:pt x="826512" y="824591"/>
                    <a:pt x="827759" y="838728"/>
                    <a:pt x="829838" y="857023"/>
                  </a:cubicBezTo>
                  <a:cubicBezTo>
                    <a:pt x="847302" y="838728"/>
                    <a:pt x="863518" y="832907"/>
                    <a:pt x="884723" y="833323"/>
                  </a:cubicBezTo>
                  <a:cubicBezTo>
                    <a:pt x="903434" y="833323"/>
                    <a:pt x="920898" y="822512"/>
                    <a:pt x="926719" y="802138"/>
                  </a:cubicBezTo>
                  <a:cubicBezTo>
                    <a:pt x="932956" y="779685"/>
                    <a:pt x="945430" y="760558"/>
                    <a:pt x="959567" y="742678"/>
                  </a:cubicBezTo>
                  <a:cubicBezTo>
                    <a:pt x="965804" y="734778"/>
                    <a:pt x="972041" y="719809"/>
                    <a:pt x="981605" y="723967"/>
                  </a:cubicBezTo>
                  <a:cubicBezTo>
                    <a:pt x="992415" y="728541"/>
                    <a:pt x="986594" y="743510"/>
                    <a:pt x="984931" y="754321"/>
                  </a:cubicBezTo>
                  <a:cubicBezTo>
                    <a:pt x="982020" y="774695"/>
                    <a:pt x="977862" y="795069"/>
                    <a:pt x="974536" y="815443"/>
                  </a:cubicBezTo>
                  <a:cubicBezTo>
                    <a:pt x="981189" y="814196"/>
                    <a:pt x="983268" y="810454"/>
                    <a:pt x="986594" y="808375"/>
                  </a:cubicBezTo>
                  <a:cubicBezTo>
                    <a:pt x="993247" y="802969"/>
                    <a:pt x="997405" y="790911"/>
                    <a:pt x="1007384" y="793406"/>
                  </a:cubicBezTo>
                  <a:cubicBezTo>
                    <a:pt x="1018195" y="796317"/>
                    <a:pt x="1016948" y="809206"/>
                    <a:pt x="1019027" y="818354"/>
                  </a:cubicBezTo>
                  <a:cubicBezTo>
                    <a:pt x="1024848" y="843718"/>
                    <a:pt x="1028174" y="869913"/>
                    <a:pt x="1036906" y="894861"/>
                  </a:cubicBezTo>
                  <a:cubicBezTo>
                    <a:pt x="1039401" y="901930"/>
                    <a:pt x="1040648" y="912325"/>
                    <a:pt x="1049380" y="911909"/>
                  </a:cubicBezTo>
                  <a:cubicBezTo>
                    <a:pt x="1058943" y="911493"/>
                    <a:pt x="1057696" y="900682"/>
                    <a:pt x="1058943" y="893614"/>
                  </a:cubicBezTo>
                  <a:cubicBezTo>
                    <a:pt x="1060607" y="885298"/>
                    <a:pt x="1061022" y="876982"/>
                    <a:pt x="1062270" y="869081"/>
                  </a:cubicBezTo>
                  <a:cubicBezTo>
                    <a:pt x="1063933" y="857023"/>
                    <a:pt x="1060607" y="839976"/>
                    <a:pt x="1072249" y="834986"/>
                  </a:cubicBezTo>
                  <a:cubicBezTo>
                    <a:pt x="1085970" y="829165"/>
                    <a:pt x="1090960" y="847460"/>
                    <a:pt x="1100108" y="854944"/>
                  </a:cubicBezTo>
                  <a:cubicBezTo>
                    <a:pt x="1106760" y="860350"/>
                    <a:pt x="1111750" y="872408"/>
                    <a:pt x="1121313" y="866587"/>
                  </a:cubicBezTo>
                  <a:cubicBezTo>
                    <a:pt x="1130461" y="860765"/>
                    <a:pt x="1127135" y="848291"/>
                    <a:pt x="1123392" y="839560"/>
                  </a:cubicBezTo>
                  <a:cubicBezTo>
                    <a:pt x="1119234" y="829581"/>
                    <a:pt x="1113413" y="820017"/>
                    <a:pt x="1107176" y="810870"/>
                  </a:cubicBezTo>
                  <a:cubicBezTo>
                    <a:pt x="1098860" y="798811"/>
                    <a:pt x="1089297" y="788001"/>
                    <a:pt x="1080565" y="776358"/>
                  </a:cubicBezTo>
                  <a:cubicBezTo>
                    <a:pt x="1063933" y="755152"/>
                    <a:pt x="1052291" y="732699"/>
                    <a:pt x="1051875" y="704841"/>
                  </a:cubicBezTo>
                  <a:cubicBezTo>
                    <a:pt x="1051459" y="681972"/>
                    <a:pt x="1046885" y="659934"/>
                    <a:pt x="1036490" y="638729"/>
                  </a:cubicBezTo>
                  <a:cubicBezTo>
                    <a:pt x="1023600" y="612533"/>
                    <a:pt x="1024432" y="611702"/>
                    <a:pt x="1051043" y="597980"/>
                  </a:cubicBezTo>
                  <a:cubicBezTo>
                    <a:pt x="1041896" y="589664"/>
                    <a:pt x="1033164" y="581764"/>
                    <a:pt x="1024848" y="573448"/>
                  </a:cubicBezTo>
                  <a:cubicBezTo>
                    <a:pt x="1010295" y="559311"/>
                    <a:pt x="1003226" y="541847"/>
                    <a:pt x="1012790" y="522720"/>
                  </a:cubicBezTo>
                  <a:cubicBezTo>
                    <a:pt x="1031916" y="483219"/>
                    <a:pt x="1042727" y="439561"/>
                    <a:pt x="1068507" y="402554"/>
                  </a:cubicBezTo>
                  <a:cubicBezTo>
                    <a:pt x="1083891" y="380517"/>
                    <a:pt x="1087634" y="355569"/>
                    <a:pt x="1079733" y="329374"/>
                  </a:cubicBezTo>
                  <a:cubicBezTo>
                    <a:pt x="1075160" y="313989"/>
                    <a:pt x="1070586" y="299020"/>
                    <a:pt x="1064765" y="284052"/>
                  </a:cubicBezTo>
                  <a:cubicBezTo>
                    <a:pt x="1056864" y="263262"/>
                    <a:pt x="1043975" y="244966"/>
                    <a:pt x="1029422" y="228334"/>
                  </a:cubicBezTo>
                  <a:cubicBezTo>
                    <a:pt x="1019027" y="216692"/>
                    <a:pt x="1014037" y="205881"/>
                    <a:pt x="1036490" y="202971"/>
                  </a:cubicBezTo>
                  <a:cubicBezTo>
                    <a:pt x="1038569" y="202555"/>
                    <a:pt x="1040232" y="201723"/>
                    <a:pt x="1042311" y="200892"/>
                  </a:cubicBezTo>
                  <a:cubicBezTo>
                    <a:pt x="1032748" y="189249"/>
                    <a:pt x="1021937" y="185091"/>
                    <a:pt x="1011958" y="181765"/>
                  </a:cubicBezTo>
                  <a:cubicBezTo>
                    <a:pt x="1001147" y="178023"/>
                    <a:pt x="989089" y="177191"/>
                    <a:pt x="976199" y="174696"/>
                  </a:cubicBezTo>
                  <a:cubicBezTo>
                    <a:pt x="987842" y="160975"/>
                    <a:pt x="981605" y="158480"/>
                    <a:pt x="967883" y="161391"/>
                  </a:cubicBezTo>
                  <a:cubicBezTo>
                    <a:pt x="945014" y="166380"/>
                    <a:pt x="922145" y="171786"/>
                    <a:pt x="900939" y="182596"/>
                  </a:cubicBezTo>
                  <a:cubicBezTo>
                    <a:pt x="871834" y="197981"/>
                    <a:pt x="849796" y="194239"/>
                    <a:pt x="825264" y="172201"/>
                  </a:cubicBezTo>
                  <a:cubicBezTo>
                    <a:pt x="811127" y="159312"/>
                    <a:pt x="800316" y="144343"/>
                    <a:pt x="789921" y="128958"/>
                  </a:cubicBezTo>
                  <a:cubicBezTo>
                    <a:pt x="726720" y="34988"/>
                    <a:pt x="641065" y="-10750"/>
                    <a:pt x="526304" y="2139"/>
                  </a:cubicBezTo>
                  <a:cubicBezTo>
                    <a:pt x="463103" y="9208"/>
                    <a:pt x="403227" y="27503"/>
                    <a:pt x="343352" y="46630"/>
                  </a:cubicBezTo>
                  <a:cubicBezTo>
                    <a:pt x="306346" y="58688"/>
                    <a:pt x="275577" y="81141"/>
                    <a:pt x="261024" y="120227"/>
                  </a:cubicBezTo>
                  <a:cubicBezTo>
                    <a:pt x="257282" y="129790"/>
                    <a:pt x="251045" y="138522"/>
                    <a:pt x="243976" y="146422"/>
                  </a:cubicBezTo>
                  <a:cubicBezTo>
                    <a:pt x="190754" y="207544"/>
                    <a:pt x="175785" y="279062"/>
                    <a:pt x="187012" y="357648"/>
                  </a:cubicBezTo>
                  <a:cubicBezTo>
                    <a:pt x="191586" y="387586"/>
                    <a:pt x="185349" y="415028"/>
                    <a:pt x="167053" y="439976"/>
                  </a:cubicBezTo>
                  <a:cubicBezTo>
                    <a:pt x="152500" y="459519"/>
                    <a:pt x="140026" y="480309"/>
                    <a:pt x="125889" y="499851"/>
                  </a:cubicBezTo>
                  <a:cubicBezTo>
                    <a:pt x="120068" y="508167"/>
                    <a:pt x="118405" y="514404"/>
                    <a:pt x="129216" y="518978"/>
                  </a:cubicBezTo>
                  <a:cubicBezTo>
                    <a:pt x="164559" y="533531"/>
                    <a:pt x="181191" y="558479"/>
                    <a:pt x="177033" y="597980"/>
                  </a:cubicBezTo>
                  <a:cubicBezTo>
                    <a:pt x="175785" y="609623"/>
                    <a:pt x="179527" y="623344"/>
                    <a:pt x="184933" y="634155"/>
                  </a:cubicBezTo>
                  <a:cubicBezTo>
                    <a:pt x="194080" y="652034"/>
                    <a:pt x="196575" y="670745"/>
                    <a:pt x="196991" y="690288"/>
                  </a:cubicBezTo>
                  <a:cubicBezTo>
                    <a:pt x="197407" y="728957"/>
                    <a:pt x="209049" y="740599"/>
                    <a:pt x="247718" y="742678"/>
                  </a:cubicBezTo>
                  <a:cubicBezTo>
                    <a:pt x="283061" y="744342"/>
                    <a:pt x="318404" y="746005"/>
                    <a:pt x="353747" y="746836"/>
                  </a:cubicBezTo>
                  <a:cubicBezTo>
                    <a:pt x="370379" y="747252"/>
                    <a:pt x="380774" y="752658"/>
                    <a:pt x="386180" y="769290"/>
                  </a:cubicBezTo>
                  <a:cubicBezTo>
                    <a:pt x="403227" y="820433"/>
                    <a:pt x="420691" y="871160"/>
                    <a:pt x="426096" y="925630"/>
                  </a:cubicBezTo>
                  <a:cubicBezTo>
                    <a:pt x="427760" y="942678"/>
                    <a:pt x="424433" y="953489"/>
                    <a:pt x="412375" y="965131"/>
                  </a:cubicBezTo>
                  <a:cubicBezTo>
                    <a:pt x="359153" y="1017522"/>
                    <a:pt x="306346" y="1070744"/>
                    <a:pt x="254371" y="1124382"/>
                  </a:cubicBezTo>
                  <a:cubicBezTo>
                    <a:pt x="184101" y="1197147"/>
                    <a:pt x="110089" y="1266586"/>
                    <a:pt x="46056" y="1344756"/>
                  </a:cubicBezTo>
                  <a:cubicBezTo>
                    <a:pt x="-1345" y="1402552"/>
                    <a:pt x="-13404" y="1469912"/>
                    <a:pt x="15702" y="1535608"/>
                  </a:cubicBezTo>
                  <a:cubicBezTo>
                    <a:pt x="36077" y="1581762"/>
                    <a:pt x="38571" y="1622510"/>
                    <a:pt x="31087" y="1669911"/>
                  </a:cubicBezTo>
                  <a:cubicBezTo>
                    <a:pt x="16950" y="1759308"/>
                    <a:pt x="21939" y="1849537"/>
                    <a:pt x="26929" y="1939765"/>
                  </a:cubicBezTo>
                  <a:cubicBezTo>
                    <a:pt x="31087" y="2015025"/>
                    <a:pt x="37324" y="2090285"/>
                    <a:pt x="54372" y="2163881"/>
                  </a:cubicBezTo>
                  <a:cubicBezTo>
                    <a:pt x="83893" y="2292363"/>
                    <a:pt x="108841" y="2422093"/>
                    <a:pt x="143769" y="2549327"/>
                  </a:cubicBezTo>
                  <a:cubicBezTo>
                    <a:pt x="147511" y="2562633"/>
                    <a:pt x="153748" y="2564296"/>
                    <a:pt x="165390" y="2564296"/>
                  </a:cubicBezTo>
                  <a:cubicBezTo>
                    <a:pt x="297614" y="2563880"/>
                    <a:pt x="430254" y="2564712"/>
                    <a:pt x="562479" y="2563880"/>
                  </a:cubicBezTo>
                  <a:cubicBezTo>
                    <a:pt x="671418" y="2563465"/>
                    <a:pt x="779942" y="2561386"/>
                    <a:pt x="888881" y="2559722"/>
                  </a:cubicBezTo>
                  <a:cubicBezTo>
                    <a:pt x="899276" y="2559722"/>
                    <a:pt x="909671" y="2560970"/>
                    <a:pt x="907176" y="2543922"/>
                  </a:cubicBezTo>
                  <a:cubicBezTo>
                    <a:pt x="898029" y="2486957"/>
                    <a:pt x="883476" y="2431656"/>
                    <a:pt x="860607" y="2378850"/>
                  </a:cubicBezTo>
                  <a:cubicBezTo>
                    <a:pt x="824433" y="2294858"/>
                    <a:pt x="770794" y="2223341"/>
                    <a:pt x="708009" y="2158060"/>
                  </a:cubicBezTo>
                  <a:cubicBezTo>
                    <a:pt x="683061" y="2132280"/>
                    <a:pt x="664350" y="2104422"/>
                    <a:pt x="658944" y="2068663"/>
                  </a:cubicBezTo>
                  <a:cubicBezTo>
                    <a:pt x="647302" y="1990077"/>
                    <a:pt x="652707" y="1911907"/>
                    <a:pt x="673497" y="1836231"/>
                  </a:cubicBezTo>
                  <a:cubicBezTo>
                    <a:pt x="693456" y="1762635"/>
                    <a:pt x="727135" y="1694028"/>
                    <a:pt x="764142" y="1627500"/>
                  </a:cubicBezTo>
                  <a:cubicBezTo>
                    <a:pt x="767884" y="1620847"/>
                    <a:pt x="770794" y="1612115"/>
                    <a:pt x="780358" y="1608373"/>
                  </a:cubicBezTo>
                  <a:cubicBezTo>
                    <a:pt x="782437" y="1612531"/>
                    <a:pt x="785347" y="1616689"/>
                    <a:pt x="786595" y="1620847"/>
                  </a:cubicBezTo>
                  <a:cubicBezTo>
                    <a:pt x="841480" y="1785504"/>
                    <a:pt x="917156" y="1942676"/>
                    <a:pt x="952083" y="2115233"/>
                  </a:cubicBezTo>
                  <a:cubicBezTo>
                    <a:pt x="982020" y="2264505"/>
                    <a:pt x="1044806" y="2405876"/>
                    <a:pt x="1079733" y="2554733"/>
                  </a:cubicBezTo>
                  <a:cubicBezTo>
                    <a:pt x="1081812" y="2563465"/>
                    <a:pt x="1087634" y="2564296"/>
                    <a:pt x="1095118" y="2564296"/>
                  </a:cubicBezTo>
                  <a:cubicBezTo>
                    <a:pt x="1138777" y="2564296"/>
                    <a:pt x="1182436" y="2564296"/>
                    <a:pt x="1226095" y="2563880"/>
                  </a:cubicBezTo>
                  <a:cubicBezTo>
                    <a:pt x="1240232" y="2563880"/>
                    <a:pt x="1253538" y="2560970"/>
                    <a:pt x="1261854" y="2547248"/>
                  </a:cubicBezTo>
                  <a:cubicBezTo>
                    <a:pt x="1261854" y="2530616"/>
                    <a:pt x="1261854" y="2513984"/>
                    <a:pt x="1261854" y="2497352"/>
                  </a:cubicBezTo>
                  <a:cubicBezTo>
                    <a:pt x="1257280" y="2495273"/>
                    <a:pt x="1257696" y="2491531"/>
                    <a:pt x="1257280" y="2488205"/>
                  </a:cubicBezTo>
                  <a:close/>
                  <a:moveTo>
                    <a:pt x="752915" y="702762"/>
                  </a:moveTo>
                  <a:cubicBezTo>
                    <a:pt x="741273" y="701930"/>
                    <a:pt x="736699" y="694030"/>
                    <a:pt x="737115" y="682803"/>
                  </a:cubicBezTo>
                  <a:cubicBezTo>
                    <a:pt x="737530" y="677398"/>
                    <a:pt x="737115" y="671577"/>
                    <a:pt x="745431" y="671577"/>
                  </a:cubicBezTo>
                  <a:cubicBezTo>
                    <a:pt x="754162" y="676151"/>
                    <a:pt x="765805" y="678645"/>
                    <a:pt x="767052" y="690704"/>
                  </a:cubicBezTo>
                  <a:cubicBezTo>
                    <a:pt x="767468" y="699435"/>
                    <a:pt x="759984" y="703177"/>
                    <a:pt x="752915" y="702762"/>
                  </a:cubicBezTo>
                  <a:close/>
                  <a:moveTo>
                    <a:pt x="758320" y="634986"/>
                  </a:moveTo>
                  <a:cubicBezTo>
                    <a:pt x="764973" y="642471"/>
                    <a:pt x="783684" y="637065"/>
                    <a:pt x="778695" y="649539"/>
                  </a:cubicBezTo>
                  <a:cubicBezTo>
                    <a:pt x="774537" y="660766"/>
                    <a:pt x="758736" y="658271"/>
                    <a:pt x="747094" y="655361"/>
                  </a:cubicBezTo>
                  <a:cubicBezTo>
                    <a:pt x="738778" y="653282"/>
                    <a:pt x="738362" y="645797"/>
                    <a:pt x="737530" y="638729"/>
                  </a:cubicBezTo>
                  <a:cubicBezTo>
                    <a:pt x="733788" y="600475"/>
                    <a:pt x="739194" y="564716"/>
                    <a:pt x="764557" y="533531"/>
                  </a:cubicBezTo>
                  <a:cubicBezTo>
                    <a:pt x="798653" y="491535"/>
                    <a:pt x="819859" y="443303"/>
                    <a:pt x="829838" y="390080"/>
                  </a:cubicBezTo>
                  <a:cubicBezTo>
                    <a:pt x="831917" y="379270"/>
                    <a:pt x="831501" y="359311"/>
                    <a:pt x="846470" y="360974"/>
                  </a:cubicBezTo>
                  <a:cubicBezTo>
                    <a:pt x="861439" y="362638"/>
                    <a:pt x="860191" y="381764"/>
                    <a:pt x="859775" y="394238"/>
                  </a:cubicBezTo>
                  <a:cubicBezTo>
                    <a:pt x="856865" y="449540"/>
                    <a:pt x="848549" y="503594"/>
                    <a:pt x="826096" y="554737"/>
                  </a:cubicBezTo>
                  <a:cubicBezTo>
                    <a:pt x="825264" y="556816"/>
                    <a:pt x="822769" y="559311"/>
                    <a:pt x="823601" y="560142"/>
                  </a:cubicBezTo>
                  <a:cubicBezTo>
                    <a:pt x="837738" y="584259"/>
                    <a:pt x="813206" y="585506"/>
                    <a:pt x="802811" y="593406"/>
                  </a:cubicBezTo>
                  <a:cubicBezTo>
                    <a:pt x="786179" y="605880"/>
                    <a:pt x="768715" y="617107"/>
                    <a:pt x="758320" y="634986"/>
                  </a:cubicBezTo>
                  <a:close/>
                </a:path>
              </a:pathLst>
            </a:custGeom>
            <a:solidFill>
              <a:schemeClr val="accent2"/>
            </a:solidFill>
            <a:ln w="4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62F2BAD9-522F-4F9E-A011-33FC257CA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77" y="335012"/>
            <a:ext cx="2969009" cy="6187976"/>
          </a:xfrm>
          <a:prstGeom prst="rect">
            <a:avLst/>
          </a:prstGeom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42985AD8-251E-4CAD-90F1-7948397BB4EA}"/>
              </a:ext>
            </a:extLst>
          </p:cNvPr>
          <p:cNvSpPr/>
          <p:nvPr/>
        </p:nvSpPr>
        <p:spPr>
          <a:xfrm>
            <a:off x="2475255" y="94771"/>
            <a:ext cx="8927223" cy="6444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b="1" dirty="0">
                <a:solidFill>
                  <a:srgbClr val="9BB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Culegerea datelor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-vărsături abundente, repetate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scădere în greutate cu aproximativ 300-500 g/zi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-constipație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scăderea diurezei până la 400 ml/zi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alterarea stării generale, tahicardie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facies zbârcit, buze arse, uscate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în formele grave: tulburări nervoase, anurie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b="1" dirty="0">
                <a:solidFill>
                  <a:srgbClr val="9BB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Problemele pacientei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alterarea nutriției din cauza grețurilor și vărsăturilor manifestată prin scădere în greutate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deficit de volum lichidian din cauza grețurilor și vărsăturilor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teamă în legătură cu creșterea riscului </a:t>
            </a:r>
            <a:r>
              <a:rPr lang="ro-RO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perinatal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anxietate</a:t>
            </a:r>
            <a:endParaRPr lang="ro-R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FF9F2BB9-B0F6-4548-ADC9-A8B4A28DA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719" y="1595535"/>
            <a:ext cx="5511282" cy="3442994"/>
          </a:xfrm>
          <a:prstGeom prst="rect">
            <a:avLst/>
          </a:prstGeom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9D27661B-7102-49FF-BAC2-DE2300082D8D}"/>
              </a:ext>
            </a:extLst>
          </p:cNvPr>
          <p:cNvSpPr/>
          <p:nvPr/>
        </p:nvSpPr>
        <p:spPr>
          <a:xfrm>
            <a:off x="7147249" y="1999572"/>
            <a:ext cx="4393163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1000"/>
              </a:spcAft>
            </a:pPr>
            <a:r>
              <a:rPr lang="ro-RO" b="1" dirty="0">
                <a:solidFill>
                  <a:srgbClr val="9BB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Obiective </a:t>
            </a:r>
            <a:endParaRPr lang="ro-RO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Gravida:</a:t>
            </a:r>
          </a:p>
          <a:p>
            <a:pPr marL="449580"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să se poată alimenta și hidrata; să crească în greutate </a:t>
            </a:r>
          </a:p>
          <a:p>
            <a:pPr marL="449580"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să nu prezinte semne de deshidratare, tulburări electrolitice; să nu prezinte corpi cetonici în urină </a:t>
            </a:r>
          </a:p>
        </p:txBody>
      </p:sp>
    </p:spTree>
    <p:extLst>
      <p:ext uri="{BB962C8B-B14F-4D97-AF65-F5344CB8AC3E}">
        <p14:creationId xmlns:p14="http://schemas.microsoft.com/office/powerpoint/2010/main" val="258216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BAA0EE96-7551-49C4-A7FB-757C2902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269" y="636248"/>
            <a:ext cx="3981033" cy="5614903"/>
          </a:xfrm>
          <a:prstGeom prst="rect">
            <a:avLst/>
          </a:prstGeom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F09F5276-0430-40C7-A544-FBC610F47D64}"/>
              </a:ext>
            </a:extLst>
          </p:cNvPr>
          <p:cNvSpPr/>
          <p:nvPr/>
        </p:nvSpPr>
        <p:spPr>
          <a:xfrm>
            <a:off x="1035698" y="1123169"/>
            <a:ext cx="6096000" cy="56443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580">
              <a:lnSpc>
                <a:spcPct val="150000"/>
              </a:lnSpc>
              <a:spcAft>
                <a:spcPts val="1000"/>
              </a:spcAft>
            </a:pPr>
            <a:endParaRPr lang="ro-RO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internarea în spital este obligatorie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se explică importanța spitalizării permanente pentru prevenirea stării de acidoză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se menține o stare nutrițională adecvată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se identifică deficitul de volum prin: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măsurarea tensiunii arteriale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observarea semnelor de deshidratare (tegumente, mucoase)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cântărire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hidratare parenterală conform indicațiilor medicale</a:t>
            </a:r>
            <a:endParaRPr lang="ro-R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06CCAC7D-C674-4763-B783-BDEE29DAC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669" y="214604"/>
            <a:ext cx="3767655" cy="1487553"/>
          </a:xfrm>
          <a:prstGeom prst="rect">
            <a:avLst/>
          </a:prstGeom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DC3CBCC6-BA92-40CE-A02A-2FEEF7352ADB}"/>
              </a:ext>
            </a:extLst>
          </p:cNvPr>
          <p:cNvSpPr/>
          <p:nvPr/>
        </p:nvSpPr>
        <p:spPr>
          <a:xfrm>
            <a:off x="1221713" y="659772"/>
            <a:ext cx="3870290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lvl="0">
              <a:lnSpc>
                <a:spcPct val="150000"/>
              </a:lnSpc>
              <a:spcAft>
                <a:spcPts val="1000"/>
              </a:spcAft>
            </a:pPr>
            <a:r>
              <a:rPr lang="ro-RO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Intervențiile asistentului medical</a:t>
            </a:r>
            <a:endParaRPr lang="ro-RO" sz="1600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8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:a16="http://schemas.microsoft.com/office/drawing/2014/main" id="{B75968DE-96CF-5616-E5FA-6374713ACA4D}"/>
              </a:ext>
            </a:extLst>
          </p:cNvPr>
          <p:cNvSpPr txBox="1"/>
          <p:nvPr/>
        </p:nvSpPr>
        <p:spPr>
          <a:xfrm>
            <a:off x="564079" y="178274"/>
            <a:ext cx="4390476" cy="102892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o-RO" sz="9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GRAVIDA CU DISGRAVIDIE TARDIVĂ</a:t>
            </a:r>
            <a:endParaRPr lang="ro-RO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2200" dirty="0">
                <a:latin typeface="+mj-lt"/>
                <a:ea typeface="+mj-ea"/>
                <a:cs typeface="+mj-cs"/>
              </a:rPr>
            </a:br>
            <a:endParaRPr lang="en-US" sz="2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20C87C20-4C0F-1410-8C1C-D2643520917B}"/>
              </a:ext>
            </a:extLst>
          </p:cNvPr>
          <p:cNvSpPr txBox="1"/>
          <p:nvPr/>
        </p:nvSpPr>
        <p:spPr>
          <a:xfrm>
            <a:off x="564078" y="1492899"/>
            <a:ext cx="7133677" cy="45802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9580">
              <a:lnSpc>
                <a:spcPct val="150000"/>
              </a:lnSpc>
              <a:spcAft>
                <a:spcPts val="1000"/>
              </a:spcAft>
            </a:pP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Disgravidia tardivă se caracterizează prin: edem, hipertensiune arterială, </a:t>
            </a:r>
            <a:r>
              <a:rPr lang="ro-RO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albuminurie.Se</a:t>
            </a: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depistează în cadrul controlului prenatal.</a:t>
            </a: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Disgravidia tardivă nesupravegheată evoluează spre </a:t>
            </a:r>
            <a:r>
              <a:rPr lang="ro-RO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preeclampsie</a:t>
            </a: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și eclampsie.</a:t>
            </a: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7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Culegerea datelor</a:t>
            </a:r>
            <a:endParaRPr lang="ro-RO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edeme, tensiune arterială peste 140/90 mmHg </a:t>
            </a: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creștere rapidă in greutate </a:t>
            </a: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cefalee severă, tulburări de vedere </a:t>
            </a: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somnolență, tulburări auditive </a:t>
            </a: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greață, vărsături </a:t>
            </a: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oligurie, proteinurie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1700" dirty="0"/>
            </a:br>
            <a:endParaRPr lang="en-US" sz="1700" dirty="0">
              <a:cs typeface="Arial"/>
            </a:endParaRPr>
          </a:p>
        </p:txBody>
      </p:sp>
      <p:pic>
        <p:nvPicPr>
          <p:cNvPr id="5" name="Imagine 4" descr="O imagine care conține clipart, îmbrăcăminte, desen animat, ilustrație&#10;&#10;Descriere generată automat">
            <a:extLst>
              <a:ext uri="{FF2B5EF4-FFF2-40B4-BE49-F238E27FC236}">
                <a16:creationId xmlns:a16="http://schemas.microsoft.com/office/drawing/2014/main" id="{DA7B09B8-23FD-6FA4-265D-BBD6C1D43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8" r="874"/>
          <a:stretch/>
        </p:blipFill>
        <p:spPr>
          <a:xfrm>
            <a:off x="7650538" y="1028639"/>
            <a:ext cx="4390476" cy="567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3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7E170AAF-443C-47BE-A71F-BCD37F0DD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50" y="3078152"/>
            <a:ext cx="4389500" cy="3779848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61E481A9-05C0-4739-961C-C9315519022E}"/>
              </a:ext>
            </a:extLst>
          </p:cNvPr>
          <p:cNvSpPr txBox="1"/>
          <p:nvPr/>
        </p:nvSpPr>
        <p:spPr>
          <a:xfrm>
            <a:off x="363896" y="569168"/>
            <a:ext cx="4922398" cy="5228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Problemele pacientei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deficit de cunoștințe în legătură cu factorii de risc, severitatea bolii,  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posibilă vătămare a mamei și copilului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alimentație insuficientă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alterarea confortului din cauza cefaleei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alterarea eliminărilor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anxietate din cauza necunoașterii evoluție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inadaptare la rol (nu respectă regimul)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acumulare excesivă de lichide (edeme) 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613151EE-0A4F-4D4A-B962-F2B373C4E2B3}"/>
              </a:ext>
            </a:extLst>
          </p:cNvPr>
          <p:cNvSpPr/>
          <p:nvPr/>
        </p:nvSpPr>
        <p:spPr>
          <a:xfrm>
            <a:off x="5174327" y="1294378"/>
            <a:ext cx="6096000" cy="483876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Obiective </a:t>
            </a: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să cunoască boala </a:t>
            </a:r>
            <a:r>
              <a:rPr lang="ro-RO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gravidică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să colaboreze pentru prevenirea eclampsiei </a:t>
            </a: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să raporteze zilnic asistentei propriile observații legate de creșterea sau scăderea edemelor, diureză. confort </a:t>
            </a: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să relateze medicului modificările stării sale </a:t>
            </a: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să demonstreze că a înțeles necesitatea reducerii consumului de sare; urmează regimul prescris </a:t>
            </a: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50000"/>
              </a:lnSpc>
              <a:spcAft>
                <a:spcPts val="10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gravida să înțeleagă cauzele edemelor, să cunoască semnele toxemiei </a:t>
            </a:r>
            <a:r>
              <a:rPr lang="ro-RO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gravidice</a:t>
            </a:r>
            <a:r>
              <a:rPr lang="ro-RO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8584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91A1"/>
      </a:accent1>
      <a:accent2>
        <a:srgbClr val="FEA78B"/>
      </a:accent2>
      <a:accent3>
        <a:srgbClr val="FCB987"/>
      </a:accent3>
      <a:accent4>
        <a:srgbClr val="FAD085"/>
      </a:accent4>
      <a:accent5>
        <a:srgbClr val="F5E361"/>
      </a:accent5>
      <a:accent6>
        <a:srgbClr val="DEE25C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91A1"/>
      </a:accent1>
      <a:accent2>
        <a:srgbClr val="FEA78B"/>
      </a:accent2>
      <a:accent3>
        <a:srgbClr val="FCB987"/>
      </a:accent3>
      <a:accent4>
        <a:srgbClr val="FAD085"/>
      </a:accent4>
      <a:accent5>
        <a:srgbClr val="F5E361"/>
      </a:accent5>
      <a:accent6>
        <a:srgbClr val="DEE25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91A1"/>
      </a:accent1>
      <a:accent2>
        <a:srgbClr val="FEA78B"/>
      </a:accent2>
      <a:accent3>
        <a:srgbClr val="FCB987"/>
      </a:accent3>
      <a:accent4>
        <a:srgbClr val="FAD085"/>
      </a:accent4>
      <a:accent5>
        <a:srgbClr val="F5E361"/>
      </a:accent5>
      <a:accent6>
        <a:srgbClr val="DEE25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1344</Words>
  <Application>Microsoft Office PowerPoint</Application>
  <PresentationFormat>Widescreen</PresentationFormat>
  <Paragraphs>172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Malgun Gothic</vt:lpstr>
      <vt:lpstr>Arial</vt:lpstr>
      <vt:lpstr>Calibri</vt:lpstr>
      <vt:lpstr>Georgia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9</cp:revision>
  <dcterms:created xsi:type="dcterms:W3CDTF">2020-01-20T05:08:25Z</dcterms:created>
  <dcterms:modified xsi:type="dcterms:W3CDTF">2024-05-17T20:21:09Z</dcterms:modified>
</cp:coreProperties>
</file>