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59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5548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14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3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27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081863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3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368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3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13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0892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3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B0E4588-7E51-41A2-AA21-7E779A827CF3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94251F-557E-485E-802F-CEE6D5B9A39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3403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DD867C9-8853-0066-A441-71CC9091EA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Eu </a:t>
            </a:r>
            <a:r>
              <a:rPr lang="en-US" dirty="0" err="1"/>
              <a:t>vreau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fiu</a:t>
            </a:r>
            <a:r>
              <a:rPr lang="en-US" dirty="0"/>
              <a:t> IT-</a:t>
            </a:r>
            <a:r>
              <a:rPr lang="en-US" dirty="0" err="1"/>
              <a:t>ist</a:t>
            </a:r>
            <a:br>
              <a:rPr lang="ro-RO" dirty="0"/>
            </a:br>
            <a:r>
              <a:rPr lang="ro-RO" sz="2400" dirty="0"/>
              <a:t>prezentare pentru elevii de gimnaziu</a:t>
            </a:r>
            <a:endParaRPr lang="en-US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6DE22FD2-0069-8C07-8000-5912D35F1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3180" y="6023263"/>
            <a:ext cx="8045373" cy="742279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Voinea</a:t>
            </a:r>
            <a:r>
              <a:rPr lang="en-US" dirty="0"/>
              <a:t> </a:t>
            </a:r>
            <a:r>
              <a:rPr lang="ro-RO" dirty="0"/>
              <a:t>George</a:t>
            </a:r>
            <a:endParaRPr lang="en-US" dirty="0"/>
          </a:p>
          <a:p>
            <a:r>
              <a:rPr lang="ro-RO" u="sng" dirty="0"/>
              <a:t>Colegiul național </a:t>
            </a:r>
            <a:r>
              <a:rPr lang="ro-RO" i="1" u="sng" dirty="0" err="1"/>
              <a:t>mihai</a:t>
            </a:r>
            <a:r>
              <a:rPr lang="ro-RO" i="1" u="sng" dirty="0"/>
              <a:t> </a:t>
            </a:r>
            <a:r>
              <a:rPr lang="ro-RO" i="1" u="sng" dirty="0" err="1"/>
              <a:t>eminescu</a:t>
            </a:r>
            <a:r>
              <a:rPr lang="ro-RO" i="1" u="sng" dirty="0"/>
              <a:t> </a:t>
            </a:r>
            <a:r>
              <a:rPr lang="en-US" dirty="0" err="1"/>
              <a:t>buzau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3264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7C1FB1F-0589-56A1-7A90-EBA858105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65132"/>
            <a:ext cx="10178322" cy="1492132"/>
          </a:xfrm>
        </p:spPr>
        <p:txBody>
          <a:bodyPr>
            <a:normAutofit/>
          </a:bodyPr>
          <a:lstStyle/>
          <a:p>
            <a:r>
              <a:rPr lang="en-US" sz="4400" dirty="0"/>
              <a:t>De </a:t>
            </a:r>
            <a:r>
              <a:rPr lang="en-US" sz="4400" dirty="0" err="1"/>
              <a:t>ce</a:t>
            </a:r>
            <a:r>
              <a:rPr lang="en-US" sz="4400" dirty="0"/>
              <a:t> </a:t>
            </a:r>
            <a:r>
              <a:rPr lang="en-US" sz="4400" dirty="0" err="1"/>
              <a:t>vreau</a:t>
            </a:r>
            <a:r>
              <a:rPr lang="en-US" sz="4400" dirty="0"/>
              <a:t> </a:t>
            </a:r>
            <a:r>
              <a:rPr lang="en-US" sz="4400" dirty="0" err="1"/>
              <a:t>să</a:t>
            </a:r>
            <a:r>
              <a:rPr lang="en-US" sz="4400" dirty="0"/>
              <a:t> </a:t>
            </a:r>
            <a:r>
              <a:rPr lang="en-US" sz="4400" dirty="0" err="1"/>
              <a:t>devin</a:t>
            </a:r>
            <a:r>
              <a:rPr lang="en-US" sz="4400" dirty="0"/>
              <a:t> </a:t>
            </a:r>
            <a:r>
              <a:rPr lang="en-US" sz="4400" dirty="0" err="1"/>
              <a:t>programator</a:t>
            </a:r>
            <a:r>
              <a:rPr lang="en-US" sz="4400" dirty="0"/>
              <a:t> ?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0399316-4860-9FB7-8466-4524E2196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769" y="1275101"/>
            <a:ext cx="10178322" cy="258090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când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eram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mic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mă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întrebam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“Ce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înseamnă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să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fii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IT-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?”,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că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auzeam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acest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cuvânt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Mai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târziu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când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am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învățat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să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utilizez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 calculator, am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căutat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 google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definiția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acestei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meserii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 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programator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 developer 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inginer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software,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persoana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scrie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software.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Termenul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programator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un specialist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zona de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scrie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coduri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tipuri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software.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gândesc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 s-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potrivi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meseria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IT-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tabLst>
                <a:tab pos="45720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Top 6 motive pentru care să deveniţi programator">
            <a:extLst>
              <a:ext uri="{FF2B5EF4-FFF2-40B4-BE49-F238E27FC236}">
                <a16:creationId xmlns:a16="http://schemas.microsoft.com/office/drawing/2014/main" id="{4C8AD7B8-68B1-DC87-74D1-781476231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858" y="4078656"/>
            <a:ext cx="5106210" cy="269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ai sa invatam algoritmii - KIDIBOT - Bătăliile Cunoașterii">
            <a:extLst>
              <a:ext uri="{FF2B5EF4-FFF2-40B4-BE49-F238E27FC236}">
                <a16:creationId xmlns:a16="http://schemas.microsoft.com/office/drawing/2014/main" id="{64F86F5E-0B46-EA7D-2E6E-71AA0C3E2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769" y="4078656"/>
            <a:ext cx="4189993" cy="269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1253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1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1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6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6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489B38E-4FD2-8C8C-DBBB-F94582F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Câteva</a:t>
            </a:r>
            <a:r>
              <a:rPr lang="en-US" dirty="0"/>
              <a:t> motive </a:t>
            </a:r>
            <a:r>
              <a:rPr lang="en-US" dirty="0" err="1"/>
              <a:t>pentru</a:t>
            </a:r>
            <a:r>
              <a:rPr lang="en-US" dirty="0"/>
              <a:t> care </a:t>
            </a:r>
            <a:r>
              <a:rPr lang="en-US" dirty="0" err="1"/>
              <a:t>vreau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devin</a:t>
            </a:r>
            <a:r>
              <a:rPr lang="en-US" dirty="0"/>
              <a:t> </a:t>
            </a:r>
            <a:r>
              <a:rPr lang="en-US" dirty="0" err="1"/>
              <a:t>programator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E35235F-B447-C2CC-DC53-39DC88806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Vei fi bine </a:t>
            </a:r>
            <a:r>
              <a:rPr lang="en-US" b="1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plătit</a:t>
            </a:r>
            <a:r>
              <a:rPr lang="en-US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chiar</a:t>
            </a:r>
            <a:r>
              <a:rPr lang="en-US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b="1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programator</a:t>
            </a:r>
            <a:r>
              <a:rPr lang="en-US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începător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Profesia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programator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este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una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extrem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profitabilă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Totodată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este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foarte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căutată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iar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fiecare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angajat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este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o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resursă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valoroasă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ale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cărui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competențe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sunt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apreciate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.</a:t>
            </a:r>
            <a:br>
              <a:rPr lang="en-US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pic>
        <p:nvPicPr>
          <p:cNvPr id="3074" name="Picture 2" descr="Ce face un programator în funcție de rolul său - Codecool">
            <a:extLst>
              <a:ext uri="{FF2B5EF4-FFF2-40B4-BE49-F238E27FC236}">
                <a16:creationId xmlns:a16="http://schemas.microsoft.com/office/drawing/2014/main" id="{E96502FB-B38E-D6A0-A126-9B2E192E5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251" y="3529793"/>
            <a:ext cx="4845138" cy="3224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70921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98394E2-BEF4-4FA0-A7C4-5BD2C10B7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i="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2. </a:t>
            </a:r>
            <a:r>
              <a:rPr lang="en-US" b="0" i="0" dirty="0" err="1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Programatorii</a:t>
            </a:r>
            <a:r>
              <a:rPr lang="en-US" b="0" i="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îşi</a:t>
            </a:r>
            <a:r>
              <a:rPr lang="en-US" b="0" i="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pot </a:t>
            </a:r>
            <a:r>
              <a:rPr lang="en-US" b="0" i="0" dirty="0" err="1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alege</a:t>
            </a:r>
            <a:r>
              <a:rPr lang="en-US" b="0" i="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singuri</a:t>
            </a:r>
            <a:r>
              <a:rPr lang="en-US" b="0" i="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timpul</a:t>
            </a:r>
            <a:r>
              <a:rPr lang="en-US" b="0" i="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şi</a:t>
            </a:r>
            <a:r>
              <a:rPr lang="en-US" b="0" i="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locul</a:t>
            </a:r>
            <a:r>
              <a:rPr lang="en-US" b="0" i="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de </a:t>
            </a:r>
            <a:r>
              <a:rPr lang="en-US" b="0" i="0" dirty="0" err="1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muncă</a:t>
            </a:r>
            <a:br>
              <a:rPr lang="en-US" b="0" i="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endParaRPr lang="en-US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1C7B23A-8EA1-12A0-A997-8BCAD5044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Dacă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devii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programator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bun,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vei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putea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să</a:t>
            </a:r>
            <a:r>
              <a:rPr lang="en-US" dirty="0" err="1">
                <a:solidFill>
                  <a:srgbClr val="444444"/>
                </a:solidFill>
                <a:latin typeface="Roboto Condensed" panose="02000000000000000000" pitchFamily="2" charset="0"/>
              </a:rPr>
              <a:t>-ți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alegi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proiectele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la care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vei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lucra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. Vei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putea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îndeplinești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sarcinile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din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orice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colţ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al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lumii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orice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moment al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zilei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atâta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timp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cât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respecți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termenele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.</a:t>
            </a:r>
            <a:endParaRPr lang="en-US" dirty="0"/>
          </a:p>
        </p:txBody>
      </p:sp>
      <p:pic>
        <p:nvPicPr>
          <p:cNvPr id="1028" name="Picture 4" descr="Ce face un programator în funcție de rolul său - Codecool">
            <a:extLst>
              <a:ext uri="{FF2B5EF4-FFF2-40B4-BE49-F238E27FC236}">
                <a16:creationId xmlns:a16="http://schemas.microsoft.com/office/drawing/2014/main" id="{F3EF0AC7-6898-BBAD-84CB-B9E75E345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2564" y="3429000"/>
            <a:ext cx="5382185" cy="301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75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D275DBC-1143-9AB5-0961-BD1D737AE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0" i="0" dirty="0">
                <a:solidFill>
                  <a:schemeClr val="tx1"/>
                </a:solidFill>
                <a:effectLst/>
              </a:rPr>
              <a:t>3. Competențele IT necesare se pot dobândi foarte repede</a:t>
            </a:r>
            <a:br>
              <a:rPr lang="it-IT" b="0" i="0" dirty="0">
                <a:solidFill>
                  <a:schemeClr val="tx1"/>
                </a:solidFill>
                <a:effectLst/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7066320-3D1D-CEC2-E808-E961EF526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Un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lucru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fantastic al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profesiei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programator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este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faptul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poți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dobândi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foarte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repede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competențele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necesare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pe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baza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cărora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vei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găsi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cu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uşurinţă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un loc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muncă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bun.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Pentru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deveni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un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programator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care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poate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începe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o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carieră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succes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acest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domeniu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ai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nevoie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mai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puţin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12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luni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pregătire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calitate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! </a:t>
            </a:r>
            <a:endParaRPr lang="en-US" dirty="0"/>
          </a:p>
        </p:txBody>
      </p:sp>
      <p:pic>
        <p:nvPicPr>
          <p:cNvPr id="4098" name="Picture 2" descr="Om Persoană Programator - Imagine gratuită pe Pixabay">
            <a:extLst>
              <a:ext uri="{FF2B5EF4-FFF2-40B4-BE49-F238E27FC236}">
                <a16:creationId xmlns:a16="http://schemas.microsoft.com/office/drawing/2014/main" id="{8C06F767-4C8D-6C83-AD7C-343CB8937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57" y="3858678"/>
            <a:ext cx="4710412" cy="281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27639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035860E-77B5-8305-8F18-E86B22942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chemeClr val="tx1"/>
                </a:solidFill>
                <a:effectLst/>
              </a:rPr>
              <a:t>4.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ObţiI</a:t>
            </a:r>
            <a:r>
              <a:rPr lang="en-US" b="0" i="0" dirty="0">
                <a:solidFill>
                  <a:schemeClr val="tx1"/>
                </a:solidFill>
                <a:effectLst/>
              </a:rPr>
              <a:t> rapid un loc de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muncă</a:t>
            </a:r>
            <a:br>
              <a:rPr lang="en-US" b="0" i="0" dirty="0">
                <a:solidFill>
                  <a:srgbClr val="E31B23"/>
                </a:solidFill>
                <a:effectLst/>
                <a:latin typeface="Roboto Condensed" panose="02000000000000000000" pitchFamily="2" charset="0"/>
              </a:rPr>
            </a:b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1C4AA46-37EF-E676-F911-108D943E7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Chiar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dacă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ești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programator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începător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ai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posibilitatea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alegi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locul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muncă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care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crezi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ți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se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potrivește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cel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mai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bine.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Dacă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dorești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înveți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la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colegi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cu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experienţă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şi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dacă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vrei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perfecţionezi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suplimentar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muncind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cu o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echipă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programatori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cea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mai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bună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decizie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pe care o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poți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lua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este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angajezi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la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una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din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companiile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IT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succes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.</a:t>
            </a:r>
            <a:endParaRPr lang="en-US" dirty="0"/>
          </a:p>
        </p:txBody>
      </p:sp>
      <p:pic>
        <p:nvPicPr>
          <p:cNvPr id="5122" name="Picture 2" descr="Câţi bani poţi câştiga ca IT-ist în România şi care sunt cele mai căutate  limbaje">
            <a:extLst>
              <a:ext uri="{FF2B5EF4-FFF2-40B4-BE49-F238E27FC236}">
                <a16:creationId xmlns:a16="http://schemas.microsoft.com/office/drawing/2014/main" id="{39AEA6FC-D9AB-DEB4-CCC0-A0CA52ECC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867" y="3980755"/>
            <a:ext cx="4644554" cy="275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8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761C4E8-B199-F8CF-5BB4-1817088E7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i="0" dirty="0">
                <a:solidFill>
                  <a:schemeClr val="tx1"/>
                </a:solidFill>
                <a:effectLst/>
              </a:rPr>
              <a:t>5.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Profesia</a:t>
            </a:r>
            <a:r>
              <a:rPr lang="en-US" b="0" i="0" dirty="0">
                <a:solidFill>
                  <a:schemeClr val="tx1"/>
                </a:solidFill>
                <a:effectLst/>
              </a:rPr>
              <a:t> de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programator</a:t>
            </a:r>
            <a:r>
              <a:rPr lang="en-US" b="0" i="0" dirty="0">
                <a:solidFill>
                  <a:schemeClr val="tx1"/>
                </a:solidFill>
                <a:effectLst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presupune</a:t>
            </a:r>
            <a:r>
              <a:rPr lang="en-US" b="0" i="0" dirty="0">
                <a:solidFill>
                  <a:schemeClr val="tx1"/>
                </a:solidFill>
                <a:effectLst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şi</a:t>
            </a:r>
            <a:r>
              <a:rPr lang="en-US" b="0" i="0" dirty="0">
                <a:solidFill>
                  <a:schemeClr val="tx1"/>
                </a:solidFill>
                <a:effectLst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numeroase</a:t>
            </a:r>
            <a:r>
              <a:rPr lang="en-US" b="0" i="0" dirty="0">
                <a:solidFill>
                  <a:schemeClr val="tx1"/>
                </a:solidFill>
                <a:effectLst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beneficii</a:t>
            </a:r>
            <a:br>
              <a:rPr lang="en-US" b="0" i="0" dirty="0">
                <a:solidFill>
                  <a:srgbClr val="E31B23"/>
                </a:solidFill>
                <a:effectLst/>
                <a:latin typeface="Roboto Condensed" panose="02000000000000000000" pitchFamily="2" charset="0"/>
              </a:rPr>
            </a:b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03F72E4-E905-3E48-EEC9-7A7ECAA31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Profesia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programator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presupune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petreceţi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majoritatea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timpului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faţa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calculatorului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Companiile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IT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succes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sunt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preocupate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sănătatea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şi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satisfacţia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angajaţilor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lor,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astfel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încât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veţi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avea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întotdeauna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la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dispoziţie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gratuit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gustări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băuturi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răcoritoare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şi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multe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ori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o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masă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caldă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şi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timp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liber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pentru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recreere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.</a:t>
            </a:r>
            <a:endParaRPr lang="en-US" dirty="0"/>
          </a:p>
        </p:txBody>
      </p:sp>
      <p:pic>
        <p:nvPicPr>
          <p:cNvPr id="6146" name="Picture 2" descr="A crescut cererea pentru programatori și ingineri software în industria  jocurilor video - Vocea Vâlcii">
            <a:extLst>
              <a:ext uri="{FF2B5EF4-FFF2-40B4-BE49-F238E27FC236}">
                <a16:creationId xmlns:a16="http://schemas.microsoft.com/office/drawing/2014/main" id="{427B0AC6-CD9A-0717-E11A-7272922E8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6669" y="3580561"/>
            <a:ext cx="4824384" cy="306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5575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ADA1BBD-EE3C-8247-14F4-5B2081C8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chemeClr val="tx1"/>
                </a:solidFill>
                <a:effectLst/>
              </a:rPr>
              <a:t>6.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Posibilitatea</a:t>
            </a:r>
            <a:r>
              <a:rPr lang="en-US" b="0" i="0" dirty="0">
                <a:solidFill>
                  <a:schemeClr val="tx1"/>
                </a:solidFill>
                <a:effectLst/>
              </a:rPr>
              <a:t> de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avansare</a:t>
            </a:r>
            <a:br>
              <a:rPr lang="en-US" b="0" i="0" dirty="0">
                <a:solidFill>
                  <a:srgbClr val="E31B23"/>
                </a:solidFill>
                <a:effectLst/>
                <a:latin typeface="Roboto Condensed" panose="02000000000000000000" pitchFamily="2" charset="0"/>
              </a:rPr>
            </a:b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66A7E47-52F5-4A6E-6565-130F5E774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2345" y="1282318"/>
            <a:ext cx="10178322" cy="1389166"/>
          </a:xfrm>
        </p:spPr>
        <p:txBody>
          <a:bodyPr/>
          <a:lstStyle/>
          <a:p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Nu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este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deloc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uşor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să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treci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de la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nivelul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junior la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nivelul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senior,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dar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fiecare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programator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bun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poate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progresa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foarte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repede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această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profesie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rezultatele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sunt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foarte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vizibile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astfel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încât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vei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fi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întotdeauna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recompensat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pentru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o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activitate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 bine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desfășurată</a:t>
            </a:r>
            <a:r>
              <a:rPr lang="en-US" b="0" i="0" dirty="0">
                <a:solidFill>
                  <a:srgbClr val="444444"/>
                </a:solidFill>
                <a:effectLst/>
                <a:latin typeface="Roboto Condensed" panose="02000000000000000000" pitchFamily="2" charset="0"/>
              </a:rPr>
              <a:t>.</a:t>
            </a:r>
            <a:endParaRPr lang="en-US" dirty="0"/>
          </a:p>
        </p:txBody>
      </p:sp>
      <p:pic>
        <p:nvPicPr>
          <p:cNvPr id="7176" name="Picture 8" descr="Programator. Cum îți dai seama dacă ești potrivit pentru un job de  programator">
            <a:extLst>
              <a:ext uri="{FF2B5EF4-FFF2-40B4-BE49-F238E27FC236}">
                <a16:creationId xmlns:a16="http://schemas.microsoft.com/office/drawing/2014/main" id="{F73D55D9-E7B7-301A-152D-66E387004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220254"/>
            <a:ext cx="4891936" cy="325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97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537E890-0240-ECBF-2804-D4A172761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mulțumesc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atenție</a:t>
            </a:r>
            <a:r>
              <a:rPr lang="en-US" dirty="0"/>
              <a:t> !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64FC8BC-CFF5-3EA6-A639-DC90368F5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 descr="Becuri Fotografii de stoc, Imagini de stoc si Vectori (Pagina 8) |  Stockfresh">
            <a:extLst>
              <a:ext uri="{FF2B5EF4-FFF2-40B4-BE49-F238E27FC236}">
                <a16:creationId xmlns:a16="http://schemas.microsoft.com/office/drawing/2014/main" id="{B72E0342-684D-4B69-A24A-F407DAD1A1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854" y="1657498"/>
            <a:ext cx="7289145" cy="4850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93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Ecuson">
  <a:themeElements>
    <a:clrScheme name="Ecuson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Ecuson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cuso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TM10001106[[fn=Ecuson]]</Template>
  <TotalTime>128</TotalTime>
  <Words>481</Words>
  <Application>Microsoft Office PowerPoint</Application>
  <PresentationFormat>Ecran lat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Impact</vt:lpstr>
      <vt:lpstr>Roboto Condensed</vt:lpstr>
      <vt:lpstr>Ecuson</vt:lpstr>
      <vt:lpstr>Eu vreau să fiu IT-ist prezentare pentru elevii de gimnaziu</vt:lpstr>
      <vt:lpstr>De ce vreau să devin programator ?</vt:lpstr>
      <vt:lpstr>Câteva motive pentru care vreau să devin programator</vt:lpstr>
      <vt:lpstr>2. Programatorii îşi pot alege singuri timpul şi locul de muncă </vt:lpstr>
      <vt:lpstr>3. Competențele IT necesare se pot dobândi foarte repede </vt:lpstr>
      <vt:lpstr>4. ObţiI rapid un loc de muncă </vt:lpstr>
      <vt:lpstr>5. Profesia de programator presupune şi numeroase beneficii </vt:lpstr>
      <vt:lpstr>6. Posibilitatea de avansare </vt:lpstr>
      <vt:lpstr>Vă mulțumesc pentru atenție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vreau să fiu IT-ist</dc:title>
  <dc:creator>Mihai</dc:creator>
  <cp:lastModifiedBy>George</cp:lastModifiedBy>
  <cp:revision>2</cp:revision>
  <dcterms:created xsi:type="dcterms:W3CDTF">2022-11-17T17:03:09Z</dcterms:created>
  <dcterms:modified xsi:type="dcterms:W3CDTF">2024-04-26T18:20:43Z</dcterms:modified>
</cp:coreProperties>
</file>