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8" r:id="rId9"/>
    <p:sldId id="269" r:id="rId10"/>
    <p:sldId id="270" r:id="rId11"/>
    <p:sldId id="271" r:id="rId12"/>
    <p:sldId id="273" r:id="rId13"/>
    <p:sldId id="274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B00-99AE-4CB9-9C14-6666B11D1EBF}" type="datetimeFigureOut">
              <a:rPr lang="ro-RO" smtClean="0"/>
              <a:pPr/>
              <a:t>18.03.2024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1179-FA71-46F2-A761-F2E9E58C5F6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B00-99AE-4CB9-9C14-6666B11D1EBF}" type="datetimeFigureOut">
              <a:rPr lang="ro-RO" smtClean="0"/>
              <a:pPr/>
              <a:t>18.03.2024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1179-FA71-46F2-A761-F2E9E58C5F6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B00-99AE-4CB9-9C14-6666B11D1EBF}" type="datetimeFigureOut">
              <a:rPr lang="ro-RO" smtClean="0"/>
              <a:pPr/>
              <a:t>18.03.2024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1179-FA71-46F2-A761-F2E9E58C5F6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B00-99AE-4CB9-9C14-6666B11D1EBF}" type="datetimeFigureOut">
              <a:rPr lang="ro-RO" smtClean="0"/>
              <a:pPr/>
              <a:t>18.03.2024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1179-FA71-46F2-A761-F2E9E58C5F6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B00-99AE-4CB9-9C14-6666B11D1EBF}" type="datetimeFigureOut">
              <a:rPr lang="ro-RO" smtClean="0"/>
              <a:pPr/>
              <a:t>18.03.2024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1179-FA71-46F2-A761-F2E9E58C5F6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B00-99AE-4CB9-9C14-6666B11D1EBF}" type="datetimeFigureOut">
              <a:rPr lang="ro-RO" smtClean="0"/>
              <a:pPr/>
              <a:t>18.03.2024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1179-FA71-46F2-A761-F2E9E58C5F6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B00-99AE-4CB9-9C14-6666B11D1EBF}" type="datetimeFigureOut">
              <a:rPr lang="ro-RO" smtClean="0"/>
              <a:pPr/>
              <a:t>18.03.2024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1179-FA71-46F2-A761-F2E9E58C5F6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B00-99AE-4CB9-9C14-6666B11D1EBF}" type="datetimeFigureOut">
              <a:rPr lang="ro-RO" smtClean="0"/>
              <a:pPr/>
              <a:t>18.03.2024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1179-FA71-46F2-A761-F2E9E58C5F6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B00-99AE-4CB9-9C14-6666B11D1EBF}" type="datetimeFigureOut">
              <a:rPr lang="ro-RO" smtClean="0"/>
              <a:pPr/>
              <a:t>18.03.2024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1179-FA71-46F2-A761-F2E9E58C5F6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B00-99AE-4CB9-9C14-6666B11D1EBF}" type="datetimeFigureOut">
              <a:rPr lang="ro-RO" smtClean="0"/>
              <a:pPr/>
              <a:t>18.03.2024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1179-FA71-46F2-A761-F2E9E58C5F6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9B00-99AE-4CB9-9C14-6666B11D1EBF}" type="datetimeFigureOut">
              <a:rPr lang="ro-RO" smtClean="0"/>
              <a:pPr/>
              <a:t>18.03.2024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1179-FA71-46F2-A761-F2E9E58C5F6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19B00-99AE-4CB9-9C14-6666B11D1EBF}" type="datetimeFigureOut">
              <a:rPr lang="ro-RO" smtClean="0"/>
              <a:pPr/>
              <a:t>18.03.2024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61179-FA71-46F2-A761-F2E9E58C5F63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Autofit/>
          </a:bodyPr>
          <a:lstStyle/>
          <a:p>
            <a:r>
              <a:rPr lang="ro-RO" b="1" dirty="0" smtClean="0"/>
              <a:t>AUTOR: VEREȘ CRINA</a:t>
            </a:r>
            <a:endParaRPr lang="ro-RO" b="1" i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24936" cy="5184576"/>
          </a:xfrm>
        </p:spPr>
        <p:txBody>
          <a:bodyPr>
            <a:normAutofit fontScale="92500" lnSpcReduction="10000"/>
          </a:bodyPr>
          <a:lstStyle/>
          <a:p>
            <a:endParaRPr lang="ro-RO" sz="3600" b="1" i="1" dirty="0" smtClean="0">
              <a:solidFill>
                <a:srgbClr val="FFC000"/>
              </a:solidFill>
            </a:endParaRPr>
          </a:p>
          <a:p>
            <a:r>
              <a:rPr lang="ro-RO" sz="4200" b="1" i="1" dirty="0" smtClean="0">
                <a:solidFill>
                  <a:srgbClr val="FFC000"/>
                </a:solidFill>
              </a:rPr>
              <a:t>ALBINUȚA NE ÎNVAȚĂ CUM SĂ REUȘIM ÎN VIAȚĂ</a:t>
            </a:r>
          </a:p>
          <a:p>
            <a:endParaRPr lang="ro-RO" dirty="0" smtClean="0">
              <a:solidFill>
                <a:srgbClr val="FF0000"/>
              </a:solidFill>
            </a:endParaRPr>
          </a:p>
          <a:p>
            <a:endParaRPr lang="ro-RO" dirty="0" smtClean="0">
              <a:solidFill>
                <a:srgbClr val="FF0000"/>
              </a:solidFill>
            </a:endParaRPr>
          </a:p>
          <a:p>
            <a:endParaRPr lang="ro-RO" dirty="0" smtClean="0">
              <a:solidFill>
                <a:srgbClr val="FF0000"/>
              </a:solidFill>
            </a:endParaRPr>
          </a:p>
          <a:p>
            <a:endParaRPr lang="ro-RO" dirty="0" smtClean="0">
              <a:solidFill>
                <a:srgbClr val="FF0000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                     </a:t>
            </a:r>
            <a:r>
              <a:rPr lang="ro-RO" dirty="0" smtClean="0">
                <a:solidFill>
                  <a:srgbClr val="FF0000"/>
                </a:solidFill>
              </a:rPr>
              <a:t>                    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endParaRPr lang="ro-RO" dirty="0" smtClean="0">
              <a:solidFill>
                <a:schemeClr val="tx1"/>
              </a:solidFill>
            </a:endParaRPr>
          </a:p>
          <a:p>
            <a:r>
              <a:rPr lang="ro-RO" dirty="0" smtClean="0">
                <a:solidFill>
                  <a:schemeClr val="tx1"/>
                </a:solidFill>
              </a:rPr>
              <a:t>                   </a:t>
            </a:r>
            <a:endParaRPr lang="ro-RO" b="1" dirty="0" smtClean="0">
              <a:solidFill>
                <a:schemeClr val="tx1"/>
              </a:solidFill>
            </a:endParaRPr>
          </a:p>
          <a:p>
            <a:endParaRPr lang="ro-RO" b="1" dirty="0" smtClean="0">
              <a:solidFill>
                <a:schemeClr val="tx1"/>
              </a:solidFill>
            </a:endParaRPr>
          </a:p>
          <a:p>
            <a:endParaRPr lang="ro-RO" dirty="0">
              <a:solidFill>
                <a:srgbClr val="FF0000"/>
              </a:solidFill>
            </a:endParaRPr>
          </a:p>
        </p:txBody>
      </p:sp>
      <p:pic>
        <p:nvPicPr>
          <p:cNvPr id="4" name="Picture 3" descr="Imagine similar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33478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ini pentru imagini cu albinut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933056"/>
            <a:ext cx="1876038" cy="200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0"/>
            <a:ext cx="9165704" cy="1475656"/>
          </a:xfrm>
        </p:spPr>
        <p:txBody>
          <a:bodyPr>
            <a:noAutofit/>
          </a:bodyPr>
          <a:lstStyle/>
          <a:p>
            <a:r>
              <a:rPr lang="ro-RO" sz="3200" b="1" i="1" dirty="0" smtClean="0">
                <a:solidFill>
                  <a:srgbClr val="FFC000"/>
                </a:solidFill>
              </a:rPr>
              <a:t>DECOREAZĂ BRĂDUȚUL CU PAIETE, SCLIPICI, NASTURI, ZAHĂR SAU ORICE MATERIAL AI LA DISPOZIȚIE.</a:t>
            </a:r>
            <a:endParaRPr lang="ro-RO" sz="3200" b="1" i="1" dirty="0">
              <a:solidFill>
                <a:srgbClr val="FFC000"/>
              </a:solidFill>
            </a:endParaRPr>
          </a:p>
        </p:txBody>
      </p:sp>
      <p:pic>
        <p:nvPicPr>
          <p:cNvPr id="4" name="Picture 3" descr="Imagine similar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259632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ini pentru brad de colora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52565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172400" cy="1143000"/>
          </a:xfrm>
        </p:spPr>
        <p:txBody>
          <a:bodyPr>
            <a:normAutofit fontScale="90000"/>
          </a:bodyPr>
          <a:lstStyle/>
          <a:p>
            <a:r>
              <a:rPr lang="ro-RO" b="1" i="1" dirty="0" smtClean="0">
                <a:solidFill>
                  <a:srgbClr val="FFC000"/>
                </a:solidFill>
              </a:rPr>
              <a:t>AJUTĂ ALBINUȚA SĂ GĂSEASCĂ UMBRA CORECTĂ.</a:t>
            </a:r>
            <a:endParaRPr lang="ro-RO" b="1" i="1" dirty="0">
              <a:solidFill>
                <a:srgbClr val="FFC000"/>
              </a:solidFill>
            </a:endParaRPr>
          </a:p>
        </p:txBody>
      </p:sp>
      <p:pic>
        <p:nvPicPr>
          <p:cNvPr id="4" name="Picture 3" descr="Imagine similar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259632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C:\Users\user\Downloads\16177725_1466261900081178_5650837383978698374_o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00200"/>
            <a:ext cx="8280920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560840" cy="1642194"/>
          </a:xfrm>
        </p:spPr>
        <p:txBody>
          <a:bodyPr>
            <a:normAutofit fontScale="90000"/>
          </a:bodyPr>
          <a:lstStyle/>
          <a:p>
            <a:r>
              <a:rPr lang="ro-RO" b="1" i="1" dirty="0" smtClean="0">
                <a:solidFill>
                  <a:srgbClr val="FFC000"/>
                </a:solidFill>
              </a:rPr>
              <a:t>FIȘĂ: MAI MULTE/ MAI PUȚINE.</a:t>
            </a:r>
            <a:br>
              <a:rPr lang="ro-RO" b="1" i="1" dirty="0" smtClean="0">
                <a:solidFill>
                  <a:srgbClr val="FFC000"/>
                </a:solidFill>
              </a:rPr>
            </a:br>
            <a:r>
              <a:rPr lang="ro-RO" b="1" dirty="0" smtClean="0"/>
              <a:t>*</a:t>
            </a:r>
            <a:r>
              <a:rPr lang="ro-RO" sz="3200" b="1" i="1" dirty="0" smtClean="0"/>
              <a:t>CARE GRUPĂ ARE MAI MULTE ELEMENTE DAR MAI PUȚINE?</a:t>
            </a:r>
            <a:endParaRPr lang="ro-RO" sz="3200" b="1" i="1" dirty="0">
              <a:solidFill>
                <a:srgbClr val="FFC000"/>
              </a:solidFill>
            </a:endParaRPr>
          </a:p>
        </p:txBody>
      </p:sp>
      <p:pic>
        <p:nvPicPr>
          <p:cNvPr id="4" name="Picture 3" descr="Imagine similar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59632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Imagine similară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789040"/>
            <a:ext cx="22322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4" descr="Imagine similară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2160240" cy="20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ine similar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2239581" cy="179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ine similară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725144"/>
            <a:ext cx="2232247" cy="172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4" descr="Imagine similară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20882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magine similară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916832"/>
            <a:ext cx="1676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o-RO" b="1" i="1" dirty="0" smtClean="0">
                <a:solidFill>
                  <a:srgbClr val="FFC000"/>
                </a:solidFill>
              </a:rPr>
              <a:t>PICTEAZĂ CU AJUTORUL DEGETULUI OMUL DE ZĂPADĂ.</a:t>
            </a:r>
            <a:endParaRPr lang="ro-RO" b="1" i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C:\Users\user\Desktop\15542328_1401786209862081_4847057359389245353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875"/>
            <a:ext cx="5616624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ine similar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908720"/>
            <a:ext cx="1259632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8856984" cy="850106"/>
          </a:xfrm>
        </p:spPr>
        <p:txBody>
          <a:bodyPr>
            <a:normAutofit/>
          </a:bodyPr>
          <a:lstStyle/>
          <a:p>
            <a:r>
              <a:rPr lang="ro-RO" b="1" i="1" dirty="0" smtClean="0">
                <a:solidFill>
                  <a:srgbClr val="FFC000"/>
                </a:solidFill>
              </a:rPr>
              <a:t>FIȘĂ LUCRU: AJUTĂ ALBINUȚA.</a:t>
            </a:r>
            <a:endParaRPr lang="ro-RO" b="1" i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800" dirty="0" smtClean="0"/>
              <a:t>COLOREAZĂ FRUCTELE ȘI TAIE CU O LINIE LEGUMELE!</a:t>
            </a:r>
          </a:p>
          <a:p>
            <a:pPr>
              <a:buNone/>
            </a:pPr>
            <a:endParaRPr lang="ro-RO" sz="2800" dirty="0"/>
          </a:p>
        </p:txBody>
      </p:sp>
      <p:pic>
        <p:nvPicPr>
          <p:cNvPr id="6" name="Picture 5" descr="Imagini pentru fructe si legume de toamna de colora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ini pentru fructe si legume de toamna de color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ine similar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88840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ini pentru fructe si legume de toamna de colora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ini pentru fructe si legume de toamna de colorat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05064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agine similară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005064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ine similară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0"/>
            <a:ext cx="1259632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i="1" dirty="0" smtClean="0">
                <a:solidFill>
                  <a:srgbClr val="FFC000"/>
                </a:solidFill>
              </a:rPr>
              <a:t>LABIRINT: AJUTĂ ALBINUȚA SĂ AJUNGĂ LA FAGURE</a:t>
            </a:r>
            <a:endParaRPr lang="ro-RO" b="1" i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user\Desktop\labir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640960" cy="5976664"/>
          </a:xfrm>
          <a:prstGeom prst="rect">
            <a:avLst/>
          </a:prstGeom>
          <a:noFill/>
        </p:spPr>
      </p:pic>
      <p:pic>
        <p:nvPicPr>
          <p:cNvPr id="5" name="Picture 4" descr="Imagine similar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764704"/>
            <a:ext cx="1259632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i="1" dirty="0" smtClean="0">
                <a:solidFill>
                  <a:srgbClr val="FFC000"/>
                </a:solidFill>
              </a:rPr>
              <a:t>COLOREAZĂ FRUNZELE ÎN CULORILE TOAMNEI.</a:t>
            </a:r>
            <a:endParaRPr lang="ro-RO" b="1" i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Imagini pentru frunze de colora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ini pentru frunze de color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6096" y="1988840"/>
            <a:ext cx="39079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ini pentru frunze de colora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89040"/>
            <a:ext cx="36004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ine similară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908720"/>
            <a:ext cx="1259632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 smtClean="0">
                <a:solidFill>
                  <a:srgbClr val="FFC000"/>
                </a:solidFill>
              </a:rPr>
              <a:t>GĂSEȘTE UMBRA.</a:t>
            </a:r>
            <a:endParaRPr lang="ro-RO" b="1" i="1" dirty="0">
              <a:solidFill>
                <a:srgbClr val="FFC000"/>
              </a:solidFill>
            </a:endParaRPr>
          </a:p>
        </p:txBody>
      </p:sp>
      <p:pic>
        <p:nvPicPr>
          <p:cNvPr id="4" name="Picture 3" descr="Imagine similar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259632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ini pentru gaseste umbra legumelor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53394"/>
            <a:ext cx="7704856" cy="469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274638"/>
            <a:ext cx="9227368" cy="1143000"/>
          </a:xfrm>
        </p:spPr>
        <p:txBody>
          <a:bodyPr/>
          <a:lstStyle/>
          <a:p>
            <a:r>
              <a:rPr lang="ro-RO" b="1" i="1" dirty="0" smtClean="0">
                <a:solidFill>
                  <a:srgbClr val="FFC000"/>
                </a:solidFill>
              </a:rPr>
              <a:t>DESENEAZĂ CIFRA POTRIVITĂ.</a:t>
            </a:r>
            <a:endParaRPr lang="ro-RO" b="1" i="1" dirty="0">
              <a:solidFill>
                <a:srgbClr val="FFC000"/>
              </a:solidFill>
            </a:endParaRPr>
          </a:p>
        </p:txBody>
      </p:sp>
      <p:pic>
        <p:nvPicPr>
          <p:cNvPr id="4" name="Picture 3" descr="Imagine similar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59632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C:\Users\user\Downloads\16426171_1481736178533750_1347443165266799239_n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274638"/>
            <a:ext cx="9659416" cy="1143000"/>
          </a:xfrm>
        </p:spPr>
        <p:txBody>
          <a:bodyPr/>
          <a:lstStyle/>
          <a:p>
            <a:r>
              <a:rPr lang="ro-RO" b="1" i="1" dirty="0" smtClean="0">
                <a:solidFill>
                  <a:srgbClr val="FFC000"/>
                </a:solidFill>
              </a:rPr>
              <a:t>PICTEAZĂ TABLOUL DE TOAMNĂ </a:t>
            </a:r>
            <a:endParaRPr lang="ro-RO" b="1" i="1" dirty="0">
              <a:solidFill>
                <a:srgbClr val="FFC000"/>
              </a:solidFill>
            </a:endParaRPr>
          </a:p>
        </p:txBody>
      </p:sp>
      <p:pic>
        <p:nvPicPr>
          <p:cNvPr id="4" name="Picture 3" descr="Imagine similar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259632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C:\Users\user\Downloads\14469431_1310546702298122_6664231150661403168_n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00200"/>
            <a:ext cx="8064896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274638"/>
            <a:ext cx="9299376" cy="1143000"/>
          </a:xfrm>
        </p:spPr>
        <p:txBody>
          <a:bodyPr>
            <a:normAutofit/>
          </a:bodyPr>
          <a:lstStyle/>
          <a:p>
            <a:r>
              <a:rPr lang="ro-RO" b="1" i="1" dirty="0" smtClean="0">
                <a:solidFill>
                  <a:srgbClr val="FFC000"/>
                </a:solidFill>
              </a:rPr>
              <a:t>FIȘĂ DE LUCRU: AJUTĂ ALBINUȚA</a:t>
            </a:r>
            <a:endParaRPr lang="ro-RO" b="1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dirty="0" smtClean="0"/>
              <a:t>*FORMEAZA GRUPE DE ACELAȘI FEL.</a:t>
            </a:r>
          </a:p>
          <a:p>
            <a:pPr>
              <a:buNone/>
            </a:pPr>
            <a:r>
              <a:rPr lang="ro-RO" dirty="0" smtClean="0"/>
              <a:t>*COLOREAZĂ FULARUL OAMENILOR DE ZĂPADĂ.</a:t>
            </a:r>
            <a:endParaRPr lang="ro-RO" dirty="0"/>
          </a:p>
        </p:txBody>
      </p:sp>
      <p:pic>
        <p:nvPicPr>
          <p:cNvPr id="4" name="Picture 3" descr="Imagine similar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260648"/>
            <a:ext cx="1259632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1368152" cy="1584176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12976"/>
            <a:ext cx="1440160" cy="1656184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941168"/>
            <a:ext cx="1728192" cy="1435224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653136"/>
            <a:ext cx="1512168" cy="1512168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24944"/>
            <a:ext cx="1368152" cy="1584176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852936"/>
            <a:ext cx="1512168" cy="144016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221088"/>
            <a:ext cx="1728192" cy="1202432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489848"/>
            <a:ext cx="1504181" cy="1368152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201816"/>
            <a:ext cx="150418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ro-RO" b="1" i="1" dirty="0" smtClean="0">
                <a:solidFill>
                  <a:srgbClr val="FFC000"/>
                </a:solidFill>
              </a:rPr>
              <a:t>LABIRINT: AJUTĂ OMUL DE ZĂPADĂ   SĂ AJUNGĂ LA FULGUȘOR.</a:t>
            </a:r>
            <a:endParaRPr lang="ro-RO" b="1" i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C:\Documents and Settings\Administrator\Desktop\b-maze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48245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ulg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645024"/>
            <a:ext cx="1122809" cy="89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3384376" cy="3816424"/>
          </a:xfrm>
          <a:prstGeom prst="rect">
            <a:avLst/>
          </a:prstGeom>
          <a:noFill/>
        </p:spPr>
      </p:pic>
      <p:pic>
        <p:nvPicPr>
          <p:cNvPr id="8" name="Picture 7" descr="Imagine similară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0728"/>
            <a:ext cx="1259632" cy="12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125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AUTOR: VEREȘ CRINA</vt:lpstr>
      <vt:lpstr>FIȘĂ LUCRU: AJUTĂ ALBINUȚA.</vt:lpstr>
      <vt:lpstr>LABIRINT: AJUTĂ ALBINUȚA SĂ AJUNGĂ LA FAGURE</vt:lpstr>
      <vt:lpstr>COLOREAZĂ FRUNZELE ÎN CULORILE TOAMNEI.</vt:lpstr>
      <vt:lpstr>GĂSEȘTE UMBRA.</vt:lpstr>
      <vt:lpstr>DESENEAZĂ CIFRA POTRIVITĂ.</vt:lpstr>
      <vt:lpstr>PICTEAZĂ TABLOUL DE TOAMNĂ </vt:lpstr>
      <vt:lpstr>FIȘĂ DE LUCRU: AJUTĂ ALBINUȚA</vt:lpstr>
      <vt:lpstr>LABIRINT: AJUTĂ OMUL DE ZĂPADĂ   SĂ AJUNGĂ LA FULGUȘOR.</vt:lpstr>
      <vt:lpstr>DECOREAZĂ BRĂDUȚUL CU PAIETE, SCLIPICI, NASTURI, ZAHĂR SAU ORICE MATERIAL AI LA DISPOZIȚIE.</vt:lpstr>
      <vt:lpstr>AJUTĂ ALBINUȚA SĂ GĂSEASCĂ UMBRA CORECTĂ.</vt:lpstr>
      <vt:lpstr>FIȘĂ: MAI MULTE/ MAI PUȚINE. *CARE GRUPĂ ARE MAI MULTE ELEMENTE DAR MAI PUȚINE?</vt:lpstr>
      <vt:lpstr>PICTEAZĂ CU AJUTORUL DEGETULUI OMUL DE ZĂPADĂ.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ALBINUȚA NE ÎNVAȚĂ CUM SĂ REUȘIM ÎN VIAȚĂ</dc:title>
  <dc:creator>user</dc:creator>
  <cp:lastModifiedBy>Lenovo</cp:lastModifiedBy>
  <cp:revision>40</cp:revision>
  <dcterms:created xsi:type="dcterms:W3CDTF">2017-02-14T17:11:17Z</dcterms:created>
  <dcterms:modified xsi:type="dcterms:W3CDTF">2024-03-18T17:21:12Z</dcterms:modified>
</cp:coreProperties>
</file>