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66" r:id="rId3"/>
    <p:sldId id="273" r:id="rId4"/>
    <p:sldId id="274" r:id="rId5"/>
    <p:sldId id="276" r:id="rId6"/>
    <p:sldId id="277" r:id="rId7"/>
    <p:sldId id="278" r:id="rId8"/>
    <p:sldId id="279" r:id="rId9"/>
    <p:sldId id="275" r:id="rId10"/>
    <p:sldId id="280" r:id="rId11"/>
    <p:sldId id="281" r:id="rId12"/>
    <p:sldId id="282" r:id="rId13"/>
    <p:sldId id="267" r:id="rId14"/>
    <p:sldId id="269" r:id="rId15"/>
    <p:sldId id="270" r:id="rId16"/>
    <p:sldId id="271" r:id="rId17"/>
    <p:sldId id="272" r:id="rId18"/>
    <p:sldId id="268" r:id="rId19"/>
    <p:sldId id="300" r:id="rId20"/>
    <p:sldId id="283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1474" autoAdjust="0"/>
  </p:normalViewPr>
  <p:slideViewPr>
    <p:cSldViewPr snapToGrid="0">
      <p:cViewPr varScale="1">
        <p:scale>
          <a:sx n="72" d="100"/>
          <a:sy n="72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4DFD6-5C8F-4B8D-9047-F245115F460A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o-RO"/>
        </a:p>
      </dgm:t>
    </dgm:pt>
    <dgm:pt modelId="{5E87407F-6DEB-4352-A93E-7CC9E4133D0A}">
      <dgm:prSet phldrT="[Text]" custT="1"/>
      <dgm:spPr/>
      <dgm:t>
        <a:bodyPr/>
        <a:lstStyle/>
        <a:p>
          <a:r>
            <a:rPr lang="ro-R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Trăim </a:t>
          </a:r>
          <a:r>
            <a:rPr lang="ro-RO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experienţa.</a:t>
          </a:r>
          <a:endParaRPr lang="ro-RO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D962C-DB7D-4706-93A3-DEBF93CD6EB9}" type="parTrans" cxnId="{61549BE1-7357-4714-A333-8F59CDDDB619}">
      <dgm:prSet/>
      <dgm:spPr/>
      <dgm:t>
        <a:bodyPr/>
        <a:lstStyle/>
        <a:p>
          <a:endParaRPr lang="ro-RO"/>
        </a:p>
      </dgm:t>
    </dgm:pt>
    <dgm:pt modelId="{50E7C593-E148-428C-9D45-2D65A3EB12A4}" type="sibTrans" cxnId="{61549BE1-7357-4714-A333-8F59CDDDB619}">
      <dgm:prSet/>
      <dgm:spPr/>
      <dgm:t>
        <a:bodyPr/>
        <a:lstStyle/>
        <a:p>
          <a:endParaRPr lang="ro-RO"/>
        </a:p>
      </dgm:t>
    </dgm:pt>
    <dgm:pt modelId="{F522B541-EE36-4A9E-A2E6-435AA16615AA}">
      <dgm:prSet phldrT="[Text]" custT="1"/>
      <dgm:spPr/>
      <dgm:t>
        <a:bodyPr/>
        <a:lstStyle/>
        <a:p>
          <a:r>
            <a:rPr lang="ro-R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Reflectăm asupra experienţei trăite </a:t>
          </a:r>
          <a:r>
            <a:rPr lang="ro-RO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acum. </a:t>
          </a:r>
          <a:endParaRPr lang="ro-RO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D8722-557F-4601-BE9F-6AF113FD6AB3}" type="parTrans" cxnId="{7D5097DD-2BF4-45ED-ADE3-2DD4FDE5990A}">
      <dgm:prSet/>
      <dgm:spPr/>
      <dgm:t>
        <a:bodyPr/>
        <a:lstStyle/>
        <a:p>
          <a:endParaRPr lang="ro-RO"/>
        </a:p>
      </dgm:t>
    </dgm:pt>
    <dgm:pt modelId="{21925B06-9534-49C0-9632-9393DD3B88C4}" type="sibTrans" cxnId="{7D5097DD-2BF4-45ED-ADE3-2DD4FDE5990A}">
      <dgm:prSet/>
      <dgm:spPr/>
      <dgm:t>
        <a:bodyPr/>
        <a:lstStyle/>
        <a:p>
          <a:endParaRPr lang="ro-RO" dirty="0"/>
        </a:p>
      </dgm:t>
    </dgm:pt>
    <dgm:pt modelId="{6FA7A16F-9E5E-463E-A3D2-C1849B1B7315}">
      <dgm:prSet phldrT="[Text]" custT="1"/>
      <dgm:spPr/>
      <dgm:t>
        <a:bodyPr/>
        <a:lstStyle/>
        <a:p>
          <a:r>
            <a:rPr lang="ro-R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Interpretăm  şi </a:t>
          </a:r>
          <a:r>
            <a:rPr lang="ro-RO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generalizăm. </a:t>
          </a:r>
          <a:endParaRPr lang="ro-RO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87FEC-4A9C-4599-A9CD-C04FDCAC74AA}" type="parTrans" cxnId="{DD4DF73B-7117-4490-9BCC-C390AF489EC9}">
      <dgm:prSet/>
      <dgm:spPr/>
      <dgm:t>
        <a:bodyPr/>
        <a:lstStyle/>
        <a:p>
          <a:endParaRPr lang="ro-RO"/>
        </a:p>
      </dgm:t>
    </dgm:pt>
    <dgm:pt modelId="{AA8F6C4A-389D-4475-BD91-72EB911FE300}" type="sibTrans" cxnId="{DD4DF73B-7117-4490-9BCC-C390AF489EC9}">
      <dgm:prSet/>
      <dgm:spPr/>
      <dgm:t>
        <a:bodyPr/>
        <a:lstStyle/>
        <a:p>
          <a:endParaRPr lang="ro-RO"/>
        </a:p>
      </dgm:t>
    </dgm:pt>
    <dgm:pt modelId="{C176EB64-3CE4-4469-BB3F-47E02EE7F0D5}">
      <dgm:prSet phldrT="[Text]" custT="1"/>
      <dgm:spPr/>
      <dgm:t>
        <a:bodyPr/>
        <a:lstStyle/>
        <a:p>
          <a:r>
            <a:rPr lang="ro-R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Aplicăm sau/şi transferăm  concluzille </a:t>
          </a:r>
          <a:r>
            <a:rPr lang="ro-RO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obţinute.</a:t>
          </a:r>
          <a:endParaRPr lang="ro-RO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3C354-3DD6-4CDB-950B-A29420C2D69B}" type="parTrans" cxnId="{5782B34F-7E75-49FE-9C8D-7CDC9CFDA5F7}">
      <dgm:prSet/>
      <dgm:spPr/>
      <dgm:t>
        <a:bodyPr/>
        <a:lstStyle/>
        <a:p>
          <a:endParaRPr lang="ro-RO"/>
        </a:p>
      </dgm:t>
    </dgm:pt>
    <dgm:pt modelId="{9E777757-F26E-4453-AB89-871037414CBA}" type="sibTrans" cxnId="{5782B34F-7E75-49FE-9C8D-7CDC9CFDA5F7}">
      <dgm:prSet/>
      <dgm:spPr/>
      <dgm:t>
        <a:bodyPr/>
        <a:lstStyle/>
        <a:p>
          <a:endParaRPr lang="ro-RO"/>
        </a:p>
      </dgm:t>
    </dgm:pt>
    <dgm:pt modelId="{08C323EE-1967-4FEA-84D6-D1A7DCDB16D1}" type="pres">
      <dgm:prSet presAssocID="{2BD4DFD6-5C8F-4B8D-9047-F245115F46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BC1F310-7CA2-4D33-B878-B2E7D4752E23}" type="pres">
      <dgm:prSet presAssocID="{5E87407F-6DEB-4352-A93E-7CC9E4133D0A}" presName="node" presStyleLbl="node1" presStyleIdx="0" presStyleCnt="4" custScaleX="157365" custScaleY="106495" custRadScaleRad="109242" custRadScaleInc="464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70A1E0A-0653-4CDB-B9D7-63058C411CF3}" type="pres">
      <dgm:prSet presAssocID="{50E7C593-E148-428C-9D45-2D65A3EB12A4}" presName="sibTrans" presStyleLbl="sibTrans2D1" presStyleIdx="0" presStyleCnt="4" custScaleX="203310"/>
      <dgm:spPr/>
      <dgm:t>
        <a:bodyPr/>
        <a:lstStyle/>
        <a:p>
          <a:endParaRPr lang="ro-RO"/>
        </a:p>
      </dgm:t>
    </dgm:pt>
    <dgm:pt modelId="{B1FFC1DE-A259-4E57-BD6B-40CEC544A0E4}" type="pres">
      <dgm:prSet presAssocID="{50E7C593-E148-428C-9D45-2D65A3EB12A4}" presName="connectorText" presStyleLbl="sibTrans2D1" presStyleIdx="0" presStyleCnt="4"/>
      <dgm:spPr/>
      <dgm:t>
        <a:bodyPr/>
        <a:lstStyle/>
        <a:p>
          <a:endParaRPr lang="ro-RO"/>
        </a:p>
      </dgm:t>
    </dgm:pt>
    <dgm:pt modelId="{E7272D85-B962-44F1-8ABA-CAA2CD989176}" type="pres">
      <dgm:prSet presAssocID="{F522B541-EE36-4A9E-A2E6-435AA16615AA}" presName="node" presStyleLbl="node1" presStyleIdx="1" presStyleCnt="4" custScaleX="170624" custRadScaleRad="134175" custRadScaleInc="994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F6BBBC9-CC3B-4040-BA99-6262447982C6}" type="pres">
      <dgm:prSet presAssocID="{21925B06-9534-49C0-9632-9393DD3B88C4}" presName="sibTrans" presStyleLbl="sibTrans2D1" presStyleIdx="1" presStyleCnt="4" custAng="20742937" custScaleX="174745" custLinFactNeighborX="-58555" custLinFactNeighborY="-38267"/>
      <dgm:spPr/>
      <dgm:t>
        <a:bodyPr/>
        <a:lstStyle/>
        <a:p>
          <a:endParaRPr lang="ro-RO"/>
        </a:p>
      </dgm:t>
    </dgm:pt>
    <dgm:pt modelId="{E3306D4C-9A11-4DEE-AE27-994C3F0B3BA9}" type="pres">
      <dgm:prSet presAssocID="{21925B06-9534-49C0-9632-9393DD3B88C4}" presName="connectorText" presStyleLbl="sibTrans2D1" presStyleIdx="1" presStyleCnt="4"/>
      <dgm:spPr/>
      <dgm:t>
        <a:bodyPr/>
        <a:lstStyle/>
        <a:p>
          <a:endParaRPr lang="ro-RO"/>
        </a:p>
      </dgm:t>
    </dgm:pt>
    <dgm:pt modelId="{E174D678-EC5F-4451-BBDD-E227481E6BAF}" type="pres">
      <dgm:prSet presAssocID="{6FA7A16F-9E5E-463E-A3D2-C1849B1B7315}" presName="node" presStyleLbl="node1" presStyleIdx="2" presStyleCnt="4" custScaleX="171547" custRadScaleRad="102141" custRadScaleInc="3378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CB5D43C-58CB-4FC4-94E0-FF6BE1E034B8}" type="pres">
      <dgm:prSet presAssocID="{AA8F6C4A-389D-4475-BD91-72EB911FE300}" presName="sibTrans" presStyleLbl="sibTrans2D1" presStyleIdx="2" presStyleCnt="4" custAng="1158577" custScaleX="213187" custLinFactNeighborX="-90597" custLinFactNeighborY="30614"/>
      <dgm:spPr/>
      <dgm:t>
        <a:bodyPr/>
        <a:lstStyle/>
        <a:p>
          <a:endParaRPr lang="ro-RO"/>
        </a:p>
      </dgm:t>
    </dgm:pt>
    <dgm:pt modelId="{ABA6C4C3-1E1E-447A-8139-09587C5E4765}" type="pres">
      <dgm:prSet presAssocID="{AA8F6C4A-389D-4475-BD91-72EB911FE300}" presName="connectorText" presStyleLbl="sibTrans2D1" presStyleIdx="2" presStyleCnt="4"/>
      <dgm:spPr/>
      <dgm:t>
        <a:bodyPr/>
        <a:lstStyle/>
        <a:p>
          <a:endParaRPr lang="ro-RO"/>
        </a:p>
      </dgm:t>
    </dgm:pt>
    <dgm:pt modelId="{E7695485-697B-4EEA-9989-C1C3C62A8A1A}" type="pres">
      <dgm:prSet presAssocID="{C176EB64-3CE4-4469-BB3F-47E02EE7F0D5}" presName="node" presStyleLbl="node1" presStyleIdx="3" presStyleCnt="4" custScaleX="237645" custRadScaleRad="150240" custRadScaleInc="721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116B052-D2B9-418F-B0FC-7D07470563C4}" type="pres">
      <dgm:prSet presAssocID="{9E777757-F26E-4453-AB89-871037414CBA}" presName="sibTrans" presStyleLbl="sibTrans2D1" presStyleIdx="3" presStyleCnt="4" custAng="15932542" custScaleX="167250" custLinFactX="-100000" custLinFactNeighborX="-178078" custLinFactNeighborY="-58027"/>
      <dgm:spPr/>
      <dgm:t>
        <a:bodyPr/>
        <a:lstStyle/>
        <a:p>
          <a:endParaRPr lang="ro-RO"/>
        </a:p>
      </dgm:t>
    </dgm:pt>
    <dgm:pt modelId="{AD7C32E8-E70D-4EF1-BF31-50D7DA3AE910}" type="pres">
      <dgm:prSet presAssocID="{9E777757-F26E-4453-AB89-871037414CBA}" presName="connectorText" presStyleLbl="sibTrans2D1" presStyleIdx="3" presStyleCnt="4"/>
      <dgm:spPr/>
      <dgm:t>
        <a:bodyPr/>
        <a:lstStyle/>
        <a:p>
          <a:endParaRPr lang="ro-RO"/>
        </a:p>
      </dgm:t>
    </dgm:pt>
  </dgm:ptLst>
  <dgm:cxnLst>
    <dgm:cxn modelId="{E014DF34-5136-4C2C-BB9E-8A9F7E7AB4EF}" type="presOf" srcId="{6FA7A16F-9E5E-463E-A3D2-C1849B1B7315}" destId="{E174D678-EC5F-4451-BBDD-E227481E6BAF}" srcOrd="0" destOrd="0" presId="urn:microsoft.com/office/officeart/2005/8/layout/cycle2"/>
    <dgm:cxn modelId="{3B7D836C-B58A-4DDB-832B-1F122AD6CD47}" type="presOf" srcId="{F522B541-EE36-4A9E-A2E6-435AA16615AA}" destId="{E7272D85-B962-44F1-8ABA-CAA2CD989176}" srcOrd="0" destOrd="0" presId="urn:microsoft.com/office/officeart/2005/8/layout/cycle2"/>
    <dgm:cxn modelId="{BEEB5A22-C49E-4E56-A6C9-4497C3F8FE15}" type="presOf" srcId="{2BD4DFD6-5C8F-4B8D-9047-F245115F460A}" destId="{08C323EE-1967-4FEA-84D6-D1A7DCDB16D1}" srcOrd="0" destOrd="0" presId="urn:microsoft.com/office/officeart/2005/8/layout/cycle2"/>
    <dgm:cxn modelId="{DF3E3BC5-64CE-4CB8-9193-E4BA14B32E32}" type="presOf" srcId="{C176EB64-3CE4-4469-BB3F-47E02EE7F0D5}" destId="{E7695485-697B-4EEA-9989-C1C3C62A8A1A}" srcOrd="0" destOrd="0" presId="urn:microsoft.com/office/officeart/2005/8/layout/cycle2"/>
    <dgm:cxn modelId="{4BB6A14B-1965-4484-86D1-8CB56A60B821}" type="presOf" srcId="{50E7C593-E148-428C-9D45-2D65A3EB12A4}" destId="{B1FFC1DE-A259-4E57-BD6B-40CEC544A0E4}" srcOrd="1" destOrd="0" presId="urn:microsoft.com/office/officeart/2005/8/layout/cycle2"/>
    <dgm:cxn modelId="{5B6A4921-FF71-453E-8A9E-3EA2561346B7}" type="presOf" srcId="{9E777757-F26E-4453-AB89-871037414CBA}" destId="{F116B052-D2B9-418F-B0FC-7D07470563C4}" srcOrd="0" destOrd="0" presId="urn:microsoft.com/office/officeart/2005/8/layout/cycle2"/>
    <dgm:cxn modelId="{7D5097DD-2BF4-45ED-ADE3-2DD4FDE5990A}" srcId="{2BD4DFD6-5C8F-4B8D-9047-F245115F460A}" destId="{F522B541-EE36-4A9E-A2E6-435AA16615AA}" srcOrd="1" destOrd="0" parTransId="{74BD8722-557F-4601-BE9F-6AF113FD6AB3}" sibTransId="{21925B06-9534-49C0-9632-9393DD3B88C4}"/>
    <dgm:cxn modelId="{2187C1D4-F0F9-41B2-82BE-EDD86FE4D6B5}" type="presOf" srcId="{9E777757-F26E-4453-AB89-871037414CBA}" destId="{AD7C32E8-E70D-4EF1-BF31-50D7DA3AE910}" srcOrd="1" destOrd="0" presId="urn:microsoft.com/office/officeart/2005/8/layout/cycle2"/>
    <dgm:cxn modelId="{5782B34F-7E75-49FE-9C8D-7CDC9CFDA5F7}" srcId="{2BD4DFD6-5C8F-4B8D-9047-F245115F460A}" destId="{C176EB64-3CE4-4469-BB3F-47E02EE7F0D5}" srcOrd="3" destOrd="0" parTransId="{5983C354-3DD6-4CDB-950B-A29420C2D69B}" sibTransId="{9E777757-F26E-4453-AB89-871037414CBA}"/>
    <dgm:cxn modelId="{3CF223CF-4EAC-411C-A7CF-2F1F3B9DFEBE}" type="presOf" srcId="{21925B06-9534-49C0-9632-9393DD3B88C4}" destId="{E3306D4C-9A11-4DEE-AE27-994C3F0B3BA9}" srcOrd="1" destOrd="0" presId="urn:microsoft.com/office/officeart/2005/8/layout/cycle2"/>
    <dgm:cxn modelId="{A341C050-AC13-4BBF-913D-C97AC66B5A59}" type="presOf" srcId="{50E7C593-E148-428C-9D45-2D65A3EB12A4}" destId="{970A1E0A-0653-4CDB-B9D7-63058C411CF3}" srcOrd="0" destOrd="0" presId="urn:microsoft.com/office/officeart/2005/8/layout/cycle2"/>
    <dgm:cxn modelId="{0EA0EDBD-4A45-497B-8E09-7C745F49C43B}" type="presOf" srcId="{5E87407F-6DEB-4352-A93E-7CC9E4133D0A}" destId="{2BC1F310-7CA2-4D33-B878-B2E7D4752E23}" srcOrd="0" destOrd="0" presId="urn:microsoft.com/office/officeart/2005/8/layout/cycle2"/>
    <dgm:cxn modelId="{67EE15F4-4881-499A-A600-8F673D0DAF35}" type="presOf" srcId="{21925B06-9534-49C0-9632-9393DD3B88C4}" destId="{8F6BBBC9-CC3B-4040-BA99-6262447982C6}" srcOrd="0" destOrd="0" presId="urn:microsoft.com/office/officeart/2005/8/layout/cycle2"/>
    <dgm:cxn modelId="{61549BE1-7357-4714-A333-8F59CDDDB619}" srcId="{2BD4DFD6-5C8F-4B8D-9047-F245115F460A}" destId="{5E87407F-6DEB-4352-A93E-7CC9E4133D0A}" srcOrd="0" destOrd="0" parTransId="{BCED962C-DB7D-4706-93A3-DEBF93CD6EB9}" sibTransId="{50E7C593-E148-428C-9D45-2D65A3EB12A4}"/>
    <dgm:cxn modelId="{60FD364A-6C1B-4718-8929-3A27D094652E}" type="presOf" srcId="{AA8F6C4A-389D-4475-BD91-72EB911FE300}" destId="{ABA6C4C3-1E1E-447A-8139-09587C5E4765}" srcOrd="1" destOrd="0" presId="urn:microsoft.com/office/officeart/2005/8/layout/cycle2"/>
    <dgm:cxn modelId="{DD4DF73B-7117-4490-9BCC-C390AF489EC9}" srcId="{2BD4DFD6-5C8F-4B8D-9047-F245115F460A}" destId="{6FA7A16F-9E5E-463E-A3D2-C1849B1B7315}" srcOrd="2" destOrd="0" parTransId="{78F87FEC-4A9C-4599-A9CD-C04FDCAC74AA}" sibTransId="{AA8F6C4A-389D-4475-BD91-72EB911FE300}"/>
    <dgm:cxn modelId="{AAA63E01-0E15-4B43-87B9-BA389DBCA7D9}" type="presOf" srcId="{AA8F6C4A-389D-4475-BD91-72EB911FE300}" destId="{FCB5D43C-58CB-4FC4-94E0-FF6BE1E034B8}" srcOrd="0" destOrd="0" presId="urn:microsoft.com/office/officeart/2005/8/layout/cycle2"/>
    <dgm:cxn modelId="{F61D2899-35C1-4E60-8C2C-653BC744CD23}" type="presParOf" srcId="{08C323EE-1967-4FEA-84D6-D1A7DCDB16D1}" destId="{2BC1F310-7CA2-4D33-B878-B2E7D4752E23}" srcOrd="0" destOrd="0" presId="urn:microsoft.com/office/officeart/2005/8/layout/cycle2"/>
    <dgm:cxn modelId="{01645356-4037-429B-89F0-45C6627367E1}" type="presParOf" srcId="{08C323EE-1967-4FEA-84D6-D1A7DCDB16D1}" destId="{970A1E0A-0653-4CDB-B9D7-63058C411CF3}" srcOrd="1" destOrd="0" presId="urn:microsoft.com/office/officeart/2005/8/layout/cycle2"/>
    <dgm:cxn modelId="{6466B925-3CC3-40AA-961B-094E108AA7A8}" type="presParOf" srcId="{970A1E0A-0653-4CDB-B9D7-63058C411CF3}" destId="{B1FFC1DE-A259-4E57-BD6B-40CEC544A0E4}" srcOrd="0" destOrd="0" presId="urn:microsoft.com/office/officeart/2005/8/layout/cycle2"/>
    <dgm:cxn modelId="{98D9E456-F6E8-4407-8017-C4FE01288081}" type="presParOf" srcId="{08C323EE-1967-4FEA-84D6-D1A7DCDB16D1}" destId="{E7272D85-B962-44F1-8ABA-CAA2CD989176}" srcOrd="2" destOrd="0" presId="urn:microsoft.com/office/officeart/2005/8/layout/cycle2"/>
    <dgm:cxn modelId="{B26486B2-5CBC-4A72-8652-F8FC236F1EC3}" type="presParOf" srcId="{08C323EE-1967-4FEA-84D6-D1A7DCDB16D1}" destId="{8F6BBBC9-CC3B-4040-BA99-6262447982C6}" srcOrd="3" destOrd="0" presId="urn:microsoft.com/office/officeart/2005/8/layout/cycle2"/>
    <dgm:cxn modelId="{09001C27-3086-4728-AFEE-F419783918EB}" type="presParOf" srcId="{8F6BBBC9-CC3B-4040-BA99-6262447982C6}" destId="{E3306D4C-9A11-4DEE-AE27-994C3F0B3BA9}" srcOrd="0" destOrd="0" presId="urn:microsoft.com/office/officeart/2005/8/layout/cycle2"/>
    <dgm:cxn modelId="{A8909922-A4C4-491F-AFBD-9A5104990E34}" type="presParOf" srcId="{08C323EE-1967-4FEA-84D6-D1A7DCDB16D1}" destId="{E174D678-EC5F-4451-BBDD-E227481E6BAF}" srcOrd="4" destOrd="0" presId="urn:microsoft.com/office/officeart/2005/8/layout/cycle2"/>
    <dgm:cxn modelId="{A2D2CAE0-A858-44F4-95EA-E63FFC26ADD1}" type="presParOf" srcId="{08C323EE-1967-4FEA-84D6-D1A7DCDB16D1}" destId="{FCB5D43C-58CB-4FC4-94E0-FF6BE1E034B8}" srcOrd="5" destOrd="0" presId="urn:microsoft.com/office/officeart/2005/8/layout/cycle2"/>
    <dgm:cxn modelId="{B778C328-C34B-4753-98DA-BEB51369765E}" type="presParOf" srcId="{FCB5D43C-58CB-4FC4-94E0-FF6BE1E034B8}" destId="{ABA6C4C3-1E1E-447A-8139-09587C5E4765}" srcOrd="0" destOrd="0" presId="urn:microsoft.com/office/officeart/2005/8/layout/cycle2"/>
    <dgm:cxn modelId="{0A5BFF88-CF3A-4B42-96D3-B6D790D4EC62}" type="presParOf" srcId="{08C323EE-1967-4FEA-84D6-D1A7DCDB16D1}" destId="{E7695485-697B-4EEA-9989-C1C3C62A8A1A}" srcOrd="6" destOrd="0" presId="urn:microsoft.com/office/officeart/2005/8/layout/cycle2"/>
    <dgm:cxn modelId="{410DC4AE-D632-4C04-BCE1-9F166AA1BA4B}" type="presParOf" srcId="{08C323EE-1967-4FEA-84D6-D1A7DCDB16D1}" destId="{F116B052-D2B9-418F-B0FC-7D07470563C4}" srcOrd="7" destOrd="0" presId="urn:microsoft.com/office/officeart/2005/8/layout/cycle2"/>
    <dgm:cxn modelId="{DB53B7E5-54F2-4795-AAC2-07BAA2A61536}" type="presParOf" srcId="{F116B052-D2B9-418F-B0FC-7D07470563C4}" destId="{AD7C32E8-E70D-4EF1-BF31-50D7DA3AE9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4DFD6-5C8F-4B8D-9047-F245115F460A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o-RO"/>
        </a:p>
      </dgm:t>
    </dgm:pt>
    <dgm:pt modelId="{5E87407F-6DEB-4352-A93E-7CC9E4133D0A}">
      <dgm:prSet phldrT="[Text]"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Trăim experienţa</a:t>
          </a:r>
        </a:p>
      </dgm:t>
    </dgm:pt>
    <dgm:pt modelId="{BCED962C-DB7D-4706-93A3-DEBF93CD6EB9}" type="parTrans" cxnId="{61549BE1-7357-4714-A333-8F59CDDDB619}">
      <dgm:prSet/>
      <dgm:spPr/>
      <dgm:t>
        <a:bodyPr/>
        <a:lstStyle/>
        <a:p>
          <a:endParaRPr lang="ro-RO"/>
        </a:p>
      </dgm:t>
    </dgm:pt>
    <dgm:pt modelId="{50E7C593-E148-428C-9D45-2D65A3EB12A4}" type="sibTrans" cxnId="{61549BE1-7357-4714-A333-8F59CDDDB619}">
      <dgm:prSet/>
      <dgm:spPr/>
      <dgm:t>
        <a:bodyPr/>
        <a:lstStyle/>
        <a:p>
          <a:endParaRPr lang="ro-RO"/>
        </a:p>
      </dgm:t>
    </dgm:pt>
    <dgm:pt modelId="{F522B541-EE36-4A9E-A2E6-435AA16615AA}">
      <dgm:prSet phldrT="[Text]"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Reflectăm asupra experienţei trăite acum </a:t>
          </a:r>
        </a:p>
      </dgm:t>
    </dgm:pt>
    <dgm:pt modelId="{74BD8722-557F-4601-BE9F-6AF113FD6AB3}" type="parTrans" cxnId="{7D5097DD-2BF4-45ED-ADE3-2DD4FDE5990A}">
      <dgm:prSet/>
      <dgm:spPr/>
      <dgm:t>
        <a:bodyPr/>
        <a:lstStyle/>
        <a:p>
          <a:endParaRPr lang="ro-RO"/>
        </a:p>
      </dgm:t>
    </dgm:pt>
    <dgm:pt modelId="{21925B06-9534-49C0-9632-9393DD3B88C4}" type="sibTrans" cxnId="{7D5097DD-2BF4-45ED-ADE3-2DD4FDE5990A}">
      <dgm:prSet/>
      <dgm:spPr/>
      <dgm:t>
        <a:bodyPr/>
        <a:lstStyle/>
        <a:p>
          <a:endParaRPr lang="ro-RO"/>
        </a:p>
      </dgm:t>
    </dgm:pt>
    <dgm:pt modelId="{6FA7A16F-9E5E-463E-A3D2-C1849B1B7315}">
      <dgm:prSet phldrT="[Text]"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Interpretăm  şi generalizăm </a:t>
          </a:r>
        </a:p>
      </dgm:t>
    </dgm:pt>
    <dgm:pt modelId="{78F87FEC-4A9C-4599-A9CD-C04FDCAC74AA}" type="parTrans" cxnId="{DD4DF73B-7117-4490-9BCC-C390AF489EC9}">
      <dgm:prSet/>
      <dgm:spPr/>
      <dgm:t>
        <a:bodyPr/>
        <a:lstStyle/>
        <a:p>
          <a:endParaRPr lang="ro-RO"/>
        </a:p>
      </dgm:t>
    </dgm:pt>
    <dgm:pt modelId="{AA8F6C4A-389D-4475-BD91-72EB911FE300}" type="sibTrans" cxnId="{DD4DF73B-7117-4490-9BCC-C390AF489EC9}">
      <dgm:prSet/>
      <dgm:spPr/>
      <dgm:t>
        <a:bodyPr/>
        <a:lstStyle/>
        <a:p>
          <a:endParaRPr lang="ro-RO"/>
        </a:p>
      </dgm:t>
    </dgm:pt>
    <dgm:pt modelId="{C176EB64-3CE4-4469-BB3F-47E02EE7F0D5}">
      <dgm:prSet phldrT="[Text]"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Aplicăm sau/şi transferăm  </a:t>
          </a:r>
          <a:r>
            <a:rPr lang="ro-R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concluziile  </a:t>
          </a:r>
          <a:r>
            <a:rPr lang="ro-R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obţinute</a:t>
          </a:r>
        </a:p>
      </dgm:t>
    </dgm:pt>
    <dgm:pt modelId="{5983C354-3DD6-4CDB-950B-A29420C2D69B}" type="parTrans" cxnId="{5782B34F-7E75-49FE-9C8D-7CDC9CFDA5F7}">
      <dgm:prSet/>
      <dgm:spPr/>
      <dgm:t>
        <a:bodyPr/>
        <a:lstStyle/>
        <a:p>
          <a:endParaRPr lang="ro-RO"/>
        </a:p>
      </dgm:t>
    </dgm:pt>
    <dgm:pt modelId="{9E777757-F26E-4453-AB89-871037414CBA}" type="sibTrans" cxnId="{5782B34F-7E75-49FE-9C8D-7CDC9CFDA5F7}">
      <dgm:prSet/>
      <dgm:spPr/>
      <dgm:t>
        <a:bodyPr/>
        <a:lstStyle/>
        <a:p>
          <a:endParaRPr lang="ro-RO"/>
        </a:p>
      </dgm:t>
    </dgm:pt>
    <dgm:pt modelId="{08C323EE-1967-4FEA-84D6-D1A7DCDB16D1}" type="pres">
      <dgm:prSet presAssocID="{2BD4DFD6-5C8F-4B8D-9047-F245115F46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BC1F310-7CA2-4D33-B878-B2E7D4752E23}" type="pres">
      <dgm:prSet presAssocID="{5E87407F-6DEB-4352-A93E-7CC9E4133D0A}" presName="node" presStyleLbl="node1" presStyleIdx="0" presStyleCnt="4" custScaleX="15528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70A1E0A-0653-4CDB-B9D7-63058C411CF3}" type="pres">
      <dgm:prSet presAssocID="{50E7C593-E148-428C-9D45-2D65A3EB12A4}" presName="sibTrans" presStyleLbl="sibTrans2D1" presStyleIdx="0" presStyleCnt="4" custScaleX="408332" custLinFactX="100000" custLinFactNeighborX="192598" custLinFactNeighborY="-49343"/>
      <dgm:spPr/>
      <dgm:t>
        <a:bodyPr/>
        <a:lstStyle/>
        <a:p>
          <a:endParaRPr lang="ro-RO"/>
        </a:p>
      </dgm:t>
    </dgm:pt>
    <dgm:pt modelId="{B1FFC1DE-A259-4E57-BD6B-40CEC544A0E4}" type="pres">
      <dgm:prSet presAssocID="{50E7C593-E148-428C-9D45-2D65A3EB12A4}" presName="connectorText" presStyleLbl="sibTrans2D1" presStyleIdx="0" presStyleCnt="4"/>
      <dgm:spPr/>
      <dgm:t>
        <a:bodyPr/>
        <a:lstStyle/>
        <a:p>
          <a:endParaRPr lang="ro-RO"/>
        </a:p>
      </dgm:t>
    </dgm:pt>
    <dgm:pt modelId="{E7272D85-B962-44F1-8ABA-CAA2CD989176}" type="pres">
      <dgm:prSet presAssocID="{F522B541-EE36-4A9E-A2E6-435AA16615AA}" presName="node" presStyleLbl="node1" presStyleIdx="1" presStyleCnt="4" custScaleX="176808" custRadScaleRad="99250" custRadScaleInc="93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F6BBBC9-CC3B-4040-BA99-6262447982C6}" type="pres">
      <dgm:prSet presAssocID="{21925B06-9534-49C0-9632-9393DD3B88C4}" presName="sibTrans" presStyleLbl="sibTrans2D1" presStyleIdx="1" presStyleCnt="4" custScaleX="321902" custLinFactNeighborX="-1" custLinFactNeighborY="0"/>
      <dgm:spPr/>
      <dgm:t>
        <a:bodyPr/>
        <a:lstStyle/>
        <a:p>
          <a:endParaRPr lang="ro-RO"/>
        </a:p>
      </dgm:t>
    </dgm:pt>
    <dgm:pt modelId="{E3306D4C-9A11-4DEE-AE27-994C3F0B3BA9}" type="pres">
      <dgm:prSet presAssocID="{21925B06-9534-49C0-9632-9393DD3B88C4}" presName="connectorText" presStyleLbl="sibTrans2D1" presStyleIdx="1" presStyleCnt="4"/>
      <dgm:spPr/>
      <dgm:t>
        <a:bodyPr/>
        <a:lstStyle/>
        <a:p>
          <a:endParaRPr lang="ro-RO"/>
        </a:p>
      </dgm:t>
    </dgm:pt>
    <dgm:pt modelId="{E174D678-EC5F-4451-BBDD-E227481E6BAF}" type="pres">
      <dgm:prSet presAssocID="{6FA7A16F-9E5E-463E-A3D2-C1849B1B7315}" presName="node" presStyleLbl="node1" presStyleIdx="2" presStyleCnt="4" custScaleX="168555" custRadScaleRad="96735" custRadScaleInc="-144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CB5D43C-58CB-4FC4-94E0-FF6BE1E034B8}" type="pres">
      <dgm:prSet presAssocID="{AA8F6C4A-389D-4475-BD91-72EB911FE300}" presName="sibTrans" presStyleLbl="sibTrans2D1" presStyleIdx="2" presStyleCnt="4" custScaleX="244253"/>
      <dgm:spPr/>
      <dgm:t>
        <a:bodyPr/>
        <a:lstStyle/>
        <a:p>
          <a:endParaRPr lang="ro-RO"/>
        </a:p>
      </dgm:t>
    </dgm:pt>
    <dgm:pt modelId="{ABA6C4C3-1E1E-447A-8139-09587C5E4765}" type="pres">
      <dgm:prSet presAssocID="{AA8F6C4A-389D-4475-BD91-72EB911FE300}" presName="connectorText" presStyleLbl="sibTrans2D1" presStyleIdx="2" presStyleCnt="4"/>
      <dgm:spPr/>
      <dgm:t>
        <a:bodyPr/>
        <a:lstStyle/>
        <a:p>
          <a:endParaRPr lang="ro-RO"/>
        </a:p>
      </dgm:t>
    </dgm:pt>
    <dgm:pt modelId="{E7695485-697B-4EEA-9989-C1C3C62A8A1A}" type="pres">
      <dgm:prSet presAssocID="{C176EB64-3CE4-4469-BB3F-47E02EE7F0D5}" presName="node" presStyleLbl="node1" presStyleIdx="3" presStyleCnt="4" custScaleX="17909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116B052-D2B9-418F-B0FC-7D07470563C4}" type="pres">
      <dgm:prSet presAssocID="{9E777757-F26E-4453-AB89-871037414CBA}" presName="sibTrans" presStyleLbl="sibTrans2D1" presStyleIdx="3" presStyleCnt="4" custAng="21019475" custScaleX="468307" custLinFactX="-100000" custLinFactNeighborX="-196512" custLinFactNeighborY="-66428"/>
      <dgm:spPr/>
      <dgm:t>
        <a:bodyPr/>
        <a:lstStyle/>
        <a:p>
          <a:endParaRPr lang="ro-RO"/>
        </a:p>
      </dgm:t>
    </dgm:pt>
    <dgm:pt modelId="{AD7C32E8-E70D-4EF1-BF31-50D7DA3AE910}" type="pres">
      <dgm:prSet presAssocID="{9E777757-F26E-4453-AB89-871037414CBA}" presName="connectorText" presStyleLbl="sibTrans2D1" presStyleIdx="3" presStyleCnt="4"/>
      <dgm:spPr/>
      <dgm:t>
        <a:bodyPr/>
        <a:lstStyle/>
        <a:p>
          <a:endParaRPr lang="ro-RO"/>
        </a:p>
      </dgm:t>
    </dgm:pt>
  </dgm:ptLst>
  <dgm:cxnLst>
    <dgm:cxn modelId="{DD4DF73B-7117-4490-9BCC-C390AF489EC9}" srcId="{2BD4DFD6-5C8F-4B8D-9047-F245115F460A}" destId="{6FA7A16F-9E5E-463E-A3D2-C1849B1B7315}" srcOrd="2" destOrd="0" parTransId="{78F87FEC-4A9C-4599-A9CD-C04FDCAC74AA}" sibTransId="{AA8F6C4A-389D-4475-BD91-72EB911FE300}"/>
    <dgm:cxn modelId="{2464BEC2-96F4-47E4-A1C8-BD01882BDDA3}" type="presOf" srcId="{50E7C593-E148-428C-9D45-2D65A3EB12A4}" destId="{B1FFC1DE-A259-4E57-BD6B-40CEC544A0E4}" srcOrd="1" destOrd="0" presId="urn:microsoft.com/office/officeart/2005/8/layout/cycle2"/>
    <dgm:cxn modelId="{596DADA2-61C4-4C07-860C-F4DE67126925}" type="presOf" srcId="{AA8F6C4A-389D-4475-BD91-72EB911FE300}" destId="{ABA6C4C3-1E1E-447A-8139-09587C5E4765}" srcOrd="1" destOrd="0" presId="urn:microsoft.com/office/officeart/2005/8/layout/cycle2"/>
    <dgm:cxn modelId="{61549BE1-7357-4714-A333-8F59CDDDB619}" srcId="{2BD4DFD6-5C8F-4B8D-9047-F245115F460A}" destId="{5E87407F-6DEB-4352-A93E-7CC9E4133D0A}" srcOrd="0" destOrd="0" parTransId="{BCED962C-DB7D-4706-93A3-DEBF93CD6EB9}" sibTransId="{50E7C593-E148-428C-9D45-2D65A3EB12A4}"/>
    <dgm:cxn modelId="{5782B34F-7E75-49FE-9C8D-7CDC9CFDA5F7}" srcId="{2BD4DFD6-5C8F-4B8D-9047-F245115F460A}" destId="{C176EB64-3CE4-4469-BB3F-47E02EE7F0D5}" srcOrd="3" destOrd="0" parTransId="{5983C354-3DD6-4CDB-950B-A29420C2D69B}" sibTransId="{9E777757-F26E-4453-AB89-871037414CBA}"/>
    <dgm:cxn modelId="{8BAB6608-4D68-4068-8D6F-85F5471B72C2}" type="presOf" srcId="{C176EB64-3CE4-4469-BB3F-47E02EE7F0D5}" destId="{E7695485-697B-4EEA-9989-C1C3C62A8A1A}" srcOrd="0" destOrd="0" presId="urn:microsoft.com/office/officeart/2005/8/layout/cycle2"/>
    <dgm:cxn modelId="{F01E8784-0A2E-45A3-84BD-07ADCB791316}" type="presOf" srcId="{6FA7A16F-9E5E-463E-A3D2-C1849B1B7315}" destId="{E174D678-EC5F-4451-BBDD-E227481E6BAF}" srcOrd="0" destOrd="0" presId="urn:microsoft.com/office/officeart/2005/8/layout/cycle2"/>
    <dgm:cxn modelId="{DE0D5020-14F1-459C-9470-3EAAB605F758}" type="presOf" srcId="{5E87407F-6DEB-4352-A93E-7CC9E4133D0A}" destId="{2BC1F310-7CA2-4D33-B878-B2E7D4752E23}" srcOrd="0" destOrd="0" presId="urn:microsoft.com/office/officeart/2005/8/layout/cycle2"/>
    <dgm:cxn modelId="{160B26C2-75BF-408A-AF57-2AA8A552BC24}" type="presOf" srcId="{9E777757-F26E-4453-AB89-871037414CBA}" destId="{AD7C32E8-E70D-4EF1-BF31-50D7DA3AE910}" srcOrd="1" destOrd="0" presId="urn:microsoft.com/office/officeart/2005/8/layout/cycle2"/>
    <dgm:cxn modelId="{7D5097DD-2BF4-45ED-ADE3-2DD4FDE5990A}" srcId="{2BD4DFD6-5C8F-4B8D-9047-F245115F460A}" destId="{F522B541-EE36-4A9E-A2E6-435AA16615AA}" srcOrd="1" destOrd="0" parTransId="{74BD8722-557F-4601-BE9F-6AF113FD6AB3}" sibTransId="{21925B06-9534-49C0-9632-9393DD3B88C4}"/>
    <dgm:cxn modelId="{0EBEA34C-87E2-41AC-BAC7-85747E63A905}" type="presOf" srcId="{2BD4DFD6-5C8F-4B8D-9047-F245115F460A}" destId="{08C323EE-1967-4FEA-84D6-D1A7DCDB16D1}" srcOrd="0" destOrd="0" presId="urn:microsoft.com/office/officeart/2005/8/layout/cycle2"/>
    <dgm:cxn modelId="{76384E47-5FAF-4F6F-B135-F69B9D156CEB}" type="presOf" srcId="{21925B06-9534-49C0-9632-9393DD3B88C4}" destId="{E3306D4C-9A11-4DEE-AE27-994C3F0B3BA9}" srcOrd="1" destOrd="0" presId="urn:microsoft.com/office/officeart/2005/8/layout/cycle2"/>
    <dgm:cxn modelId="{225A23F9-47D0-488C-9B20-6BA803CA1C72}" type="presOf" srcId="{AA8F6C4A-389D-4475-BD91-72EB911FE300}" destId="{FCB5D43C-58CB-4FC4-94E0-FF6BE1E034B8}" srcOrd="0" destOrd="0" presId="urn:microsoft.com/office/officeart/2005/8/layout/cycle2"/>
    <dgm:cxn modelId="{E5DB624D-1A73-4D12-A942-40415D0C7046}" type="presOf" srcId="{9E777757-F26E-4453-AB89-871037414CBA}" destId="{F116B052-D2B9-418F-B0FC-7D07470563C4}" srcOrd="0" destOrd="0" presId="urn:microsoft.com/office/officeart/2005/8/layout/cycle2"/>
    <dgm:cxn modelId="{FB6EB667-3D01-43F1-9894-337C394FAF77}" type="presOf" srcId="{21925B06-9534-49C0-9632-9393DD3B88C4}" destId="{8F6BBBC9-CC3B-4040-BA99-6262447982C6}" srcOrd="0" destOrd="0" presId="urn:microsoft.com/office/officeart/2005/8/layout/cycle2"/>
    <dgm:cxn modelId="{9722F4DE-14FC-49E2-B59B-5A15C62C0DD1}" type="presOf" srcId="{50E7C593-E148-428C-9D45-2D65A3EB12A4}" destId="{970A1E0A-0653-4CDB-B9D7-63058C411CF3}" srcOrd="0" destOrd="0" presId="urn:microsoft.com/office/officeart/2005/8/layout/cycle2"/>
    <dgm:cxn modelId="{64BF4EFE-D95B-42F5-9092-A68D3093838F}" type="presOf" srcId="{F522B541-EE36-4A9E-A2E6-435AA16615AA}" destId="{E7272D85-B962-44F1-8ABA-CAA2CD989176}" srcOrd="0" destOrd="0" presId="urn:microsoft.com/office/officeart/2005/8/layout/cycle2"/>
    <dgm:cxn modelId="{15EAFA65-2A45-435B-AAF4-2C8AC03A6663}" type="presParOf" srcId="{08C323EE-1967-4FEA-84D6-D1A7DCDB16D1}" destId="{2BC1F310-7CA2-4D33-B878-B2E7D4752E23}" srcOrd="0" destOrd="0" presId="urn:microsoft.com/office/officeart/2005/8/layout/cycle2"/>
    <dgm:cxn modelId="{7DDE7493-A9B1-416B-A117-1413C1FBC8D0}" type="presParOf" srcId="{08C323EE-1967-4FEA-84D6-D1A7DCDB16D1}" destId="{970A1E0A-0653-4CDB-B9D7-63058C411CF3}" srcOrd="1" destOrd="0" presId="urn:microsoft.com/office/officeart/2005/8/layout/cycle2"/>
    <dgm:cxn modelId="{176A2394-061C-407C-AE0D-ED8CA9C88B32}" type="presParOf" srcId="{970A1E0A-0653-4CDB-B9D7-63058C411CF3}" destId="{B1FFC1DE-A259-4E57-BD6B-40CEC544A0E4}" srcOrd="0" destOrd="0" presId="urn:microsoft.com/office/officeart/2005/8/layout/cycle2"/>
    <dgm:cxn modelId="{AD90A70F-232D-4C90-AB6C-78D2EB46A4D6}" type="presParOf" srcId="{08C323EE-1967-4FEA-84D6-D1A7DCDB16D1}" destId="{E7272D85-B962-44F1-8ABA-CAA2CD989176}" srcOrd="2" destOrd="0" presId="urn:microsoft.com/office/officeart/2005/8/layout/cycle2"/>
    <dgm:cxn modelId="{B4BFA1CC-D5CE-4974-A8EF-FE1EE82B7D9D}" type="presParOf" srcId="{08C323EE-1967-4FEA-84D6-D1A7DCDB16D1}" destId="{8F6BBBC9-CC3B-4040-BA99-6262447982C6}" srcOrd="3" destOrd="0" presId="urn:microsoft.com/office/officeart/2005/8/layout/cycle2"/>
    <dgm:cxn modelId="{8BF41CAD-EB3B-4561-9AA8-5832CFD1FAF5}" type="presParOf" srcId="{8F6BBBC9-CC3B-4040-BA99-6262447982C6}" destId="{E3306D4C-9A11-4DEE-AE27-994C3F0B3BA9}" srcOrd="0" destOrd="0" presId="urn:microsoft.com/office/officeart/2005/8/layout/cycle2"/>
    <dgm:cxn modelId="{177C3BB3-41A0-4426-BF96-9924945DF344}" type="presParOf" srcId="{08C323EE-1967-4FEA-84D6-D1A7DCDB16D1}" destId="{E174D678-EC5F-4451-BBDD-E227481E6BAF}" srcOrd="4" destOrd="0" presId="urn:microsoft.com/office/officeart/2005/8/layout/cycle2"/>
    <dgm:cxn modelId="{5BA193CE-AC2C-442A-A7FE-B3216C16EC5F}" type="presParOf" srcId="{08C323EE-1967-4FEA-84D6-D1A7DCDB16D1}" destId="{FCB5D43C-58CB-4FC4-94E0-FF6BE1E034B8}" srcOrd="5" destOrd="0" presId="urn:microsoft.com/office/officeart/2005/8/layout/cycle2"/>
    <dgm:cxn modelId="{554C396F-4038-4ABE-85D6-204E95E289D0}" type="presParOf" srcId="{FCB5D43C-58CB-4FC4-94E0-FF6BE1E034B8}" destId="{ABA6C4C3-1E1E-447A-8139-09587C5E4765}" srcOrd="0" destOrd="0" presId="urn:microsoft.com/office/officeart/2005/8/layout/cycle2"/>
    <dgm:cxn modelId="{3F281329-BED1-45E5-AC22-EED68B9C35DB}" type="presParOf" srcId="{08C323EE-1967-4FEA-84D6-D1A7DCDB16D1}" destId="{E7695485-697B-4EEA-9989-C1C3C62A8A1A}" srcOrd="6" destOrd="0" presId="urn:microsoft.com/office/officeart/2005/8/layout/cycle2"/>
    <dgm:cxn modelId="{7A6058EA-949A-4AD8-A46F-BFC3032915A0}" type="presParOf" srcId="{08C323EE-1967-4FEA-84D6-D1A7DCDB16D1}" destId="{F116B052-D2B9-418F-B0FC-7D07470563C4}" srcOrd="7" destOrd="0" presId="urn:microsoft.com/office/officeart/2005/8/layout/cycle2"/>
    <dgm:cxn modelId="{8F7C94E8-95CA-4045-874C-246323F44844}" type="presParOf" srcId="{F116B052-D2B9-418F-B0FC-7D07470563C4}" destId="{AD7C32E8-E70D-4EF1-BF31-50D7DA3AE9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B806B-1CC3-4E2E-BDFE-2C20E6B0E189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517B7-F18B-49A8-9EF1-BC38CD6D202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338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D8E547-BF78-427B-B3CF-1C2703F0701F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7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65597-96DB-4AFC-BACF-DBDDC4EB4DCF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88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B70C5-C533-462A-822D-0DAD62C0010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8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F7320-32ED-442D-A338-2FE57DA82C8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25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F5BAD0-1E56-42C6-AE5D-B09BBE82908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88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7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5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7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0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1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0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5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8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8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9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A4FB6E-0429-4A2D-BA79-587BCC5750A5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D39047-BBCA-409F-B8D7-DDACD4324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252" y="1811863"/>
            <a:ext cx="6056244" cy="1515533"/>
          </a:xfrm>
        </p:spPr>
        <p:txBody>
          <a:bodyPr/>
          <a:lstStyle/>
          <a:p>
            <a:r>
              <a:rPr lang="ro-RO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ÎNVĂŢAREA EXPERIENŢIALĂ</a:t>
            </a:r>
            <a:endParaRPr lang="ro-RO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latin typeface="Arial Black" panose="020B0A04020102020204" pitchFamily="34" charset="0"/>
              </a:rPr>
              <a:t>BADEA CLARA ADRIANA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CLASA a IV-a</a:t>
            </a:r>
            <a:endParaRPr lang="ro-RO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3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2561" y="1609880"/>
            <a:ext cx="7702569" cy="405542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Sprijn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concentrarea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elevului pe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subiect.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Ajut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elevii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ă obțină noi achiziții.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Stimuleaz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abilitățile necesare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rezolv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ării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problemelor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Contribuie la motivarea și implicarea elevilor.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mbun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inerea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iilor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Contribuie 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interiorizare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acumulare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lor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 via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ță.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0538" y="619066"/>
            <a:ext cx="7653647" cy="5225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2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DE CE FOLOSIM PROCESAREA?</a:t>
            </a:r>
            <a:endParaRPr kumimoji="0" lang="ro-RO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931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6104" y="2414478"/>
            <a:ext cx="7898296" cy="387036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activități profesorul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model de g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ndire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că,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care respect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elevii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punctele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verific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elegere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arat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spunsurile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Profesorul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stimula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elevului 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deschis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sigur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şi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provoac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elevii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fortabil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spund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ă sincer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ntreb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69774" y="781878"/>
            <a:ext cx="6135756" cy="7119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000" b="1" noProof="0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ROLUL PROFESORULUI</a:t>
            </a:r>
            <a:endParaRPr kumimoji="0" lang="ro-RO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845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3338" y="1311964"/>
            <a:ext cx="8070575" cy="481053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Toată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lumea participă la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discuţie.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cest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lucru înseamnă că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fiecare este valorizat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și ceea ce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spune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contează pentru grup/clasă.</a:t>
            </a:r>
            <a:endParaRPr lang="ro-RO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În timpul activității, fiecare elev este observat sistematic, notându-se aspectele de interes.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Profesorul încearcă să producă la elevi schimbări de atitudine, comportamentale, emoționale.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o-RO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Profesorul stimulează intervențiile elevilor, expunerea experiențelor de viață pe care aceștia le au.</a:t>
            </a:r>
            <a:endParaRPr lang="ro-RO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o-RO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Profesorul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ascultă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cu atenție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ceea ce spun elevii, astfel încât să poată pune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întrebări cât mai bune.</a:t>
            </a:r>
            <a:endParaRPr lang="ro-RO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o-RO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Profesorul construiește legături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între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ceea ce se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învață teoretic și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felul în care se poate aplica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viața de zi cu </a:t>
            </a:r>
            <a:r>
              <a:rPr lang="ro-RO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zi.</a:t>
            </a:r>
            <a:endParaRPr lang="ro-RO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en-US" sz="20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5131" y="690833"/>
            <a:ext cx="7699512" cy="6211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000" b="1" noProof="0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CUM CONDUCEM </a:t>
            </a:r>
            <a:r>
              <a:rPr lang="ro-RO" sz="30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PROCESAREA ?</a:t>
            </a:r>
            <a:endParaRPr kumimoji="0" lang="ro-RO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211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63782"/>
            <a:ext cx="8229600" cy="59376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dirty="0">
                <a:solidFill>
                  <a:srgbClr val="C00000"/>
                </a:solidFill>
                <a:latin typeface="Georgia" panose="02040502050405020303" pitchFamily="18" charset="0"/>
              </a:rPr>
              <a:t>STILURI DE </a:t>
            </a:r>
            <a:r>
              <a:rPr lang="en-US" alt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ÎNVĂŢARE</a:t>
            </a:r>
            <a:r>
              <a:rPr lang="ro-RO" altLang="en-US" sz="30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o-RO" altLang="en-US" sz="3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o-RO" alt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corespunzătoare </a:t>
            </a:r>
            <a:r>
              <a:rPr lang="ro-RO" altLang="en-US" sz="3000" b="1" dirty="0">
                <a:solidFill>
                  <a:srgbClr val="C00000"/>
                </a:solidFill>
                <a:latin typeface="Georgia" panose="02040502050405020303" pitchFamily="18" charset="0"/>
              </a:rPr>
              <a:t>etapelor din Ciclul lui Kolb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dirty="0">
              <a:solidFill>
                <a:srgbClr val="FFCC00"/>
              </a:solidFill>
            </a:endParaRPr>
          </a:p>
          <a:p>
            <a:pPr eaLnBrk="1" hangingPunct="1"/>
            <a:r>
              <a:rPr lang="ro-RO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</a:t>
            </a: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Reflexiv</a:t>
            </a: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Teoretici</a:t>
            </a:r>
            <a:r>
              <a:rPr lang="ro-RO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Pragmatic</a:t>
            </a: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CC00"/>
              </a:solidFill>
            </a:endParaRP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CA28A537-9FCD-4B91-B147-564DD440B4EB}" type="slidenum">
              <a:rPr kumimoji="0" lang="en-US" altLang="en-US" sz="1400" smtClean="0">
                <a:solidFill>
                  <a:schemeClr val="bg2"/>
                </a:solidFill>
              </a:rPr>
              <a:pPr eaLnBrk="1" hangingPunct="1"/>
              <a:t>13</a:t>
            </a:fld>
            <a:endParaRPr kumimoji="0" lang="en-US" altLang="en-US" sz="1400">
              <a:solidFill>
                <a:schemeClr val="bg2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39" y="2319395"/>
            <a:ext cx="3271462" cy="3641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0" y="725598"/>
            <a:ext cx="3843132" cy="917672"/>
          </a:xfrm>
        </p:spPr>
        <p:txBody>
          <a:bodyPr>
            <a:noAutofit/>
          </a:bodyPr>
          <a:lstStyle/>
          <a:p>
            <a:pPr eaLnBrk="1" hangingPunct="1"/>
            <a:r>
              <a:rPr lang="ro-RO" alt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ELEVII ACTIVI</a:t>
            </a:r>
            <a:endParaRPr lang="ro-RO" altLang="en-US" sz="3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702364" y="1998324"/>
            <a:ext cx="3564836" cy="45482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bine din:</a:t>
            </a:r>
            <a:endParaRPr lang="ro-RO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implicarea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care 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incitantă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implicarea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scurte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genul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aici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situaţii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criză</a:t>
            </a:r>
            <a:r>
              <a:rPr lang="ro-RO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4C36D831-FC49-4B0D-831D-DE3A73FC9CC8}" type="slidenum">
              <a:rPr kumimoji="0" lang="en-US" altLang="en-US" sz="1400" smtClean="0">
                <a:solidFill>
                  <a:schemeClr val="bg2"/>
                </a:solidFill>
              </a:rPr>
              <a:pPr eaLnBrk="1" hangingPunct="1"/>
              <a:t>14</a:t>
            </a:fld>
            <a:endParaRPr kumimoji="0" lang="en-US" altLang="en-US" sz="140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76800" y="1991396"/>
            <a:ext cx="3574290" cy="455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puţin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din:</a:t>
            </a:r>
            <a:endParaRPr kumimoji="0" lang="ro-RO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asumarea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pasiv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asimilarea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analizarea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interpretarea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date;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angajarea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o-RO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activități independente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6829"/>
            <a:ext cx="7886700" cy="610034"/>
          </a:xfrm>
        </p:spPr>
        <p:txBody>
          <a:bodyPr>
            <a:normAutofit/>
          </a:bodyPr>
          <a:lstStyle/>
          <a:p>
            <a:pPr eaLnBrk="1" hangingPunct="1"/>
            <a:r>
              <a:rPr lang="ro-RO" alt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ELEVII </a:t>
            </a:r>
            <a:r>
              <a:rPr lang="en-US" altLang="en-US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REFLEXIVI</a:t>
            </a:r>
            <a:endParaRPr lang="ro-RO" altLang="en-US" sz="3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1926"/>
            <a:ext cx="3727174" cy="433647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bine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din:</a:t>
            </a:r>
            <a:endParaRPr lang="ro-RO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anticiparea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acţiunii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gândire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observarea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evenimentelor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analiză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observaţie</a:t>
            </a:r>
            <a:r>
              <a:rPr lang="ro-RO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ro-RO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altLang="en-US" sz="3600" dirty="0"/>
          </a:p>
        </p:txBody>
      </p:sp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09816B2A-68C9-494D-865F-BC01605286B2}" type="slidenum">
              <a:rPr kumimoji="0" lang="en-US" altLang="en-US" sz="1400" smtClean="0">
                <a:solidFill>
                  <a:schemeClr val="bg2"/>
                </a:solidFill>
              </a:rPr>
              <a:pPr eaLnBrk="1" hangingPunct="1"/>
              <a:t>15</a:t>
            </a:fld>
            <a:endParaRPr kumimoji="0" lang="en-US" altLang="en-US" sz="1400">
              <a:solidFill>
                <a:schemeClr val="bg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89014" y="1911926"/>
            <a:ext cx="3439369" cy="4626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puţin</a:t>
            </a:r>
            <a:r>
              <a:rPr kumimoji="0" lang="en-GB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o-RO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o-RO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ând 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centrul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atenţiei</a:t>
            </a:r>
            <a:r>
              <a:rPr kumimoji="0" lang="ro-RO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o-RO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kumimoji="0" lang="ro-RO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situaţii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treacă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rapid de la o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activitate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o-RO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ro-RO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planificare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prealabilă</a:t>
            </a:r>
            <a:r>
              <a:rPr lang="ro-RO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385392" y="639203"/>
            <a:ext cx="4227443" cy="5744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b="1" dirty="0">
                <a:solidFill>
                  <a:srgbClr val="C00000"/>
                </a:solidFill>
                <a:latin typeface="Georgia" panose="02040502050405020303" pitchFamily="18" charset="0"/>
              </a:rPr>
              <a:t>TEORETICIENII</a:t>
            </a:r>
            <a:endParaRPr lang="ro-RO" altLang="en-US" sz="3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858078" y="1841115"/>
            <a:ext cx="3962400" cy="43988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bine din</a:t>
            </a:r>
            <a:r>
              <a:rPr lang="en-GB" alt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altLang="en-US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ro-RO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scheme,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teorii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concepte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incitante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nvestigații, formulare de întrebări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o-RO" altLang="en-US" sz="2800" dirty="0"/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1DBD21AD-D600-4122-AE37-EE1A3A4B2609}" type="slidenum">
              <a:rPr kumimoji="0" lang="en-US" altLang="en-US" sz="1400" smtClean="0">
                <a:solidFill>
                  <a:schemeClr val="bg2"/>
                </a:solidFill>
              </a:rPr>
              <a:pPr eaLnBrk="1" hangingPunct="1"/>
              <a:t>16</a:t>
            </a:fld>
            <a:endParaRPr kumimoji="0" lang="en-US" altLang="en-US" sz="1400">
              <a:solidFill>
                <a:schemeClr val="bg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21965" y="1841115"/>
            <a:ext cx="3352800" cy="455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puţin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din</a:t>
            </a:r>
            <a:r>
              <a:rPr kumimoji="0" lang="en-GB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o-RO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o-RO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o-RO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 presupun 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incertitudine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ambiguitate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situaţii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 pun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accentul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emoţii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sentimente</a:t>
            </a:r>
            <a:r>
              <a:rPr lang="ro-RO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215" y="596691"/>
            <a:ext cx="3386759" cy="55065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000" b="1" dirty="0">
                <a:solidFill>
                  <a:srgbClr val="C00000"/>
                </a:solidFill>
                <a:latin typeface="Georgia" panose="02040502050405020303" pitchFamily="18" charset="0"/>
              </a:rPr>
              <a:t>PRAGMATICII</a:t>
            </a:r>
            <a:endParaRPr lang="ro-RO" altLang="en-US" sz="3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755374" y="1695487"/>
            <a:ext cx="4028661" cy="44344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bine din</a:t>
            </a:r>
            <a:r>
              <a:rPr lang="en-GB" alt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leagă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teoria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practica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ctivități practice, urmărindu-i pe alții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execută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ituații inedite care presupun utilizarea a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învăţat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9469B86F-5E7A-4713-8824-3BE4D69F4F9F}" type="slidenum">
              <a:rPr kumimoji="0" lang="en-US" altLang="en-US" sz="1400" smtClean="0">
                <a:solidFill>
                  <a:schemeClr val="bg2"/>
                </a:solidFill>
              </a:rPr>
              <a:pPr eaLnBrk="1" hangingPunct="1"/>
              <a:t>17</a:t>
            </a:fld>
            <a:endParaRPr kumimoji="0" lang="en-US" altLang="en-US" sz="1400">
              <a:solidFill>
                <a:schemeClr val="bg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55704" y="1695487"/>
            <a:ext cx="3505200" cy="460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puţin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din</a:t>
            </a:r>
            <a:r>
              <a:rPr kumimoji="0" lang="en-GB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o-RO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o-RO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evenimente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necorelate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nevoile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imediate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 nu au un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clar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experienţa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celor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neancoraţi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o-RO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realitate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ro-RO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o-RO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pci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48953"/>
            <a:ext cx="3900487" cy="3048000"/>
          </a:xfrm>
        </p:spPr>
      </p:pic>
      <p:pic>
        <p:nvPicPr>
          <p:cNvPr id="10243" name="Picture 4" descr="picture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9831"/>
            <a:ext cx="3997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picture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4" y="3627496"/>
            <a:ext cx="40386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picture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1866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1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87" y="710453"/>
            <a:ext cx="6485216" cy="503157"/>
          </a:xfrm>
        </p:spPr>
        <p:txBody>
          <a:bodyPr>
            <a:noAutofit/>
          </a:bodyPr>
          <a:lstStyle/>
          <a:p>
            <a:pPr algn="ctr"/>
            <a:r>
              <a:rPr lang="ro-RO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IMPORTANŢA JOCURILOR</a:t>
            </a:r>
            <a:endParaRPr lang="ro-RO" sz="3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619" y="1414601"/>
            <a:ext cx="4028660" cy="49199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ro-R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participant:</a:t>
            </a:r>
            <a:endParaRPr lang="ro-R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Implicare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Distracție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Exersarea unor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abilităţi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Descrierea și gestionarea emoțiilor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Cooperare și competiție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Învățare fără efort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Autocunoaștere și intercunoaștere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8591" y="1493010"/>
            <a:ext cx="3776870" cy="47631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ro-R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profesor:</a:t>
            </a:r>
            <a:endParaRPr lang="ro-R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Cunoașterea elevilor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Captarea atenției elevilor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Motivarea elevilor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Accesibilizarea învățării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Memorarea unor informații cheie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Îmbunătățirea relației cu participanții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7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1906"/>
            <a:ext cx="7886700" cy="538783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ÎNVĂŢAREA EXPERIENŢIALĂ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Învățarea experienţială înseamnă transformarea experienţei în cunoștințe utile. </a:t>
            </a:r>
          </a:p>
          <a:p>
            <a:pPr marL="0" indent="0" algn="ctr">
              <a:buNone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 activitate la clasă devine experienţială dacă: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Elevii trăiesc o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experienţă.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Elevii reflectează asupra experienţei trăite, transformând-o în cunoştinţe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utile.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7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2061" y="2451652"/>
            <a:ext cx="3896139" cy="32037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Provocarea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adru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poveste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otiva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crescută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Felixibilitatea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accentuată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ncurajare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constant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Recompens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3791" y="771208"/>
            <a:ext cx="7499268" cy="439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CE</a:t>
            </a:r>
            <a:r>
              <a:rPr kumimoji="0" lang="ro-RO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FACE CA UN JOC SĂ FIE BUN</a:t>
            </a:r>
            <a:endParaRPr kumimoji="0" lang="ro-RO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451652"/>
            <a:ext cx="38648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Distrac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ția</a:t>
            </a:r>
            <a:endParaRPr lang="en-US" sz="24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Siguranța</a:t>
            </a:r>
            <a:endParaRPr lang="en-US" sz="24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Socializarea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Egalitatea de șanse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Inova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ția</a:t>
            </a:r>
            <a:endParaRPr lang="en-US" sz="24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Competi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ția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2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28" y="1116541"/>
            <a:ext cx="7886700" cy="3157349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  <a:latin typeface="Georgia" panose="02040502050405020303" pitchFamily="18" charset="0"/>
              </a:rPr>
              <a:t>MULȚUMIM !!!</a:t>
            </a:r>
            <a:br>
              <a:rPr lang="ro-RO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o-RO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ȘI... </a:t>
            </a:r>
            <a:r>
              <a:rPr lang="ro-RO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o-RO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o-RO" b="1" i="1" dirty="0">
                <a:solidFill>
                  <a:srgbClr val="C00000"/>
                </a:solidFill>
                <a:latin typeface="Georgia" panose="02040502050405020303" pitchFamily="18" charset="0"/>
              </a:rPr>
              <a:t>Hai la joacă!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877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804596"/>
            <a:ext cx="8030818" cy="534389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DE CE ÎNVĂŢARE EXPERIENŢIALĂ LA CLASĂ?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87" y="2038597"/>
            <a:ext cx="8229600" cy="43923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o-RO" dirty="0"/>
          </a:p>
          <a:p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Îi stimulează pe elevi să se implice, 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având inclus elementul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de provocare şi/sau distracţie, 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ceea ce 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produce învăţarea.</a:t>
            </a:r>
          </a:p>
          <a:p>
            <a:pPr marL="0" indent="0">
              <a:buNone/>
            </a:pPr>
            <a:endParaRPr lang="ro-R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Permite asumarea riscurilor, deci reduce teama de eroare, eşec, evaluare.</a:t>
            </a:r>
          </a:p>
          <a:p>
            <a:pPr marL="0" indent="0">
              <a:buNone/>
            </a:pPr>
            <a:endParaRPr lang="ro-R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Permite transferul cunoştinţelor în şi din şcoală, în viaţă </a:t>
            </a:r>
            <a:r>
              <a:rPr lang="ro-RO" sz="2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 invers. 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4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11" y="674828"/>
            <a:ext cx="7886700" cy="538783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CICLUL LUI KOLB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25049"/>
              </p:ext>
            </p:extLst>
          </p:nvPr>
        </p:nvGraphicFramePr>
        <p:xfrm>
          <a:off x="771896" y="1432406"/>
          <a:ext cx="8372104" cy="480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9930" y="121361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Alt ciclu de învăţare deshis</a:t>
            </a:r>
          </a:p>
        </p:txBody>
      </p:sp>
    </p:spTree>
    <p:extLst>
      <p:ext uri="{BB962C8B-B14F-4D97-AF65-F5344CB8AC3E}">
        <p14:creationId xmlns:p14="http://schemas.microsoft.com/office/powerpoint/2010/main" val="152254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49" y="603576"/>
            <a:ext cx="7819901" cy="498764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CUM PROCEDĂM ÎN FIECARE ETAPĂ?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Facilităm 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experienţa.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(ex. joc, povestire, altă activitate)</a:t>
            </a:r>
          </a:p>
          <a:p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Reflectăm. </a:t>
            </a:r>
            <a:endParaRPr lang="ro-R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    1. asupra faptelor: </a:t>
            </a:r>
            <a:r>
              <a:rPr lang="ro-RO" sz="2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S-A ÎNTÂMPLAT? CE AM FĂCUT?</a:t>
            </a:r>
          </a:p>
          <a:p>
            <a:pPr marL="0" indent="0">
              <a:buNone/>
            </a:pPr>
            <a:r>
              <a:rPr lang="ro-RO" sz="2600" dirty="0">
                <a:solidFill>
                  <a:srgbClr val="00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2. asupra emoţiilor: </a:t>
            </a:r>
            <a:r>
              <a:rPr lang="ro-RO" sz="2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M-AM SIMŢIT?</a:t>
            </a:r>
          </a:p>
          <a:p>
            <a:pPr marL="0" indent="0">
              <a:buNone/>
            </a:pPr>
            <a:r>
              <a:rPr lang="ro-RO" sz="2600" dirty="0">
                <a:solidFill>
                  <a:srgbClr val="00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3. asupra gândurilor: </a:t>
            </a:r>
            <a:r>
              <a:rPr lang="ro-RO" sz="2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AM GÂNDIT?</a:t>
            </a:r>
          </a:p>
          <a:p>
            <a:pPr marL="0" indent="0">
              <a:buNone/>
            </a:pPr>
            <a:endParaRPr lang="ro-RO" sz="2600" dirty="0">
              <a:solidFill>
                <a:srgbClr val="00B0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Interpretăm: </a:t>
            </a:r>
            <a:r>
              <a:rPr lang="ro-RO" sz="2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ÎNSEAMNĂ TOATE ACESTEA?</a:t>
            </a:r>
          </a:p>
          <a:p>
            <a:pPr marL="0" indent="0">
              <a:buNone/>
            </a:pP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Generalizăm,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luând în calcul şi ce spun ceilalţi şi ce am mai trăit noi şi ceilalţi, alţii: </a:t>
            </a:r>
            <a:r>
              <a:rPr lang="ro-RO" sz="2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ÎNVĂŢĂM DIN ACESTEA?</a:t>
            </a:r>
          </a:p>
          <a:p>
            <a:pPr marL="0" indent="0">
              <a:buNone/>
            </a:pPr>
            <a:endParaRPr lang="ro-RO" sz="2600" dirty="0">
              <a:solidFill>
                <a:srgbClr val="00B0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Aplicăm sau/şi transferăm </a:t>
            </a:r>
            <a:r>
              <a:rPr lang="ro-RO" sz="2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 ŞI CE APLIC?</a:t>
            </a: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914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80010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o-RO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Profesorul 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discut</a:t>
            </a:r>
            <a:r>
              <a:rPr lang="ro-RO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ș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faciliteaz</a:t>
            </a:r>
            <a:r>
              <a:rPr lang="ro-RO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etapa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de 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reflec</a:t>
            </a:r>
            <a:r>
              <a:rPr lang="ro-RO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ț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ie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prin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î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ntreb</a:t>
            </a:r>
            <a:r>
              <a:rPr lang="ro-RO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GB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ri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ro-RO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um sunt</a:t>
            </a:r>
            <a:r>
              <a:rPr lang="en-GB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GB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53278" y="2746513"/>
            <a:ext cx="489336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s-a 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ro-RO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mplat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cut? Cum a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lucrat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mpreun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activit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ii?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observat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o-RO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v-a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ndit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26904" y="649287"/>
            <a:ext cx="2643809" cy="609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2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REFLECȚIA</a:t>
            </a:r>
            <a:endParaRPr kumimoji="0" lang="ro-RO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61113" y="2438736"/>
            <a:ext cx="3311387" cy="3539430"/>
          </a:xfrm>
          <a:prstGeom prst="rect">
            <a:avLst/>
          </a:prstGeom>
          <a:ln>
            <a:solidFill>
              <a:srgbClr val="00B0A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60000"/>
              </a:spcBef>
              <a:spcAft>
                <a:spcPct val="6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Copii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explic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raporteaz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s-a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mplat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reac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experien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ct val="60000"/>
              </a:spcBef>
              <a:spcAft>
                <a:spcPct val="60000"/>
              </a:spcAft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Profesorul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ghideaz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elevii ș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gestioneaz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adunare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9360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99052" y="1055885"/>
            <a:ext cx="45040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Profesorul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faciliteaz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generalizare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ntreb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sunt</a:t>
            </a:r>
            <a:r>
              <a:rPr lang="en-GB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5410200" y="2286000"/>
            <a:ext cx="29432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o-RO" sz="28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99052" y="2396116"/>
            <a:ext cx="5410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/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înseamnă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asta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lucru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Ce ai învățat?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 ai reînvățat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Care sunt avantajele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? Care sunt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punctele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de îmbunătățit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Care sunt implicațiile acestei activități? </a:t>
            </a:r>
          </a:p>
          <a:p>
            <a:pPr marL="342900" indent="-342900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Ce concluzii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oți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trage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10200" y="1285313"/>
            <a:ext cx="3048000" cy="4893647"/>
          </a:xfrm>
          <a:prstGeom prst="rect">
            <a:avLst/>
          </a:prstGeom>
          <a:ln>
            <a:solidFill>
              <a:srgbClr val="00B0A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40000"/>
              </a:spcBef>
              <a:spcAft>
                <a:spcPct val="400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Copi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caută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să găsească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răspunsurile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experiența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lor,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generalizează și concluzionează.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40000"/>
              </a:spcBef>
              <a:spcAft>
                <a:spcPct val="400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Copiii livrează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teorii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afirma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aplicabile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valabile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40000"/>
              </a:spcBef>
              <a:spcAft>
                <a:spcPct val="400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Copiii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încearcă să compar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teoriile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cu idei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pe care le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dețineau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viața de zi cu zi.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45026" y="482246"/>
            <a:ext cx="3902765" cy="6054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0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GENERALIZAREA</a:t>
            </a:r>
            <a:endParaRPr kumimoji="0" lang="ro-RO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74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62608" y="2667904"/>
            <a:ext cx="40684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135000"/>
              <a:buFont typeface="Wingdings" panose="05000000000000000000" pitchFamily="2" charset="2"/>
              <a:buChar char="§"/>
              <a:defRPr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Cum ți se pare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35000"/>
              <a:buFont typeface="Wingdings" panose="05000000000000000000" pitchFamily="2" charset="2"/>
              <a:buChar char="§"/>
              <a:defRPr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 vei schimba în viitor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Cum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vei produce schimbarea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35000"/>
              <a:buFont typeface="Wingdings" panose="05000000000000000000" pitchFamily="2" charset="2"/>
              <a:buChar char="§"/>
              <a:defRPr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ai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ăţ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at?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35000"/>
              <a:buFont typeface="Wingdings" panose="05000000000000000000" pitchFamily="2" charset="2"/>
              <a:buChar char="§"/>
              <a:defRPr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face pentru a aplica ceea ce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învățat?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699052" y="1228106"/>
            <a:ext cx="5145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Profesorul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faciliteaz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transfer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ntreb</a:t>
            </a:r>
            <a:r>
              <a:rPr lang="ro-RO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sunt</a:t>
            </a:r>
            <a:r>
              <a:rPr lang="en-GB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43939" y="1584387"/>
            <a:ext cx="3137452" cy="4339650"/>
          </a:xfrm>
          <a:prstGeom prst="rect">
            <a:avLst/>
          </a:prstGeom>
          <a:ln>
            <a:solidFill>
              <a:srgbClr val="00B0A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40000"/>
              </a:spcBef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Copiii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identifică și planifică cum să folosească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în viața de zi cu zi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ceea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ce au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învățat,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reflectează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asupra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lecțiilor învățate și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asupra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concluziil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trase din activitate. </a:t>
            </a:r>
          </a:p>
          <a:p>
            <a:pPr marL="342900" indent="-342900">
              <a:spcBef>
                <a:spcPct val="40000"/>
              </a:spcBef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Profesorul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conduce discuția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către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în care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vor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aplica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teoriile/ lecțiile învățate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3808" y="556605"/>
            <a:ext cx="3200400" cy="603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0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TRANSFERUL</a:t>
            </a:r>
            <a:endParaRPr kumimoji="0" lang="ro-RO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35403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01039" y="574469"/>
            <a:ext cx="7404265" cy="10422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0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DEBRIEFING SAU PROCESAREA ÎNVĂȚĂRII</a:t>
            </a:r>
            <a:endParaRPr kumimoji="0" lang="ro-RO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838364"/>
              </p:ext>
            </p:extLst>
          </p:nvPr>
        </p:nvGraphicFramePr>
        <p:xfrm>
          <a:off x="202095" y="1616765"/>
          <a:ext cx="8749145" cy="476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182182" y="2185638"/>
            <a:ext cx="1123122" cy="924339"/>
          </a:xfrm>
          <a:prstGeom prst="wedgeRectCallout">
            <a:avLst>
              <a:gd name="adj1" fmla="val -46164"/>
              <a:gd name="adj2" fmla="val 98762"/>
            </a:avLst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Ce?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187681" y="5062330"/>
            <a:ext cx="992901" cy="695740"/>
          </a:xfrm>
          <a:prstGeom prst="wedgeRectCallout">
            <a:avLst>
              <a:gd name="adj1" fmla="val 74296"/>
              <a:gd name="adj2" fmla="val 32500"/>
            </a:avLst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ce?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901039" y="2196891"/>
            <a:ext cx="1365619" cy="1043609"/>
          </a:xfrm>
          <a:prstGeom prst="wedgeRectCallout">
            <a:avLst>
              <a:gd name="adj1" fmla="val 35975"/>
              <a:gd name="adj2" fmla="val 68849"/>
            </a:avLst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acum ce?</a:t>
            </a:r>
          </a:p>
        </p:txBody>
      </p:sp>
    </p:spTree>
    <p:extLst>
      <p:ext uri="{BB962C8B-B14F-4D97-AF65-F5344CB8AC3E}">
        <p14:creationId xmlns:p14="http://schemas.microsoft.com/office/powerpoint/2010/main" val="300725396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620</TotalTime>
  <Words>1211</Words>
  <Application>Microsoft Office PowerPoint</Application>
  <PresentationFormat>On-screen Show (4:3)</PresentationFormat>
  <Paragraphs>176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Garamond</vt:lpstr>
      <vt:lpstr>Georgia</vt:lpstr>
      <vt:lpstr>Tahoma</vt:lpstr>
      <vt:lpstr>Wingdings</vt:lpstr>
      <vt:lpstr>Organic</vt:lpstr>
      <vt:lpstr>ÎNVĂŢAREA EXPERIENŢIALĂ</vt:lpstr>
      <vt:lpstr>ÎNVĂŢAREA EXPERIENŢIALĂ</vt:lpstr>
      <vt:lpstr>DE CE ÎNVĂŢARE EXPERIENŢIALĂ LA CLASĂ?</vt:lpstr>
      <vt:lpstr>CICLUL LUI KOLB</vt:lpstr>
      <vt:lpstr>CUM PROCEDĂM ÎN FIECARE ETAPĂ?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STILURI DE ÎNVĂŢARE corespunzătoare etapelor din Ciclul lui Kolb</vt:lpstr>
      <vt:lpstr>ELEVII ACTIVI</vt:lpstr>
      <vt:lpstr>ELEVII REFLEXIVI</vt:lpstr>
      <vt:lpstr>TEORETICIENII</vt:lpstr>
      <vt:lpstr>PRAGMATICII</vt:lpstr>
      <vt:lpstr>PowerPoint Presentation</vt:lpstr>
      <vt:lpstr>IMPORTANŢA JOCURILOR</vt:lpstr>
      <vt:lpstr>PowerPoint Presentation</vt:lpstr>
      <vt:lpstr>MULȚUMIM !!! ȘI...  Hai la joacă!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Laptop-FNO</dc:creator>
  <cp:lastModifiedBy>ASUS</cp:lastModifiedBy>
  <cp:revision>30</cp:revision>
  <dcterms:created xsi:type="dcterms:W3CDTF">2016-09-13T14:47:10Z</dcterms:created>
  <dcterms:modified xsi:type="dcterms:W3CDTF">2024-05-26T14:14:15Z</dcterms:modified>
</cp:coreProperties>
</file>