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80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826A66-44C0-40FB-8EF0-5F9CE7A6D9B7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CAE4925-7C48-46B4-BEA1-2859A90B88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FIGURI GEOMETRICE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7FDC19-73FD-B233-C101-2668C93B3C36}"/>
              </a:ext>
            </a:extLst>
          </p:cNvPr>
          <p:cNvSpPr txBox="1"/>
          <p:nvPr/>
        </p:nvSpPr>
        <p:spPr>
          <a:xfrm>
            <a:off x="2438400" y="3505200"/>
            <a:ext cx="411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Discilina</a:t>
            </a:r>
            <a:r>
              <a:rPr lang="en-US" sz="3200" dirty="0"/>
              <a:t>: MATEMATICA</a:t>
            </a:r>
          </a:p>
          <a:p>
            <a:r>
              <a:rPr lang="en-US" sz="3200" dirty="0" err="1"/>
              <a:t>Clasa</a:t>
            </a:r>
            <a:r>
              <a:rPr lang="en-US" sz="3200" dirty="0"/>
              <a:t> I</a:t>
            </a:r>
          </a:p>
        </p:txBody>
      </p:sp>
    </p:spTree>
  </p:cSld>
  <p:clrMapOvr>
    <a:masterClrMapping/>
  </p:clrMapOvr>
  <p:transition spd="slow" advTm="10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90600" y="1791014"/>
            <a:ext cx="3172316" cy="3390586"/>
          </a:xfrm>
        </p:spPr>
      </p:pic>
      <p:pic>
        <p:nvPicPr>
          <p:cNvPr id="6" name="Content Placeholder 5" descr="DR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121702" y="1447800"/>
            <a:ext cx="3374170" cy="3733800"/>
          </a:xfr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CER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95904" y="1447800"/>
            <a:ext cx="3386667" cy="4572000"/>
          </a:xfrm>
        </p:spPr>
      </p:pic>
      <p:pic>
        <p:nvPicPr>
          <p:cNvPr id="6" name="Content Placeholder 5" descr="TRIU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661025" y="1752601"/>
            <a:ext cx="2416175" cy="3133006"/>
          </a:xfr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haroni" pitchFamily="2" charset="-79"/>
                <a:cs typeface="Aharoni" pitchFamily="2" charset="-79"/>
              </a:rPr>
              <a:t>Patratul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19200" y="1752600"/>
            <a:ext cx="3124200" cy="36576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4000" u="sng" dirty="0" err="1">
                <a:latin typeface="Aharoni" pitchFamily="2" charset="-79"/>
                <a:cs typeface="Aharoni" pitchFamily="2" charset="-79"/>
              </a:rPr>
              <a:t>Patratul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-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figura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geometrica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cu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toate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laturile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egale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DR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02152" y="1447800"/>
            <a:ext cx="3374170" cy="45720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4000" u="sng" dirty="0" err="1">
                <a:latin typeface="Aharoni" pitchFamily="2" charset="-79"/>
                <a:cs typeface="Aharoni" pitchFamily="2" charset="-79"/>
              </a:rPr>
              <a:t>Dreptunghiul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–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figura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geometrica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cu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laturile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egale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doua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cate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000" dirty="0" err="1">
                <a:latin typeface="Aharoni" pitchFamily="2" charset="-79"/>
                <a:cs typeface="Aharoni" pitchFamily="2" charset="-79"/>
              </a:rPr>
              <a:t>doua</a:t>
            </a:r>
            <a:r>
              <a:rPr lang="en-US" sz="4000" dirty="0">
                <a:latin typeface="Aharoni" pitchFamily="2" charset="-79"/>
                <a:cs typeface="Aharoni" pitchFamily="2" charset="-79"/>
              </a:rPr>
              <a:t>.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C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341966" y="2247900"/>
            <a:ext cx="2878667" cy="38862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4"/>
          </p:nvPr>
        </p:nvSpPr>
        <p:spPr/>
        <p:txBody>
          <a:bodyPr>
            <a:normAutofit/>
          </a:bodyPr>
          <a:lstStyle/>
          <a:p>
            <a:r>
              <a:rPr lang="en-US" sz="5400" u="sng" dirty="0" err="1">
                <a:latin typeface="Aharoni" pitchFamily="2" charset="-79"/>
                <a:cs typeface="Aharoni" pitchFamily="2" charset="-79"/>
              </a:rPr>
              <a:t>Cercul</a:t>
            </a:r>
            <a:r>
              <a:rPr lang="en-US" sz="5400" u="sng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5400" dirty="0">
                <a:latin typeface="Aharoni" pitchFamily="2" charset="-79"/>
                <a:cs typeface="Aharoni" pitchFamily="2" charset="-79"/>
              </a:rPr>
              <a:t>are forma rotunda.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RIU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90601" y="1600201"/>
            <a:ext cx="2946400" cy="401615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4800" u="sng" dirty="0" err="1">
                <a:latin typeface="Aharoni" pitchFamily="2" charset="-79"/>
                <a:cs typeface="Aharoni" pitchFamily="2" charset="-79"/>
              </a:rPr>
              <a:t>Triunghiul</a:t>
            </a:r>
            <a:r>
              <a:rPr lang="en-US" sz="4800" dirty="0">
                <a:latin typeface="Aharoni" pitchFamily="2" charset="-79"/>
                <a:cs typeface="Aharoni" pitchFamily="2" charset="-79"/>
              </a:rPr>
              <a:t>- </a:t>
            </a:r>
            <a:r>
              <a:rPr lang="en-US" sz="4800" dirty="0" err="1">
                <a:latin typeface="Aharoni" pitchFamily="2" charset="-79"/>
                <a:cs typeface="Aharoni" pitchFamily="2" charset="-79"/>
              </a:rPr>
              <a:t>figura</a:t>
            </a:r>
            <a:r>
              <a:rPr lang="en-US" sz="48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800" dirty="0" err="1">
                <a:latin typeface="Aharoni" pitchFamily="2" charset="-79"/>
                <a:cs typeface="Aharoni" pitchFamily="2" charset="-79"/>
              </a:rPr>
              <a:t>geometrica</a:t>
            </a:r>
            <a:r>
              <a:rPr lang="en-US" sz="4800" dirty="0">
                <a:latin typeface="Aharoni" pitchFamily="2" charset="-79"/>
                <a:cs typeface="Aharoni" pitchFamily="2" charset="-79"/>
              </a:rPr>
              <a:t> cu </a:t>
            </a:r>
            <a:r>
              <a:rPr lang="en-US" sz="4800" dirty="0" err="1">
                <a:latin typeface="Aharoni" pitchFamily="2" charset="-79"/>
                <a:cs typeface="Aharoni" pitchFamily="2" charset="-79"/>
              </a:rPr>
              <a:t>trei</a:t>
            </a:r>
            <a:r>
              <a:rPr lang="en-US" sz="4800" dirty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800" dirty="0" err="1">
                <a:latin typeface="Aharoni" pitchFamily="2" charset="-79"/>
                <a:cs typeface="Aharoni" pitchFamily="2" charset="-79"/>
              </a:rPr>
              <a:t>laturi</a:t>
            </a:r>
            <a:r>
              <a:rPr lang="en-US" sz="4800" dirty="0">
                <a:latin typeface="Aharoni" pitchFamily="2" charset="-79"/>
                <a:cs typeface="Aharoni" pitchFamily="2" charset="-79"/>
              </a:rPr>
              <a:t>.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G 2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762000"/>
            <a:ext cx="7174461" cy="5105400"/>
          </a:xfrm>
          <a:prstGeom prst="rect">
            <a:avLst/>
          </a:prstGeom>
        </p:spPr>
      </p:pic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56</TotalTime>
  <Words>39</Words>
  <Application>Microsoft Office PowerPoint</Application>
  <PresentationFormat>On-screen Show (4:3)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Aharoni</vt:lpstr>
      <vt:lpstr>Franklin Gothic Book</vt:lpstr>
      <vt:lpstr>Perpetua</vt:lpstr>
      <vt:lpstr>Wingdings 2</vt:lpstr>
      <vt:lpstr>Equity</vt:lpstr>
      <vt:lpstr>FIGURI GEOMETRICE</vt:lpstr>
      <vt:lpstr>PowerPoint Presentation</vt:lpstr>
      <vt:lpstr>PowerPoint Presentation</vt:lpstr>
      <vt:lpstr>PowerPoint Presentation</vt:lpstr>
      <vt:lpstr>Patratul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FIGURI GEOMETRICE</dc:title>
  <dc:creator>User</dc:creator>
  <cp:lastModifiedBy>Zoltan Szucs</cp:lastModifiedBy>
  <cp:revision>13</cp:revision>
  <dcterms:created xsi:type="dcterms:W3CDTF">2020-05-01T21:19:43Z</dcterms:created>
  <dcterms:modified xsi:type="dcterms:W3CDTF">2024-05-17T19:18:05Z</dcterms:modified>
</cp:coreProperties>
</file>