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904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65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49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94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392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160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20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18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60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6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723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1E2B-4F45-4C05-9372-0D9B805C50AD}" type="datetimeFigureOut">
              <a:rPr lang="ro-RO" smtClean="0"/>
              <a:t>26.05.2024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2911-F1DE-478B-8D3C-38792E254D1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72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a7dd40de2b815cd4822f3d06e6d9e4d3-removebg-previ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32" y="1357411"/>
            <a:ext cx="3635830" cy="546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604eb8274ca31920374a9209829e1459-removebg-preview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49" y="252409"/>
            <a:ext cx="3031595" cy="142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604eb8274ca31920374a9209829e1459-removebg-preview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0270">
            <a:off x="-53426" y="199403"/>
            <a:ext cx="3948513" cy="25663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 rot="19364131">
            <a:off x="243815" y="1011961"/>
            <a:ext cx="302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Zilele s</a:t>
            </a:r>
            <a:r>
              <a:rPr lang="ro-RO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ă</a:t>
            </a:r>
            <a:r>
              <a:rPr lang="ro-RO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ro-RO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ă</a:t>
            </a:r>
            <a:r>
              <a:rPr lang="ro-RO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o-RO" sz="28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Lucida Calligraphy" panose="03010101010101010101" pitchFamily="66" charset="0"/>
              </a:rPr>
              <a:t>ânii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7560" y="568737"/>
            <a:ext cx="2375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DUMINICĂ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404427">
            <a:off x="846719" y="1320089"/>
            <a:ext cx="2475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Lavinia Nistor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:\Users\user\Desktop\speech_bubble_cloud_dark_left-removebg-preview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98" y="2216096"/>
            <a:ext cx="2164187" cy="15131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550264" y="2598146"/>
            <a:ext cx="1212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:\Users\user\Desktop\speech_bubble_cloud_yellow_left-removebg-preview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3" y="3374457"/>
            <a:ext cx="2392944" cy="152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786583" y="3780484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MARȚI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C:\Users\user\Desktop\speech_bubble_cloud_pink_left-removebg-preview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63" y="4852664"/>
            <a:ext cx="3039497" cy="1691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408926" y="5348984"/>
            <a:ext cx="2353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MIERCURI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:\Users\user\Desktop\speech_bubble_cloud_green_left-removebg-preview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01" y="4901790"/>
            <a:ext cx="2498848" cy="1721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8734098" y="5348984"/>
            <a:ext cx="869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C:\Users\user\Desktop\speech_bubble_cloud_gray_left-removebg-preview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37" y="3445602"/>
            <a:ext cx="2769325" cy="159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9168672" y="3845735"/>
            <a:ext cx="16745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VINERI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C:\Users\user\Desktop\speech_bubble_cloud_blue_left-removebg-preview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90" y="1939295"/>
            <a:ext cx="3181894" cy="16526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7504167" y="2363949"/>
            <a:ext cx="23691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SÂMBĂTĂ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0570" y="303633"/>
            <a:ext cx="528298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MATERIA REALIZAT DE PROF. ÎNV. PREȘC. </a:t>
            </a:r>
          </a:p>
          <a:p>
            <a:pPr algn="ctr"/>
            <a:r>
              <a:rPr lang="ro-RO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NISTOR LUIZE LAVINIA</a:t>
            </a:r>
          </a:p>
          <a:p>
            <a:pPr algn="ctr"/>
            <a:r>
              <a:rPr lang="ro-RO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GRĂDINIȚA P.P. NR.1/PITICOT-HUNEDOARA</a:t>
            </a:r>
          </a:p>
          <a:p>
            <a:pPr algn="ctr"/>
            <a:r>
              <a:rPr lang="ro-RO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GRUPA </a:t>
            </a:r>
            <a:r>
              <a:rPr lang="ro-RO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MARE</a:t>
            </a:r>
          </a:p>
          <a:p>
            <a:pPr algn="ctr"/>
            <a:r>
              <a:rPr lang="ro-RO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DOMENIUL LIMBĂ ȘI COMUNICARE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strofa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08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speech_bubble_cloud_dark_left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51" y="1205457"/>
            <a:ext cx="6075998" cy="4600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387703" y="24108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feti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ță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rochi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ță,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Luni, pleac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gr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dini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ță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mân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mama ei,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 sunt mul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ț</a:t>
            </a:r>
            <a:r>
              <a:rPr lang="ro-RO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prichindei.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5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Imagen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IMAGINI-POEZIE\speech_bubble_cloud_yellow_left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66" y="441414"/>
            <a:ext cx="4413613" cy="2214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00502" y="10714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 smtClean="0">
                <a:ln w="9525" cap="rnd" cmpd="sng" algn="ctr">
                  <a:solidFill>
                    <a:srgbClr val="FFFF00"/>
                  </a:solidFill>
                  <a:prstDash val="solid"/>
                  <a:beve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Marți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poezie am înv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ăț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</a:t>
            </a: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mamei i-am recitat.</a:t>
            </a:r>
            <a:endParaRPr lang="ro-RO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55347521_465127044858487_5789605222486767473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031"/>
            <a:ext cx="12192000" cy="731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IMAGINI-POEZIE\speech_bubble_cloud_pink_left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5" y="-56051"/>
            <a:ext cx="4824547" cy="19855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817327" y="4366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Miercuri, am pictat frumos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Tata a fost bucuros.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6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245114769_378733810589083_1144281404978783333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IMAGINI-POEZIE\speech_bubble_cloud_green_left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91" y="69669"/>
            <a:ext cx="5081269" cy="24122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39854" y="5637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Joi, doamna ne-a dus în parc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frumos noi ne-am jucat,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Tare bine ne-am distrat.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Ch7DIohLQ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"/>
            <a:ext cx="12192000" cy="668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IMAGINI-POEZIE\speech_bubble_cloud_gray_left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4" y="252003"/>
            <a:ext cx="4746716" cy="1925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939790" y="7109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Vineri, cântece-am cântat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acas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 plecat.</a:t>
            </a:r>
            <a:endParaRPr lang="ro-RO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2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83a54d32cb5cfe6493a46adc4ab805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" y="1367244"/>
            <a:ext cx="4415246" cy="516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user\Desktop\86d1c2cdadba98acd3345df457bf539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365758"/>
            <a:ext cx="4519750" cy="516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user\Desktop\IMAGINI-POEZIE\speech_bubble_cloud_blue_left-removebg-previe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28" y="273228"/>
            <a:ext cx="4995138" cy="29228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11978" y="8084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Sâmb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am fost la pia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ță,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 mama, de diminea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Apoi, 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pe înserat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Cu 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ăț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elul m-am jucat.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0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POEZII COMPUSE DE MINE-LAVINIA\POEZIE-ZILELE SĂPTĂMÂNII-LAVINIA\d5688d30f241aac69204aaf8679c51a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IMAGINI-POEZIE\604eb8274ca31920374a9209829e1459-removebg-preview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22" y="-80782"/>
            <a:ext cx="5390515" cy="2989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1062446" y="45139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Duminic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-i 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rb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toare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Mergem cu to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la plimbare.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98320">
              <a:spcAft>
                <a:spcPts val="0"/>
              </a:spcAft>
            </a:pP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apte zile-n s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pt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Lucida Calligraphy" panose="03010101010101010101" pitchFamily="66" charset="0"/>
              </a:rPr>
              <a:t>â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Le-am 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petrecut împreun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ă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0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9129" cy="6858000"/>
          </a:xfrm>
          <a:prstGeom prst="rect">
            <a:avLst/>
          </a:prstGeom>
        </p:spPr>
      </p:pic>
      <p:pic>
        <p:nvPicPr>
          <p:cNvPr id="3" name="Picture 2" descr="C:\Users\user\Desktop\speech_bubble_cloud_dark_left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62" y="1915836"/>
            <a:ext cx="2164187" cy="151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user\Desktop\speech_bubble_cloud_yellow_left-removebg-previe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9" y="3331119"/>
            <a:ext cx="2392944" cy="152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Desktop\speech_bubble_cloud_pink_left-removebg-preview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022411"/>
            <a:ext cx="2979899" cy="145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Desktop\speech_bubble_cloud_green_left-removebg-preview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96" y="5104079"/>
            <a:ext cx="2498848" cy="136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speech_bubble_cloud_gray_left-removebg-preview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448" y="3429000"/>
            <a:ext cx="2769325" cy="159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speech_bubble_cloud_blue_left-removebg-preview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32" y="1805665"/>
            <a:ext cx="3181894" cy="165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esktop\604eb8274ca31920374a9209829e1459-removebg-preview.png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84" y="311382"/>
            <a:ext cx="3031595" cy="142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618595" y="623419"/>
            <a:ext cx="2375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DUMINICĂ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5186" y="2290967"/>
            <a:ext cx="1212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445" y="3757167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MARȚI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5499" y="5406648"/>
            <a:ext cx="2353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MIERCURI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99145" y="5406648"/>
            <a:ext cx="869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5855" y="3809839"/>
            <a:ext cx="16745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VINERI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5608" y="2264477"/>
            <a:ext cx="23691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SÂMBĂTĂ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3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2024-05-22T11:54:46Z</dcterms:created>
  <dcterms:modified xsi:type="dcterms:W3CDTF">2024-05-26T10:12:34Z</dcterms:modified>
</cp:coreProperties>
</file>