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4" r:id="rId7"/>
    <p:sldId id="263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17C6C-9C54-404F-AB5B-B962FE070499}" type="datetimeFigureOut">
              <a:rPr lang="hu-HU" smtClean="0"/>
              <a:t>2024.05.23.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DFCED-2F05-4E3E-BD7B-8BA2B1189C45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DFCED-2F05-4E3E-BD7B-8BA2B1189C4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0" y="1447800"/>
            <a:ext cx="3886200" cy="3070225"/>
          </a:xfrm>
        </p:spPr>
        <p:txBody>
          <a:bodyPr>
            <a:normAutofit/>
          </a:bodyPr>
          <a:lstStyle/>
          <a:p>
            <a:pPr algn="l"/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An școlar: 2023-2024</a:t>
            </a:r>
            <a:br>
              <a:rPr lang="ro-RO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Liceul de Arte ”Plugor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Sándor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” Sf. Gheorghe</a:t>
            </a:r>
            <a:br>
              <a:rPr lang="ro-RO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Clasa a IV-a </a:t>
            </a:r>
            <a:br>
              <a:rPr lang="ro-RO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nv. primar Nagy Edit</a:t>
            </a:r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C:\Users\User\Desktop\polar-bear-8416167_128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66800"/>
            <a:ext cx="4568825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8600" y="1066800"/>
            <a:ext cx="4648200" cy="4940491"/>
          </a:xfrm>
        </p:spPr>
        <p:txBody>
          <a:bodyPr/>
          <a:lstStyle/>
          <a:p>
            <a:pPr algn="ctr"/>
            <a:endParaRPr lang="ro-RO" dirty="0" smtClean="0"/>
          </a:p>
          <a:p>
            <a:pPr algn="ctr">
              <a:buNone/>
            </a:pPr>
            <a:r>
              <a:rPr lang="ro-RO" sz="4800" b="1" dirty="0" smtClean="0">
                <a:latin typeface="Times New Roman" pitchFamily="18" charset="0"/>
                <a:cs typeface="Times New Roman" pitchFamily="18" charset="0"/>
              </a:rPr>
              <a:t>Fram, ursul polar</a:t>
            </a:r>
          </a:p>
          <a:p>
            <a:pPr algn="ctr"/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după Cezar Petrescu</a:t>
            </a:r>
            <a:endParaRPr lang="hu-H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User\Desktop\polar-bear-8436168_64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3733800" cy="6096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8610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/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mic,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Fram,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ursul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polar, a fost prins 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eschimo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inuturile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polare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cumpărat de un marinar, care i-a dat numele Fram, ce înseamnă „înainte” în limba norvegiană. Mai târziu marinarul a vândut puiul de urs vestitului circ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Stru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ki.</a:t>
            </a: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circ, Fram s-a dovedit a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iste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voinic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îndemânatic. S-a împrietenit cu oamenii. Copiii l-au iubit nespus de mult. 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învă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repede să facă gimnastică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echilibristică, să glumească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eles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umorul oamenilor. Spectatorii l-au răsplătit cu aplauze, ceea ce i-a plăcut lui Fram. A devenit vestitul Fram, ursul polar, mândria circului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bucuria copiilor. A uitat tot ce a lăsat departe, în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inuturile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albe de zăpadă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ghea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 unde „noaptea” era de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ase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luni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„ziua” de asemenea, unde o zi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 noapte însemnau un an. </a:t>
            </a: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După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un timp, a început să viseze la zilele copilăriei, înainte de a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luat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eschimo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vândut la circ.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i-a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amintit 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tera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unde s-a născut, de ursoaica, mama lui, cu care a călătorit pe o bucată de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ghea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După un timp, a devenit tot mai trist. Fram, vedeta circului, a uitat toate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acroba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iile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pe care a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tiut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să le facă. Astfel, n-a mai putut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folosit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la spectacole. A stat toată ziua ghemuit în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că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 cu ochii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închi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 visând la o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ară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albă, cu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uri 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zăpadă. A stat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nop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întregi, fără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să-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găsească somnul.</a:t>
            </a:r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676400"/>
            <a:ext cx="8077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/>
              <a:t>	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Deoarece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nu mai era capabil să apară în spectacole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nu a mai adus foloase, Fram a fost trimis înapoi în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urile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polare, cu ajutorul unui vânător de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ur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, devenit apărătorul acestora. Ajuns la Pol, Fram a fost lăsat pe o insulă acoperită de zăpadă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 ghea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El a dispărut nerăbdător între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uri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În curând, a cunoscut viscolul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frigul. Disperat din cauza frigului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singurătă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, s-a „încălzit” făcând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acroba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Treptat, Fram 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învă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at să-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facă adăpost în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ghea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Via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la Pol era mai grea decât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i-ar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imaginat. Fără nimeni care să-i poarte de grijă, Fram va trebui să se descurce singur... 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Sunt alb, greoi, cu părul fin,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Seamăn cu Moș Martin.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Puii o să mi-i învăț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Cum să pună de un ospăț!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Să-nvețe să pescuiască,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Singuri hrană să-și găsească,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Foci și peștișori gustoși,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Ca să fie sănătoși!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dirty="0" smtClean="0">
                <a:latin typeface="Times New Roman" pitchFamily="18" charset="0"/>
                <a:cs typeface="Times New Roman" pitchFamily="18" charset="0"/>
              </a:rPr>
              <a:t>Dezlegați ghicitoarea!</a:t>
            </a:r>
            <a:endParaRPr lang="hu-H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Fram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la_____________________</a:t>
            </a: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devenit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_____________________ .    </a:t>
            </a:r>
            <a:endParaRPr lang="ro-RO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Ursul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tot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început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viseze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_______________________________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Fram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n-a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putut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folosit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_____________.</a:t>
            </a:r>
            <a:endParaRPr lang="ro-RO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înapoi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_____________________.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Completați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propozițiile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folosind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cuvintele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expresiile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următoare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ghețurile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polare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vedeta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circului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Polul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Nord,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spectacole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zilele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copilăriei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, circ.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ajuns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circul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Struțki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Puiul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vândut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marinar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El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devenit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vedeta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circului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Ursul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s-a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îmbolnăvit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ținuturile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polare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Fram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s-a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născut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noapte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rece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______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ajuns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ținuturile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polare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Numerotați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propozițiile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ordinea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corectă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o-RO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întâmplărilor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citiți</a:t>
            </a:r>
            <a:r>
              <a:rPr lang="ro-RO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ordinea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corectă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ideile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principale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2800" dirty="0"/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Fram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de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eschimoși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/ un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marinar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ajuns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teatru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/ circ.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După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timp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devenit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tot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vesel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învățat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repede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facă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echilibristică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matematică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Spectatorii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l-au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răsplătit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aplauze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ciocolată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 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trimis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înapoi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Polul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Nord 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Polul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Încercuiți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varianta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corectă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citiți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propozițiile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completate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Joc de rol: Prezintă-te!</a:t>
            </a:r>
            <a:endParaRPr kumimoji="0" lang="hu-H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Veți lucra în perechi. Acum veți fi Fram, ursul polar și vă veți prezenta.</a:t>
            </a:r>
            <a:endParaRPr kumimoji="0" lang="hu-H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Spuneți </a:t>
            </a:r>
            <a:r>
              <a:rPr kumimoji="0" lang="ro-R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 fel de animal sunteți, cum vă numiți, unde v-ați născut, ce ați mâncat, cât ați dormit, etc.</a:t>
            </a:r>
            <a:endParaRPr kumimoji="0" lang="ro-RO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4" descr="C:\Users\User\Desktop\istockphoto-1387019090-1024x10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743200"/>
            <a:ext cx="4648199" cy="35036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</TotalTime>
  <Words>310</Words>
  <Application>Microsoft Office PowerPoint</Application>
  <PresentationFormat>On-screen Show (4:3)</PresentationFormat>
  <Paragraphs>43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An școlar: 2023-2024 Liceul de Arte ”Plugor Sándor” Sf. Gheorghe Clasa a IV-a  Prof. înv. primar Nagy Edit</vt:lpstr>
      <vt:lpstr>Slide 2</vt:lpstr>
      <vt:lpstr>Slide 3</vt:lpstr>
      <vt:lpstr>Slide 4</vt:lpstr>
      <vt:lpstr>Dezlegați ghicitoarea!</vt:lpstr>
      <vt:lpstr>Completați propozițiile folosind cuvintele și expresiile următoare: ghețurile polare, vedeta circului, Polul Nord, spectacole, zilele copilăriei, circ.  </vt:lpstr>
      <vt:lpstr>Numerotați propozițiile în ordinea corectă a       întâmplărilor și citiți în ordinea corectă ideile principale.</vt:lpstr>
      <vt:lpstr>Încercuiți varianta corectă și citiți propozițiile completate.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16</cp:revision>
  <dcterms:created xsi:type="dcterms:W3CDTF">2006-08-16T00:00:00Z</dcterms:created>
  <dcterms:modified xsi:type="dcterms:W3CDTF">2024-05-23T19:42:42Z</dcterms:modified>
</cp:coreProperties>
</file>