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87818E0-7FAD-4448-B31D-2AEF133BD12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1B91A54-68F2-4116-B2FD-2AE17A83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13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18E0-7FAD-4448-B31D-2AEF133BD12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1A54-68F2-4116-B2FD-2AE17A83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8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18E0-7FAD-4448-B31D-2AEF133BD12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1A54-68F2-4116-B2FD-2AE17A83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5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18E0-7FAD-4448-B31D-2AEF133BD12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1A54-68F2-4116-B2FD-2AE17A83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7818E0-7FAD-4448-B31D-2AEF133BD12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91B91A54-68F2-4116-B2FD-2AE17A83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33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18E0-7FAD-4448-B31D-2AEF133BD12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1A54-68F2-4116-B2FD-2AE17A83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2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18E0-7FAD-4448-B31D-2AEF133BD12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1A54-68F2-4116-B2FD-2AE17A83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59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18E0-7FAD-4448-B31D-2AEF133BD12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1A54-68F2-4116-B2FD-2AE17A83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5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18E0-7FAD-4448-B31D-2AEF133BD12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1A54-68F2-4116-B2FD-2AE17A83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18E0-7FAD-4448-B31D-2AEF133BD12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B91A54-68F2-4116-B2FD-2AE17A839AC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20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87818E0-7FAD-4448-B31D-2AEF133BD12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B91A54-68F2-4116-B2FD-2AE17A839A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03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87818E0-7FAD-4448-B31D-2AEF133BD122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1B91A54-68F2-4116-B2FD-2AE17A83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1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43F7B-5CC9-A221-FB13-9FB4C00DB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938" y="1641657"/>
            <a:ext cx="10058400" cy="1371600"/>
          </a:xfrm>
        </p:spPr>
        <p:txBody>
          <a:bodyPr/>
          <a:lstStyle/>
          <a:p>
            <a:pPr algn="ctr"/>
            <a:r>
              <a:rPr kumimoji="0" lang="ro-RO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Relieful Europei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9D2DEC-F8E1-3BF1-B483-F6F310BDB052}"/>
              </a:ext>
            </a:extLst>
          </p:cNvPr>
          <p:cNvSpPr txBox="1"/>
          <p:nvPr/>
        </p:nvSpPr>
        <p:spPr>
          <a:xfrm>
            <a:off x="4641608" y="4754678"/>
            <a:ext cx="6347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Realizat prof. Borz Florica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32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1A8725-5294-7913-940F-4A62D458F083}"/>
              </a:ext>
            </a:extLst>
          </p:cNvPr>
          <p:cNvSpPr txBox="1"/>
          <p:nvPr/>
        </p:nvSpPr>
        <p:spPr>
          <a:xfrm>
            <a:off x="742950" y="228600"/>
            <a:ext cx="5543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Vulcanii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B07359-3D2B-417A-3304-FFD7A2884A6E}"/>
              </a:ext>
            </a:extLst>
          </p:cNvPr>
          <p:cNvSpPr txBox="1"/>
          <p:nvPr/>
        </p:nvSpPr>
        <p:spPr>
          <a:xfrm>
            <a:off x="2128223" y="231058"/>
            <a:ext cx="7667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existen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acestora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determina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existen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zonei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subduc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Mediteran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zonei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rift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Islanda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FontTx/>
              <a:buChar char="-"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Vulcanii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Etna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Vezuviu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 Insula Sicilia și Peninsula Italică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Islanda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vulcanul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Hekla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93251D-DCEA-0181-24A7-E1700C098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96" y="1800718"/>
            <a:ext cx="4150681" cy="2772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BE24BA-BFAE-D484-3011-DAE64F9ED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168" y="1358690"/>
            <a:ext cx="4650375" cy="2617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0DA2E5-32A8-3ED6-A99E-90606C8D6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059" y="3483672"/>
            <a:ext cx="4980864" cy="30299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2BDF65-E2B6-BB93-0C46-16F4BAC17A59}"/>
              </a:ext>
            </a:extLst>
          </p:cNvPr>
          <p:cNvSpPr txBox="1"/>
          <p:nvPr/>
        </p:nvSpPr>
        <p:spPr>
          <a:xfrm>
            <a:off x="322996" y="189203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Etna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ADB7A4-2A69-3123-C9CD-6AA65B8203B0}"/>
              </a:ext>
            </a:extLst>
          </p:cNvPr>
          <p:cNvSpPr txBox="1"/>
          <p:nvPr/>
        </p:nvSpPr>
        <p:spPr>
          <a:xfrm>
            <a:off x="9795848" y="135869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Vezuviu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F564DF-464C-C618-5FD5-531203F9015F}"/>
              </a:ext>
            </a:extLst>
          </p:cNvPr>
          <p:cNvSpPr txBox="1"/>
          <p:nvPr/>
        </p:nvSpPr>
        <p:spPr>
          <a:xfrm>
            <a:off x="4682447" y="3683717"/>
            <a:ext cx="113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Hekla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811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C41046B-323C-B7E5-036D-FF193E0D71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7749" y="458238"/>
            <a:ext cx="960120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Relieful Europei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C3D296-E00F-F78E-E42A-1ECDDAF89AD5}"/>
              </a:ext>
            </a:extLst>
          </p:cNvPr>
          <p:cNvSpPr txBox="1"/>
          <p:nvPr/>
        </p:nvSpPr>
        <p:spPr>
          <a:xfrm>
            <a:off x="786581" y="1460759"/>
            <a:ext cx="63477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Caracteristicile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reliefului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predominant de c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( 57% din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suprafata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Altitudinile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dinspre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dinspre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alpin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mpiile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joase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altitudinea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320m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altitudinea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minim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– 28 m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Precaspic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altitudinea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maxim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5642m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V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rful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Elbrus, Mun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Caucaz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604082-5BE6-8419-D017-0CF88E282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311" y="458237"/>
            <a:ext cx="4576233" cy="359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0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BEB073-8CA6-4022-5567-69F74440B9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4348" y="331865"/>
            <a:ext cx="10058400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Relieful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altitudine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cuprinde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trepte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relief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E)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dealuri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podi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S, N, NV)</a:t>
            </a:r>
            <a:b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cuprinde 3 mari trepte distribuite neuniform pe suprafața continentului</a:t>
            </a:r>
            <a:b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	Câmpii 57 %</a:t>
            </a:r>
            <a:b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	Dealuri și podișuri 37 %</a:t>
            </a:r>
            <a:b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	Munți  6%</a:t>
            </a:r>
            <a:b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EA56C1-9CF7-AAFB-8A8F-6672245DCD3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74335" y="2995251"/>
            <a:ext cx="1059007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mpiile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lphaLcPeriod"/>
            </a:pP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Câmpii fluvio-glaciare: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s-au format prin sedimente aduse de ghetari: Câmpia Europei de Nord</a:t>
            </a:r>
          </a:p>
          <a:p>
            <a:pPr marL="342900" indent="-342900">
              <a:buAutoNum type="alphaLcPeriod"/>
            </a:pP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Câmpii fluvio-lacustre: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rezultate prin umplerea unor lacuri și mări cu sedimente</a:t>
            </a:r>
          </a:p>
          <a:p>
            <a:pPr marL="0" indent="0">
              <a:buNone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aduse de ape: Câmpia Padului, Câmpia Panonica, Câmpia Română  </a:t>
            </a:r>
          </a:p>
          <a:p>
            <a:pPr marL="0" indent="0">
              <a:buNone/>
            </a:pP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c.Câmpii fluvio-litorale: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luat naștere între apa râurilor și apa mărilor 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Câmpia Mări Negre, Câmpia Precaspică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d.Câmpii structura de podis –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rezultate prin eroziunea unor podișuri vechi:</a:t>
            </a:r>
          </a:p>
          <a:p>
            <a:pPr marL="0" indent="0">
              <a:buNone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Câmpia Europei de Est</a:t>
            </a:r>
          </a:p>
          <a:p>
            <a:pPr marL="0" indent="0">
              <a:buNone/>
            </a:pP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2320C-3643-E385-D2AF-F743EC487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057" y="331865"/>
            <a:ext cx="3283747" cy="237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9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2E82F-BDE6-7D51-E27F-CE3D1F6F5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045" y="396787"/>
            <a:ext cx="5619135" cy="2336582"/>
          </a:xfrm>
        </p:spPr>
        <p:txBody>
          <a:bodyPr>
            <a:normAutofit fontScale="90000"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Podi</a:t>
            </a:r>
            <a:r>
              <a:rPr lang="ro-RO" sz="2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</a:t>
            </a:r>
            <a:r>
              <a:rPr lang="en-US" sz="2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urile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s-au format </a:t>
            </a:r>
            <a:r>
              <a:rPr lang="ro-RO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etape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diferite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eroziunea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mun</a:t>
            </a: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ilor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Pod. Valdai, </a:t>
            </a:r>
            <a:br>
              <a:rPr lang="ro-RO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Pod. Central  Rus,  </a:t>
            </a:r>
            <a:br>
              <a:rPr lang="ro-RO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Donetk</a:t>
            </a:r>
            <a:br>
              <a:rPr lang="ro-RO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Pod. Dobrogei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sedimentare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Pod.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Bavariei</a:t>
            </a:r>
            <a:br>
              <a:rPr lang="ro-RO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Pod. </a:t>
            </a:r>
            <a:r>
              <a:rPr lang="ro-RO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Transilvaniei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5922D692-C8EB-5241-7015-F531CB1B16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Europa. Harta fizica si politica (3D)">
            <a:extLst>
              <a:ext uri="{FF2B5EF4-FFF2-40B4-BE49-F238E27FC236}">
                <a16:creationId xmlns:a16="http://schemas.microsoft.com/office/drawing/2014/main" id="{8297B7D8-8458-418D-956D-5640688136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" t="17634" r="4982" b="16846"/>
          <a:stretch/>
        </p:blipFill>
        <p:spPr bwMode="auto">
          <a:xfrm>
            <a:off x="334297" y="1897626"/>
            <a:ext cx="6223819" cy="449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329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A90B9-46DE-1731-C6C2-FF99FBAF5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74" y="225158"/>
            <a:ext cx="11194026" cy="5192415"/>
          </a:xfrm>
        </p:spPr>
        <p:txBody>
          <a:bodyPr>
            <a:normAutofit fontScale="62500" lnSpcReduction="20000"/>
          </a:bodyPr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</a:t>
            </a:r>
            <a:r>
              <a:rPr lang="ro-RO" sz="51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en-US" sz="51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en-US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s-au format in </a:t>
            </a:r>
            <a:r>
              <a:rPr lang="en-US" sz="5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etape</a:t>
            </a:r>
            <a:r>
              <a:rPr lang="en-US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diferite</a:t>
            </a:r>
            <a:r>
              <a:rPr lang="en-US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5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evolutie</a:t>
            </a:r>
            <a:r>
              <a:rPr lang="en-US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o-RO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lang="en-US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5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trei</a:t>
            </a:r>
            <a:r>
              <a:rPr lang="en-US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orogeneze</a:t>
            </a:r>
            <a:r>
              <a:rPr lang="en-US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o-RO" sz="5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5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51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Orogeneza</a:t>
            </a:r>
            <a:r>
              <a:rPr lang="en-US" sz="51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Caledoni</a:t>
            </a:r>
            <a:r>
              <a:rPr lang="ro-RO" sz="51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</a:t>
            </a:r>
            <a:r>
              <a:rPr lang="en-US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5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cea</a:t>
            </a:r>
            <a:r>
              <a:rPr lang="en-US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veche</a:t>
            </a:r>
            <a:r>
              <a:rPr lang="en-US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lang="en-US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care s-au format </a:t>
            </a:r>
            <a:r>
              <a:rPr lang="en-US" sz="5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Alpii</a:t>
            </a:r>
            <a:r>
              <a:rPr lang="ro-RO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Scandinaviei</a:t>
            </a:r>
            <a:r>
              <a:rPr lang="ro-RO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o-RO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en-US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5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tii</a:t>
            </a:r>
            <a:r>
              <a:rPr lang="en-US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</a:t>
            </a:r>
            <a:r>
              <a:rPr lang="ro-RO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5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brieni</a:t>
            </a:r>
            <a:endParaRPr lang="en-US" sz="5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51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en-US" sz="51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Orogeneza</a:t>
            </a:r>
            <a:r>
              <a:rPr lang="en-US" sz="51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Hercinic</a:t>
            </a:r>
            <a:r>
              <a:rPr lang="ro-RO" sz="51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en-US" sz="5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o-RO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lang="en-US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care s-au format </a:t>
            </a:r>
            <a:r>
              <a:rPr lang="en-US" sz="5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Masivul</a:t>
            </a:r>
            <a:r>
              <a:rPr lang="en-US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Central   </a:t>
            </a:r>
            <a:r>
              <a:rPr lang="en-US" sz="5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Francez</a:t>
            </a:r>
            <a:r>
              <a:rPr lang="ro-RO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M-</a:t>
            </a:r>
            <a:r>
              <a:rPr lang="en-US" sz="5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tii</a:t>
            </a:r>
            <a:r>
              <a:rPr lang="en-US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Ural</a:t>
            </a:r>
            <a:r>
              <a:rPr lang="ro-RO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M-ții Pădurea Neagră</a:t>
            </a:r>
            <a:endParaRPr lang="en-US" sz="5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51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Orogeneza</a:t>
            </a:r>
            <a:r>
              <a:rPr lang="en-US" sz="51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Alpin</a:t>
            </a:r>
            <a:r>
              <a:rPr lang="ro-RO" sz="51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en-US" sz="5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5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cea</a:t>
            </a:r>
            <a:r>
              <a:rPr lang="en-US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</a:t>
            </a:r>
            <a:r>
              <a:rPr lang="ro-RO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en-US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lang="en-US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care s-au format </a:t>
            </a:r>
            <a:r>
              <a:rPr lang="en-US" sz="5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majoritatea</a:t>
            </a:r>
            <a:r>
              <a:rPr lang="en-US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5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regiunilor montane din sud: M-ții Pirinei, M-ții Alpi, M-ții Carpați,  M-ții</a:t>
            </a:r>
            <a:r>
              <a:rPr kumimoji="0" lang="ro-RO" sz="5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Dinarici, M-ții Balcanici,  M-ții Apenini, M-ții Pindului, M-ții Caucaz</a:t>
            </a:r>
            <a:endParaRPr lang="en-US" sz="5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6012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92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EB92F4-D286-82AA-F548-3A86D1B95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07" y="553708"/>
            <a:ext cx="5864065" cy="37331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91ADFD-F7B3-A774-765F-1289BCF9DCC8}"/>
              </a:ext>
            </a:extLst>
          </p:cNvPr>
          <p:cNvSpPr txBox="1"/>
          <p:nvPr/>
        </p:nvSpPr>
        <p:spPr>
          <a:xfrm>
            <a:off x="818842" y="230543"/>
            <a:ext cx="2740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M-ții Alpii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Scandinaviei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7D75FC-969B-A9BA-1DD3-DFAFC88CF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684" y="2871020"/>
            <a:ext cx="5495142" cy="36582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099F28-2156-ABCF-B704-6A450BC22FB2}"/>
              </a:ext>
            </a:extLst>
          </p:cNvPr>
          <p:cNvSpPr txBox="1"/>
          <p:nvPr/>
        </p:nvSpPr>
        <p:spPr>
          <a:xfrm>
            <a:off x="8318432" y="2314531"/>
            <a:ext cx="3097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M-ții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Cambrieni</a:t>
            </a:r>
            <a:r>
              <a:rPr lang="en-US" b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02C2F2-3E5C-EB64-95C1-043ECD20C67A}"/>
              </a:ext>
            </a:extLst>
          </p:cNvPr>
          <p:cNvSpPr txBox="1"/>
          <p:nvPr/>
        </p:nvSpPr>
        <p:spPr>
          <a:xfrm>
            <a:off x="7846994" y="586306"/>
            <a:ext cx="2317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Munți formați în orogeneza  caledonică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28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ssif Central - Wikipedia">
            <a:extLst>
              <a:ext uri="{FF2B5EF4-FFF2-40B4-BE49-F238E27FC236}">
                <a16:creationId xmlns:a16="http://schemas.microsoft.com/office/drawing/2014/main" id="{AC2DE28D-C9B2-B7B7-EF4C-5B53D9FA0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4" y="246308"/>
            <a:ext cx="4774038" cy="318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B9EE93-54F5-0F26-7906-9D55928547E7}"/>
              </a:ext>
            </a:extLst>
          </p:cNvPr>
          <p:cNvSpPr txBox="1"/>
          <p:nvPr/>
        </p:nvSpPr>
        <p:spPr>
          <a:xfrm>
            <a:off x="579328" y="160673"/>
            <a:ext cx="444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Masivul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Central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Francez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C0FB79-F78E-0DE3-11BE-D698C64CB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636" y="246308"/>
            <a:ext cx="4539560" cy="31199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814D86-902D-DEA0-31BE-78C4D1B741AC}"/>
              </a:ext>
            </a:extLst>
          </p:cNvPr>
          <p:cNvSpPr txBox="1"/>
          <p:nvPr/>
        </p:nvSpPr>
        <p:spPr>
          <a:xfrm>
            <a:off x="8352811" y="345339"/>
            <a:ext cx="234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Muntii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Ural  </a:t>
            </a:r>
          </a:p>
        </p:txBody>
      </p:sp>
      <p:pic>
        <p:nvPicPr>
          <p:cNvPr id="7" name="Picture 6" descr="Munții Măcin - Wikipedia">
            <a:extLst>
              <a:ext uri="{FF2B5EF4-FFF2-40B4-BE49-F238E27FC236}">
                <a16:creationId xmlns:a16="http://schemas.microsoft.com/office/drawing/2014/main" id="{C95211E9-FA01-648E-3B00-BBC8A5338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844" y="3366210"/>
            <a:ext cx="4442513" cy="331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583830-724C-C982-C010-23654BCC4367}"/>
              </a:ext>
            </a:extLst>
          </p:cNvPr>
          <p:cNvSpPr txBox="1"/>
          <p:nvPr/>
        </p:nvSpPr>
        <p:spPr>
          <a:xfrm>
            <a:off x="5150612" y="3580500"/>
            <a:ext cx="225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Muntii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71AD58-CBDC-0C85-15A8-4FA310795D05}"/>
              </a:ext>
            </a:extLst>
          </p:cNvPr>
          <p:cNvSpPr txBox="1"/>
          <p:nvPr/>
        </p:nvSpPr>
        <p:spPr>
          <a:xfrm>
            <a:off x="5054633" y="522896"/>
            <a:ext cx="2317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Munți formați în orogeneza hercinică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2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unții Caucazului: caracteristici, geologie, formare, floră și faună  Meteorologia rețelei">
            <a:extLst>
              <a:ext uri="{FF2B5EF4-FFF2-40B4-BE49-F238E27FC236}">
                <a16:creationId xmlns:a16="http://schemas.microsoft.com/office/drawing/2014/main" id="{7B05FD7A-FE8F-DA84-B27F-FDA657CFE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24" y="266954"/>
            <a:ext cx="5745680" cy="299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D1B9A8-1D52-D7D1-0962-570BF7962CBA}"/>
              </a:ext>
            </a:extLst>
          </p:cNvPr>
          <p:cNvSpPr txBox="1"/>
          <p:nvPr/>
        </p:nvSpPr>
        <p:spPr>
          <a:xfrm>
            <a:off x="1012646" y="363934"/>
            <a:ext cx="205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Mun</a:t>
            </a:r>
            <a:r>
              <a:rPr kumimoji="0" lang="ro-RO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Caucaz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Tag: &quot;muntii balcani&quot; lista de articole | Epoch Times">
            <a:extLst>
              <a:ext uri="{FF2B5EF4-FFF2-40B4-BE49-F238E27FC236}">
                <a16:creationId xmlns:a16="http://schemas.microsoft.com/office/drawing/2014/main" id="{6E372E0B-DC8B-579F-91AA-9E8BCF885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03" y="316374"/>
            <a:ext cx="5867212" cy="29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242F52-CFD5-EAA4-E7D3-775D7FAE8C97}"/>
              </a:ext>
            </a:extLst>
          </p:cNvPr>
          <p:cNvSpPr txBox="1"/>
          <p:nvPr/>
        </p:nvSpPr>
        <p:spPr>
          <a:xfrm>
            <a:off x="7291274" y="316374"/>
            <a:ext cx="2590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Balcani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Masivul Mont-Blanc - Wikipedia">
            <a:extLst>
              <a:ext uri="{FF2B5EF4-FFF2-40B4-BE49-F238E27FC236}">
                <a16:creationId xmlns:a16="http://schemas.microsoft.com/office/drawing/2014/main" id="{DF8022A5-309A-51ED-B56A-B8A276A84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43" y="3264309"/>
            <a:ext cx="9281113" cy="315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60C8A0-58B8-E931-2FA9-93AC396FB0CA}"/>
              </a:ext>
            </a:extLst>
          </p:cNvPr>
          <p:cNvSpPr txBox="1"/>
          <p:nvPr/>
        </p:nvSpPr>
        <p:spPr>
          <a:xfrm>
            <a:off x="4225105" y="3313729"/>
            <a:ext cx="504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rful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Mont Blanc (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Alpii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Fran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4807m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8CDB8-DD01-27B8-9536-CDAD56967B18}"/>
              </a:ext>
            </a:extLst>
          </p:cNvPr>
          <p:cNvSpPr txBox="1"/>
          <p:nvPr/>
        </p:nvSpPr>
        <p:spPr>
          <a:xfrm>
            <a:off x="194824" y="3681201"/>
            <a:ext cx="2317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Munți formați în orogeneza   alpină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80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C5849-AB26-0704-9940-E529A52CF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006" y="1229032"/>
            <a:ext cx="11125200" cy="4698401"/>
          </a:xfrm>
        </p:spPr>
        <p:txBody>
          <a:bodyPr>
            <a:normAutofit fontScale="90000"/>
          </a:bodyPr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Vulcanismul</a:t>
            </a:r>
            <a:r>
              <a:rPr lang="en-US" sz="31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1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31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Europa.</a:t>
            </a:r>
            <a:br>
              <a:rPr lang="en-US" sz="3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Europa se 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afl</a:t>
            </a:r>
            <a:r>
              <a:rPr lang="ro-RO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unii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dintre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cei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vulcani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lume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nalt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ulcan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Europei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g</a:t>
            </a:r>
            <a:r>
              <a:rPr lang="ro-RO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seste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Sicilia - Etna – 3323 m</a:t>
            </a:r>
            <a:b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o-RO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vulcani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Vezuviu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Stromboli. </a:t>
            </a:r>
            <a:r>
              <a:rPr lang="ro-RO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Romania </a:t>
            </a:r>
            <a:r>
              <a:rPr lang="ro-RO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află 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vulcani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stinsi</a:t>
            </a:r>
            <a:b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Insula 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Islanda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insul</a:t>
            </a:r>
            <a:r>
              <a:rPr lang="ro-RO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vulcanic</a:t>
            </a:r>
            <a:r>
              <a:rPr lang="ro-RO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numeroase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cratere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erup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frecvent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ulcan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insulei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fiind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Vulcanul 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Hekla 1488 m.</a:t>
            </a:r>
            <a:b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142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2050</TotalTime>
  <Words>612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Garamond</vt:lpstr>
      <vt:lpstr>Times New Roman</vt:lpstr>
      <vt:lpstr>Wingdings</vt:lpstr>
      <vt:lpstr>Savon</vt:lpstr>
      <vt:lpstr>Relieful Europei </vt:lpstr>
      <vt:lpstr>Relieful Europei </vt:lpstr>
      <vt:lpstr>Relieful Europei este variat.  Dupa altitudine el cuprinde 3 trepte de relief: - câmpii ( în N si E)  - dealuri și podișuri (in centru) - munti ( în S, N, NV) cuprinde 3 mari trepte distribuite neuniform pe suprafața continentului  Câmpii 57 %  Dealuri și podișuri 37 %  Munți  6% </vt:lpstr>
      <vt:lpstr>Podișurile  - s-au format în etape diferite   a. prin eroziunea munților : Pod. Valdai,                                                 Pod. Central  Rus,                                                  Pod. Donetk                                                 Pod. Dobrogei   b. prin sedimentare:  Pod. Bavariei                                     Pod. Transilvaniei</vt:lpstr>
      <vt:lpstr>PowerPoint Presentation</vt:lpstr>
      <vt:lpstr>PowerPoint Presentation</vt:lpstr>
      <vt:lpstr>PowerPoint Presentation</vt:lpstr>
      <vt:lpstr>PowerPoint Presentation</vt:lpstr>
      <vt:lpstr>Vulcanismul în Europa. În Europa se află unii dintre cei mai activi vulcani din lume.  Cel mai înalt și mai activ vulcan al Europei se găseste în Sicilia - Etna – 3323 m Alți vulcani activi: Vezuviu, Stromboli. în Romania  se află  6 vulcani stinsi Insula Islanda este o insulă vulcanică cu numeroase cratere care erup frecvent, cel mai activ vulcan al insulei fiind Vulcanul Hekla 1488 m.  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Florica Borz</dc:creator>
  <cp:lastModifiedBy>Florica Borz</cp:lastModifiedBy>
  <cp:revision>2</cp:revision>
  <dcterms:created xsi:type="dcterms:W3CDTF">2024-06-18T06:34:59Z</dcterms:created>
  <dcterms:modified xsi:type="dcterms:W3CDTF">2024-06-19T16:45:26Z</dcterms:modified>
</cp:coreProperties>
</file>