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04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71" d="100"/>
          <a:sy n="71" d="100"/>
        </p:scale>
        <p:origin x="60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DDA51639-B2D6-4652-B8C3-1B4C224A7BAF}" type="datetimeFigureOut">
              <a:rPr lang="en-US" smtClean="0"/>
              <a:t>6/27/2024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89365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smtClean="0"/>
              <a:t>6/27/2024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22642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smtClean="0"/>
              <a:t>6/27/2024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873166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smtClean="0"/>
              <a:t>6/27/2024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77304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961B7-6B89-48AB-966F-622E2788EECC}" type="datetimeFigureOut">
              <a:rPr lang="en-US" smtClean="0"/>
              <a:t>6/27/2024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blipFill dpi="0" rotWithShape="1">
            <a:blip r:embed="rId2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0083821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smtClean="0"/>
              <a:t>6/27/2024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3889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smtClean="0"/>
              <a:t>6/27/2024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597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smtClean="0"/>
              <a:t>6/27/2024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06869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smtClean="0"/>
              <a:t>6/27/2024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2485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smtClean="0"/>
              <a:t>6/27/2024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5688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34A90-EB03-42F3-8859-2C2B2724C058}" type="datetimeFigureOut">
              <a:rPr lang="en-US" smtClean="0"/>
              <a:t>6/27/2024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9412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BC48EC7-AF6A-48D3-8284-14BACBEBDD84}" type="datetimeFigureOut">
              <a:rPr lang="en-US" smtClean="0"/>
              <a:t>6/27/2024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1403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4087906" cy="1463040"/>
          </a:xfrm>
        </p:spPr>
        <p:txBody>
          <a:bodyPr>
            <a:normAutofit fontScale="90000"/>
          </a:bodyPr>
          <a:lstStyle/>
          <a:p>
            <a:pPr algn="l"/>
            <a:r>
              <a:rPr lang="ro-MD" dirty="0" smtClean="0"/>
              <a:t/>
            </a:r>
            <a:br>
              <a:rPr lang="ro-MD" dirty="0" smtClean="0"/>
            </a:br>
            <a:r>
              <a:rPr lang="ro-MD" sz="3600" dirty="0" smtClean="0"/>
              <a:t>Material </a:t>
            </a:r>
            <a:r>
              <a:rPr lang="ro-MD" sz="3600" dirty="0"/>
              <a:t>realizat de prof.înv. preșcolar Spirea Daniela</a:t>
            </a:r>
            <a:r>
              <a:rPr lang="en-US" sz="3600" dirty="0"/>
              <a:t/>
            </a:r>
            <a:br>
              <a:rPr lang="en-US" sz="3600" dirty="0"/>
            </a:b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19918" y="4960136"/>
            <a:ext cx="7091083" cy="1642369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en-US" sz="5400" b="1" dirty="0" smtClean="0">
                <a:effectLst>
                  <a:reflection blurRad="6350" stA="55000" endA="300" endPos="45500" dir="5400000" sy="-100000" algn="bl" rotWithShape="0"/>
                </a:effectLst>
                <a:latin typeface="Mongolian Baiti" panose="03000500000000000000" pitchFamily="66" charset="0"/>
                <a:cs typeface="Mongolian Baiti" panose="03000500000000000000" pitchFamily="66" charset="0"/>
              </a:rPr>
              <a:t>CIFRE</a:t>
            </a:r>
            <a:endParaRPr lang="ro-MD" sz="5400" b="1" dirty="0" smtClean="0">
              <a:effectLst>
                <a:reflection blurRad="6350" stA="55000" endA="300" endPos="45500" dir="5400000" sy="-100000" algn="bl" rotWithShape="0"/>
              </a:effectLst>
              <a:latin typeface="Mongolian Baiti" panose="03000500000000000000" pitchFamily="66" charset="0"/>
              <a:cs typeface="Mongolian Baiti" panose="03000500000000000000" pitchFamily="66" charset="0"/>
            </a:endParaRPr>
          </a:p>
          <a:p>
            <a:r>
              <a:rPr lang="ro-MD" sz="5400" b="1" dirty="0" smtClean="0">
                <a:effectLst>
                  <a:reflection blurRad="6350" stA="55000" endA="300" endPos="45500" dir="5400000" sy="-100000" algn="bl" rotWithShape="0"/>
                </a:effectLst>
                <a:latin typeface="Mongolian Baiti" panose="03000500000000000000" pitchFamily="66" charset="0"/>
                <a:cs typeface="Mongolian Baiti" panose="03000500000000000000" pitchFamily="66" charset="0"/>
              </a:rPr>
              <a:t>PENTRU CEI MICI</a:t>
            </a:r>
            <a:endParaRPr lang="en-US" sz="5400" dirty="0">
              <a:effectLst>
                <a:reflection blurRad="6350" stA="55000" endA="300" endPos="45500" dir="5400000" sy="-100000" algn="bl" rotWithShape="0"/>
              </a:effectLst>
              <a:latin typeface="Mongolian Baiti" panose="03000500000000000000" pitchFamily="66" charset="0"/>
              <a:cs typeface="Mongolian Baiti" panose="03000500000000000000" pitchFamily="66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87098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Bahnschrift Light" panose="020B0502040204020203" pitchFamily="34" charset="0"/>
                <a:cs typeface="Mongolian Baiti" panose="03000500000000000000" pitchFamily="66" charset="0"/>
              </a:rPr>
              <a:t>1-UNU</a:t>
            </a:r>
            <a:r>
              <a:rPr lang="en-US" dirty="0">
                <a:latin typeface="Bahnschrift Light" panose="020B0502040204020203" pitchFamily="34" charset="0"/>
                <a:cs typeface="Mongolian Baiti" panose="03000500000000000000" pitchFamily="66" charset="0"/>
              </a:rPr>
              <a:t/>
            </a:r>
            <a:br>
              <a:rPr lang="en-US" dirty="0">
                <a:latin typeface="Bahnschrift Light" panose="020B0502040204020203" pitchFamily="34" charset="0"/>
                <a:cs typeface="Mongolian Baiti" panose="03000500000000000000" pitchFamily="66" charset="0"/>
              </a:rPr>
            </a:br>
            <a:endParaRPr lang="en-US" dirty="0">
              <a:latin typeface="Bahnschrift Light" panose="020B0502040204020203" pitchFamily="34" charset="0"/>
              <a:cs typeface="Mongolian Baiti" panose="03000500000000000000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o-MD" dirty="0" smtClean="0"/>
          </a:p>
          <a:p>
            <a:r>
              <a:rPr lang="en-US" dirty="0" smtClean="0"/>
              <a:t>ESTE </a:t>
            </a:r>
            <a:r>
              <a:rPr lang="en-US" dirty="0"/>
              <a:t>CA UN </a:t>
            </a:r>
            <a:r>
              <a:rPr lang="en-US" b="1" dirty="0"/>
              <a:t>BĂȚ </a:t>
            </a:r>
            <a:endParaRPr lang="en-US" dirty="0"/>
          </a:p>
          <a:p>
            <a:r>
              <a:rPr lang="en-US" dirty="0"/>
              <a:t>ȘI E TARE ȘUGUBĂT.</a:t>
            </a:r>
          </a:p>
          <a:p>
            <a:r>
              <a:rPr lang="en-US" dirty="0"/>
              <a:t>STĂ MEREU CU NASU-N JOS</a:t>
            </a:r>
          </a:p>
          <a:p>
            <a:r>
              <a:rPr lang="en-US" dirty="0"/>
              <a:t>CĂ E CAM SUPĂRĂCIOS.</a:t>
            </a:r>
          </a:p>
          <a:p>
            <a:endParaRPr lang="en-US" dirty="0"/>
          </a:p>
        </p:txBody>
      </p:sp>
      <p:pic>
        <p:nvPicPr>
          <p:cNvPr id="4" name="Picture 3" descr="1 yazÄ±mÄ±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8924" y="879941"/>
            <a:ext cx="4752975" cy="57435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999090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Bahnschrift Light SemiCondensed" panose="020B0502040204020203" pitchFamily="34" charset="0"/>
              </a:rPr>
              <a:t>2-DOI</a:t>
            </a:r>
            <a:r>
              <a:rPr lang="en-US" dirty="0">
                <a:latin typeface="Bahnschrift Light SemiCondensed" panose="020B0502040204020203" pitchFamily="34" charset="0"/>
              </a:rPr>
              <a:t/>
            </a:r>
            <a:br>
              <a:rPr lang="en-US" dirty="0">
                <a:latin typeface="Bahnschrift Light SemiCondensed" panose="020B0502040204020203" pitchFamily="34" charset="0"/>
              </a:rPr>
            </a:br>
            <a:endParaRPr lang="en-US" dirty="0">
              <a:latin typeface="Bahnschrift Light SemiCondensed" panose="020B0502040204020203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o-MD" dirty="0" smtClean="0"/>
          </a:p>
          <a:p>
            <a:r>
              <a:rPr lang="en-US" dirty="0" smtClean="0"/>
              <a:t>VINE </a:t>
            </a:r>
            <a:r>
              <a:rPr lang="en-US" dirty="0"/>
              <a:t>ȘI EL MAI APOI</a:t>
            </a:r>
          </a:p>
          <a:p>
            <a:r>
              <a:rPr lang="en-US" dirty="0"/>
              <a:t>CU CODIȚA RIDICATĂ,</a:t>
            </a:r>
          </a:p>
          <a:p>
            <a:r>
              <a:rPr lang="en-US" dirty="0"/>
              <a:t>SEAMĂNĂ CHIAR CA O </a:t>
            </a:r>
            <a:r>
              <a:rPr lang="en-US" b="1" dirty="0"/>
              <a:t>RAȚĂ</a:t>
            </a:r>
            <a:endParaRPr lang="en-US" dirty="0"/>
          </a:p>
          <a:p>
            <a:r>
              <a:rPr lang="en-US" dirty="0"/>
              <a:t>VISATĂ DE-O VULPE HOAȚĂ.</a:t>
            </a:r>
          </a:p>
          <a:p>
            <a:endParaRPr lang="en-US" dirty="0"/>
          </a:p>
        </p:txBody>
      </p:sp>
      <p:pic>
        <p:nvPicPr>
          <p:cNvPr id="4" name="Picture 3" descr="2 yazÄ±mÄ±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6171" y="585216"/>
            <a:ext cx="4800600" cy="57245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799698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Bahnschrift Light Condensed" panose="020B0502040204020203" pitchFamily="34" charset="0"/>
              </a:rPr>
              <a:t>3-TREI</a:t>
            </a:r>
            <a:r>
              <a:rPr lang="en-US" dirty="0">
                <a:latin typeface="Bahnschrift Light Condensed" panose="020B0502040204020203" pitchFamily="34" charset="0"/>
              </a:rPr>
              <a:t/>
            </a:r>
            <a:br>
              <a:rPr lang="en-US" dirty="0">
                <a:latin typeface="Bahnschrift Light Condensed" panose="020B0502040204020203" pitchFamily="34" charset="0"/>
              </a:rPr>
            </a:br>
            <a:endParaRPr lang="en-US" dirty="0">
              <a:latin typeface="Bahnschrift Light Condensed" panose="020B0502040204020203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o-MD" dirty="0"/>
          </a:p>
          <a:p>
            <a:r>
              <a:rPr lang="en-US" dirty="0" smtClean="0"/>
              <a:t>ESTE </a:t>
            </a:r>
            <a:r>
              <a:rPr lang="en-US" dirty="0"/>
              <a:t>GATA MOȘ ANDREI?</a:t>
            </a:r>
          </a:p>
          <a:p>
            <a:r>
              <a:rPr lang="en-US" dirty="0"/>
              <a:t>SĂ MĂNÂNCE UN </a:t>
            </a:r>
            <a:r>
              <a:rPr lang="en-US" b="1" dirty="0"/>
              <a:t>COVRIG</a:t>
            </a:r>
            <a:endParaRPr lang="en-US" dirty="0"/>
          </a:p>
          <a:p>
            <a:r>
              <a:rPr lang="en-US" dirty="0"/>
              <a:t>CA SĂ NU-NGHEȚE DE FRIG?</a:t>
            </a:r>
          </a:p>
          <a:p>
            <a:endParaRPr lang="en-US" dirty="0"/>
          </a:p>
        </p:txBody>
      </p:sp>
      <p:pic>
        <p:nvPicPr>
          <p:cNvPr id="4" name="Picture 3" descr="3 yazÄ±mÄ±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9691" y="1028969"/>
            <a:ext cx="4762500" cy="57340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339099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Bahnschrift Light Condensed" panose="020B0502040204020203" pitchFamily="34" charset="0"/>
              </a:rPr>
              <a:t>4-PATRU</a:t>
            </a:r>
            <a:r>
              <a:rPr lang="en-US" dirty="0">
                <a:latin typeface="Bahnschrift Light Condensed" panose="020B0502040204020203" pitchFamily="34" charset="0"/>
              </a:rPr>
              <a:t/>
            </a:r>
            <a:br>
              <a:rPr lang="en-US" dirty="0">
                <a:latin typeface="Bahnschrift Light Condensed" panose="020B0502040204020203" pitchFamily="34" charset="0"/>
              </a:rPr>
            </a:br>
            <a:endParaRPr lang="en-US" dirty="0">
              <a:latin typeface="Bahnschrift Light Condensed" panose="020B0502040204020203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VINE </a:t>
            </a:r>
            <a:r>
              <a:rPr lang="en-US" dirty="0"/>
              <a:t>ȘI BĂIATUL</a:t>
            </a:r>
          </a:p>
          <a:p>
            <a:r>
              <a:rPr lang="en-US" dirty="0"/>
              <a:t>CĂ E OBOST.</a:t>
            </a:r>
          </a:p>
          <a:p>
            <a:r>
              <a:rPr lang="en-US" dirty="0"/>
              <a:t>SE AȘAZĂ-N </a:t>
            </a:r>
            <a:r>
              <a:rPr lang="en-US" b="1" dirty="0"/>
              <a:t>SCĂUNEL</a:t>
            </a:r>
            <a:endParaRPr lang="en-US" dirty="0"/>
          </a:p>
          <a:p>
            <a:r>
              <a:rPr lang="en-US" dirty="0"/>
              <a:t>ȘI ADOARME FRUMUȘEL.</a:t>
            </a:r>
          </a:p>
          <a:p>
            <a:endParaRPr lang="en-US" dirty="0"/>
          </a:p>
        </p:txBody>
      </p:sp>
      <p:pic>
        <p:nvPicPr>
          <p:cNvPr id="4" name="Picture 3" descr="4 yazÄ±mÄ±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2797" y="360269"/>
            <a:ext cx="4762500" cy="57340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732774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Bahnschrift Light Condensed" panose="020B0502040204020203" pitchFamily="34" charset="0"/>
              </a:rPr>
              <a:t>5-cinci</a:t>
            </a:r>
            <a:r>
              <a:rPr lang="en-US" dirty="0">
                <a:latin typeface="Bahnschrift Light Condensed" panose="020B0502040204020203" pitchFamily="34" charset="0"/>
              </a:rPr>
              <a:t/>
            </a:r>
            <a:br>
              <a:rPr lang="en-US" dirty="0">
                <a:latin typeface="Bahnschrift Light Condensed" panose="020B0502040204020203" pitchFamily="34" charset="0"/>
              </a:rPr>
            </a:br>
            <a:endParaRPr lang="en-US" dirty="0">
              <a:latin typeface="Bahnschrift Light Condensed" panose="020B0502040204020203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o-MD" dirty="0" smtClean="0"/>
          </a:p>
          <a:p>
            <a:r>
              <a:rPr lang="en-US" dirty="0" smtClean="0"/>
              <a:t>VIN </a:t>
            </a:r>
            <a:r>
              <a:rPr lang="en-US" dirty="0"/>
              <a:t>CU MINE-AICI</a:t>
            </a:r>
          </a:p>
          <a:p>
            <a:r>
              <a:rPr lang="en-US" dirty="0"/>
              <a:t>SĂ TĂIEM IERBUȚA</a:t>
            </a:r>
          </a:p>
          <a:p>
            <a:r>
              <a:rPr lang="en-US" dirty="0"/>
              <a:t>C-A CRESCUT DRĂGUȚA.</a:t>
            </a:r>
          </a:p>
          <a:p>
            <a:r>
              <a:rPr lang="en-US" dirty="0"/>
              <a:t>S-O TĂIEM CU </a:t>
            </a:r>
            <a:r>
              <a:rPr lang="en-US" b="1" dirty="0"/>
              <a:t>SECERA</a:t>
            </a:r>
            <a:endParaRPr lang="en-US" dirty="0"/>
          </a:p>
          <a:p>
            <a:r>
              <a:rPr lang="en-US" dirty="0"/>
              <a:t>EU AȘA AȘ  PREFERA.</a:t>
            </a:r>
          </a:p>
          <a:p>
            <a:endParaRPr lang="en-US" dirty="0"/>
          </a:p>
        </p:txBody>
      </p:sp>
      <p:pic>
        <p:nvPicPr>
          <p:cNvPr id="4" name="Picture 3" descr="5 yazÄ±mÄ±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2175" y="585216"/>
            <a:ext cx="4772025" cy="57531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6837248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99CB38"/>
      </a:accent1>
      <a:accent2>
        <a:srgbClr val="63A537"/>
      </a:accent2>
      <a:accent3>
        <a:srgbClr val="E6D024"/>
      </a:accent3>
      <a:accent4>
        <a:srgbClr val="CC9700"/>
      </a:accent4>
      <a:accent5>
        <a:srgbClr val="4EB3CF"/>
      </a:accent5>
      <a:accent6>
        <a:srgbClr val="378DA6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29F68FFC-748B-4FC3-BF39-7F84A6D5840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16</TotalTime>
  <Words>95</Words>
  <Application>Microsoft Office PowerPoint</Application>
  <PresentationFormat>Widescreen</PresentationFormat>
  <Paragraphs>32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Bahnschrift Light</vt:lpstr>
      <vt:lpstr>Bahnschrift Light Condensed</vt:lpstr>
      <vt:lpstr>Bahnschrift Light SemiCondensed</vt:lpstr>
      <vt:lpstr>Mongolian Baiti</vt:lpstr>
      <vt:lpstr>Tw Cen MT</vt:lpstr>
      <vt:lpstr>Tw Cen MT Condensed</vt:lpstr>
      <vt:lpstr>Wingdings 3</vt:lpstr>
      <vt:lpstr>Integral</vt:lpstr>
      <vt:lpstr> Material realizat de prof.înv. preșcolar Spirea Daniela </vt:lpstr>
      <vt:lpstr>1-UNU </vt:lpstr>
      <vt:lpstr>2-DOI </vt:lpstr>
      <vt:lpstr>3-TREI </vt:lpstr>
      <vt:lpstr>4-PATRU </vt:lpstr>
      <vt:lpstr>5-cinci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Material realizat de prof.înv. preșcolar Spirea Daniela</dc:title>
  <dc:creator>Spre -PC</dc:creator>
  <cp:lastModifiedBy>Spre -PC</cp:lastModifiedBy>
  <cp:revision>3</cp:revision>
  <dcterms:created xsi:type="dcterms:W3CDTF">2024-06-27T20:16:51Z</dcterms:created>
  <dcterms:modified xsi:type="dcterms:W3CDTF">2024-06-27T20:34:30Z</dcterms:modified>
</cp:coreProperties>
</file>