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91" y="67056"/>
            <a:ext cx="11163300" cy="67909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2033" y="152146"/>
            <a:ext cx="570610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1500" y="2493264"/>
            <a:ext cx="3415665" cy="1754505"/>
          </a:xfrm>
          <a:prstGeom prst="rect"/>
          <a:solidFill>
            <a:srgbClr val="FFFFFF"/>
          </a:solidFill>
        </p:spPr>
        <p:txBody>
          <a:bodyPr wrap="square" lIns="0" tIns="24130" rIns="0" bIns="0" rtlCol="0" vert="horz">
            <a:spAutoFit/>
          </a:bodyPr>
          <a:lstStyle/>
          <a:p>
            <a:pPr marL="980440" marR="859155" indent="-111760">
              <a:lnSpc>
                <a:spcPct val="100000"/>
              </a:lnSpc>
              <a:spcBef>
                <a:spcPts val="190"/>
              </a:spcBef>
            </a:pPr>
            <a:r>
              <a:rPr dirty="0" sz="3600">
                <a:solidFill>
                  <a:srgbClr val="001F5F"/>
                </a:solidFill>
              </a:rPr>
              <a:t>Iarna</a:t>
            </a:r>
            <a:r>
              <a:rPr dirty="0" sz="3600" spc="-25">
                <a:solidFill>
                  <a:srgbClr val="001F5F"/>
                </a:solidFill>
              </a:rPr>
              <a:t> în </a:t>
            </a:r>
            <a:r>
              <a:rPr dirty="0" sz="3600" spc="-10">
                <a:solidFill>
                  <a:srgbClr val="001F5F"/>
                </a:solidFill>
              </a:rPr>
              <a:t>pădure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4310634" y="5913831"/>
            <a:ext cx="3367404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2885" marR="2159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Grădinița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cu</a:t>
            </a:r>
            <a:r>
              <a:rPr dirty="0" sz="1800" spc="-10" b="1">
                <a:latin typeface="Calibri"/>
                <a:cs typeface="Calibri"/>
              </a:rPr>
              <a:t> Program Prelungit </a:t>
            </a:r>
            <a:r>
              <a:rPr dirty="0" sz="1800" spc="-20" b="1">
                <a:latin typeface="Calibri"/>
                <a:cs typeface="Calibri"/>
              </a:rPr>
              <a:t>”Manpel”,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Târgu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Mureș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Profesor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Înv.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Preșcolar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Veress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Kinga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" y="0"/>
            <a:ext cx="12044172" cy="67589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77700" cy="67711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848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02084" cy="66583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625"/>
            <a:ext cx="12086844" cy="66629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665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Animale</a:t>
            </a:r>
            <a:r>
              <a:rPr dirty="0" spc="-35"/>
              <a:t> </a:t>
            </a:r>
            <a:r>
              <a:rPr dirty="0"/>
              <a:t>care</a:t>
            </a:r>
            <a:r>
              <a:rPr dirty="0" spc="-50"/>
              <a:t> </a:t>
            </a:r>
            <a:r>
              <a:rPr dirty="0"/>
              <a:t>pe</a:t>
            </a:r>
            <a:r>
              <a:rPr dirty="0" spc="-35"/>
              <a:t> </a:t>
            </a:r>
            <a:r>
              <a:rPr dirty="0"/>
              <a:t>timpul</a:t>
            </a:r>
            <a:r>
              <a:rPr dirty="0" spc="-25"/>
              <a:t> </a:t>
            </a:r>
            <a:r>
              <a:rPr dirty="0"/>
              <a:t>iernii</a:t>
            </a:r>
            <a:r>
              <a:rPr dirty="0" spc="-45"/>
              <a:t> </a:t>
            </a:r>
            <a:r>
              <a:rPr dirty="0" spc="-10"/>
              <a:t>hibernează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Owner</dc:creator>
  <dc:title>PowerPoint Presentation</dc:title>
  <dcterms:created xsi:type="dcterms:W3CDTF">2024-07-15T06:50:59Z</dcterms:created>
  <dcterms:modified xsi:type="dcterms:W3CDTF">2024-07-15T06:50:59Z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2024-07-15T00:00:00Z</vt:filetime>
  </property>
  <property fmtid="{D5CDD505-2E9C-101B-9397-08002B2CF9AE}" pid="5" name="Producer">
    <vt:lpwstr>Microsoft® PowerPoint® 2016</vt:lpwstr>
  </property>
</Properties>
</file>