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82" r:id="rId22"/>
    <p:sldId id="283" r:id="rId23"/>
    <p:sldId id="281" r:id="rId24"/>
    <p:sldId id="273" r:id="rId25"/>
    <p:sldId id="275" r:id="rId26"/>
    <p:sldId id="272" r:id="rId27"/>
    <p:sldId id="276" r:id="rId28"/>
    <p:sldId id="277" r:id="rId29"/>
    <p:sldId id="278" r:id="rId30"/>
    <p:sldId id="279" r:id="rId31"/>
    <p:sldId id="280" r:id="rId32"/>
    <p:sldId id="285" r:id="rId33"/>
    <p:sldId id="287" r:id="rId34"/>
    <p:sldId id="284" r:id="rId35"/>
    <p:sldId id="286" r:id="rId36"/>
  </p:sldIdLst>
  <p:sldSz cx="12192000" cy="6858000"/>
  <p:notesSz cx="6858000" cy="9144000"/>
  <p:custDataLst>
    <p:tags r:id="rId39"/>
  </p:custDataLst>
  <p:defaultTextStyle>
    <a:defPPr rtl="0">
      <a:defRPr lang="ro-r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5" Type="http://schemas.openxmlformats.org/officeDocument/2006/relationships/slide" Target="../slides/slide29.xml"/><Relationship Id="rId4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26.xml"/><Relationship Id="rId1" Type="http://schemas.openxmlformats.org/officeDocument/2006/relationships/slide" Target="../slides/slide17.xml"/><Relationship Id="rId4" Type="http://schemas.openxmlformats.org/officeDocument/2006/relationships/slide" Target="../slides/slide2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slide" Target="../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6F918-2419-474C-A648-32ED5D2F10A9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o-RO"/>
        </a:p>
      </dgm:t>
    </dgm:pt>
    <dgm:pt modelId="{2E2014D4-EC96-4DCB-BA78-68A1A3448E8A}">
      <dgm:prSet phldrT="[Text]" custT="1"/>
      <dgm:spPr/>
      <dgm:t>
        <a:bodyPr/>
        <a:lstStyle/>
        <a:p>
          <a:pPr>
            <a:buAutoNum type="arabicPeriod"/>
          </a:pPr>
          <a:r>
            <a:rPr lang="ro-RO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Definiție</a:t>
          </a:r>
          <a:endParaRPr lang="ro-RO" sz="22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09C44E0-3C68-41A4-9F99-03D0C9C70950}" type="parTrans" cxnId="{47CB6616-9866-4DFD-9E7D-61FC15E0F4DA}">
      <dgm:prSet/>
      <dgm:spPr/>
      <dgm:t>
        <a:bodyPr/>
        <a:lstStyle/>
        <a:p>
          <a:endParaRPr lang="ro-RO"/>
        </a:p>
      </dgm:t>
    </dgm:pt>
    <dgm:pt modelId="{340250B8-9FB4-47B5-8656-0D5BC1273894}" type="sibTrans" cxnId="{47CB6616-9866-4DFD-9E7D-61FC15E0F4DA}">
      <dgm:prSet/>
      <dgm:spPr/>
      <dgm:t>
        <a:bodyPr/>
        <a:lstStyle/>
        <a:p>
          <a:endParaRPr lang="ro-RO"/>
        </a:p>
      </dgm:t>
    </dgm:pt>
    <dgm:pt modelId="{5C88531B-27D4-414E-B896-E1567DDA4FE5}">
      <dgm:prSet phldrT="[Text]" custT="1"/>
      <dgm:spPr/>
      <dgm:t>
        <a:bodyPr/>
        <a:lstStyle/>
        <a:p>
          <a:r>
            <a:rPr lang="ro-RO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Algoritmul</a:t>
          </a:r>
          <a:r>
            <a:rPr lang="ro-RO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 generarea tuturor soluțiilor </a:t>
          </a:r>
          <a:endParaRPr lang="ro-RO" sz="22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B5C49A0-FF5E-41DA-8AEE-ACFAA9EC05AE}" type="parTrans" cxnId="{A412F8CA-924C-40A1-827F-17509F7B457E}">
      <dgm:prSet/>
      <dgm:spPr/>
      <dgm:t>
        <a:bodyPr/>
        <a:lstStyle/>
        <a:p>
          <a:endParaRPr lang="ro-RO"/>
        </a:p>
      </dgm:t>
    </dgm:pt>
    <dgm:pt modelId="{9AB3FBA7-3EDE-470F-9290-F032BF2FED12}" type="sibTrans" cxnId="{A412F8CA-924C-40A1-827F-17509F7B457E}">
      <dgm:prSet/>
      <dgm:spPr/>
      <dgm:t>
        <a:bodyPr/>
        <a:lstStyle/>
        <a:p>
          <a:endParaRPr lang="ro-RO"/>
        </a:p>
      </dgm:t>
    </dgm:pt>
    <dgm:pt modelId="{0B27AF3B-22E4-47AB-A683-908DCD1CB9ED}">
      <dgm:prSet phldrT="[Text]"/>
      <dgm:spPr/>
      <dgm:t>
        <a:bodyPr/>
        <a:lstStyle/>
        <a:p>
          <a:pPr>
            <a:buAutoNum type="arabicPeriod"/>
          </a:pPr>
          <a:r>
            <a:rPr lang="ro-RO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  Forma generală a funcției BACKTRACKING</a:t>
          </a:r>
          <a:endParaRPr lang="ro-RO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CF8A9AD-F6DD-4F28-AAC5-C66772809934}" type="parTrans" cxnId="{BDAF1A1F-CDCE-4EB8-A514-4D034C1DF0DF}">
      <dgm:prSet/>
      <dgm:spPr/>
      <dgm:t>
        <a:bodyPr/>
        <a:lstStyle/>
        <a:p>
          <a:endParaRPr lang="ro-RO"/>
        </a:p>
      </dgm:t>
    </dgm:pt>
    <dgm:pt modelId="{B82F43B5-6F84-433E-85A3-691C91A5B347}" type="sibTrans" cxnId="{BDAF1A1F-CDCE-4EB8-A514-4D034C1DF0DF}">
      <dgm:prSet/>
      <dgm:spPr/>
      <dgm:t>
        <a:bodyPr/>
        <a:lstStyle/>
        <a:p>
          <a:endParaRPr lang="ro-RO"/>
        </a:p>
      </dgm:t>
    </dgm:pt>
    <dgm:pt modelId="{4E33610A-B9FE-4C16-8AA5-E08C9543CA55}">
      <dgm:prSet phldrT="[Text]" custT="1"/>
      <dgm:spPr/>
      <dgm:t>
        <a:bodyPr/>
        <a:lstStyle/>
        <a:p>
          <a:pPr>
            <a:buAutoNum type="arabicPeriod"/>
          </a:pPr>
          <a:r>
            <a:rPr lang="ro-RO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Test de verificare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D1F66E3-C684-4ECD-953C-F53E76A8DDFB}" type="parTrans" cxnId="{0A8E7023-C973-49CC-A62C-913EF5DC99D3}">
      <dgm:prSet/>
      <dgm:spPr/>
      <dgm:t>
        <a:bodyPr/>
        <a:lstStyle/>
        <a:p>
          <a:endParaRPr lang="ro-RO"/>
        </a:p>
      </dgm:t>
    </dgm:pt>
    <dgm:pt modelId="{F1B5CC85-BD40-4D6A-AB49-A281888615AA}" type="sibTrans" cxnId="{0A8E7023-C973-49CC-A62C-913EF5DC99D3}">
      <dgm:prSet/>
      <dgm:spPr/>
      <dgm:t>
        <a:bodyPr/>
        <a:lstStyle/>
        <a:p>
          <a:endParaRPr lang="ro-RO"/>
        </a:p>
      </dgm:t>
    </dgm:pt>
    <dgm:pt modelId="{64BDFA52-D1B3-4312-8FF2-8AB311BC4125}">
      <dgm:prSet phldrT="[Text]" custT="1"/>
      <dgm:spPr/>
      <dgm:t>
        <a:bodyPr/>
        <a:lstStyle/>
        <a:p>
          <a:pPr>
            <a:buAutoNum type="arabicPeriod"/>
          </a:pPr>
          <a:r>
            <a:rPr lang="ro-RO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 Aplicații de rezolvat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14ADE00A-95D9-4C41-BD50-7A845C3EC864}" type="parTrans" cxnId="{9537A32D-E5E0-494B-9C0A-B308F7C17942}">
      <dgm:prSet/>
      <dgm:spPr/>
      <dgm:t>
        <a:bodyPr/>
        <a:lstStyle/>
        <a:p>
          <a:endParaRPr lang="ro-RO"/>
        </a:p>
      </dgm:t>
    </dgm:pt>
    <dgm:pt modelId="{C6022146-A090-4FD3-AE8A-D7AA895430DA}" type="sibTrans" cxnId="{9537A32D-E5E0-494B-9C0A-B308F7C17942}">
      <dgm:prSet/>
      <dgm:spPr/>
      <dgm:t>
        <a:bodyPr/>
        <a:lstStyle/>
        <a:p>
          <a:endParaRPr lang="ro-RO"/>
        </a:p>
      </dgm:t>
    </dgm:pt>
    <dgm:pt modelId="{3B45A988-6C0E-4B76-BD1A-117A3F7DE66F}">
      <dgm:prSet phldrT="[Text]"/>
      <dgm:spPr/>
      <dgm:t>
        <a:bodyPr/>
        <a:lstStyle/>
        <a:p>
          <a:pPr>
            <a:buAutoNum type="arabicPeriod"/>
          </a:pPr>
          <a:endParaRPr lang="ro-RO" b="1" dirty="0"/>
        </a:p>
      </dgm:t>
    </dgm:pt>
    <dgm:pt modelId="{EEC555C8-3CEE-46EF-987E-232AE33AFE09}" type="parTrans" cxnId="{86F5184E-5315-4C6D-9ECF-55CD3AE46338}">
      <dgm:prSet/>
      <dgm:spPr/>
      <dgm:t>
        <a:bodyPr/>
        <a:lstStyle/>
        <a:p>
          <a:endParaRPr lang="ro-RO"/>
        </a:p>
      </dgm:t>
    </dgm:pt>
    <dgm:pt modelId="{4132E397-5CDD-41DF-81B6-F9DB853A9B58}" type="sibTrans" cxnId="{86F5184E-5315-4C6D-9ECF-55CD3AE46338}">
      <dgm:prSet/>
      <dgm:spPr/>
      <dgm:t>
        <a:bodyPr/>
        <a:lstStyle/>
        <a:p>
          <a:endParaRPr lang="ro-RO"/>
        </a:p>
      </dgm:t>
    </dgm:pt>
    <dgm:pt modelId="{0D76E3A6-BEC7-4610-9149-AA475EA9B7B8}">
      <dgm:prSet phldrT="[Text]" custScaleX="196216" custScaleY="13124" custLinFactX="-23158" custLinFactNeighborX="-100000" custLinFactNeighborY="-42458"/>
      <dgm:spPr/>
    </dgm:pt>
    <dgm:pt modelId="{699A857C-D254-4262-9FFF-8F4ED4F788CF}" type="parTrans" cxnId="{98BFB639-CD76-4C5B-89B1-AC9BB1B4FADC}">
      <dgm:prSet/>
      <dgm:spPr/>
      <dgm:t>
        <a:bodyPr/>
        <a:lstStyle/>
        <a:p>
          <a:endParaRPr lang="ro-RO"/>
        </a:p>
      </dgm:t>
    </dgm:pt>
    <dgm:pt modelId="{CA516295-08ED-4F70-AEEC-9E0C43B9300A}" type="sibTrans" cxnId="{98BFB639-CD76-4C5B-89B1-AC9BB1B4FADC}">
      <dgm:prSet/>
      <dgm:spPr/>
      <dgm:t>
        <a:bodyPr/>
        <a:lstStyle/>
        <a:p>
          <a:endParaRPr lang="ro-RO"/>
        </a:p>
      </dgm:t>
    </dgm:pt>
    <dgm:pt modelId="{C128B484-6D57-4043-86AD-C8DFD0A0FEB4}" type="pres">
      <dgm:prSet presAssocID="{5DF6F918-2419-474C-A648-32ED5D2F10A9}" presName="arrowDiagram" presStyleCnt="0">
        <dgm:presLayoutVars>
          <dgm:chMax val="5"/>
          <dgm:dir/>
          <dgm:resizeHandles val="exact"/>
        </dgm:presLayoutVars>
      </dgm:prSet>
      <dgm:spPr/>
    </dgm:pt>
    <dgm:pt modelId="{41AE46C7-C250-419D-B56F-8E2FFDF41852}" type="pres">
      <dgm:prSet presAssocID="{5DF6F918-2419-474C-A648-32ED5D2F10A9}" presName="arrow" presStyleLbl="bgShp" presStyleIdx="0" presStyleCnt="1" custScaleX="95303" custScaleY="137988" custLinFactNeighborX="-6138" custLinFactNeighborY="-4294"/>
      <dgm:spPr/>
    </dgm:pt>
    <dgm:pt modelId="{6710A09E-F6EB-4014-9981-BBE9653D0A12}" type="pres">
      <dgm:prSet presAssocID="{5DF6F918-2419-474C-A648-32ED5D2F10A9}" presName="arrowDiagram5" presStyleCnt="0"/>
      <dgm:spPr/>
    </dgm:pt>
    <dgm:pt modelId="{99985518-0388-4008-BF4C-F2F9C348A194}" type="pres">
      <dgm:prSet presAssocID="{2E2014D4-EC96-4DCB-BA78-68A1A3448E8A}" presName="bullet5a" presStyleLbl="node1" presStyleIdx="0" presStyleCnt="5" custLinFactY="162116" custLinFactNeighborX="9377" custLinFactNeighborY="200000"/>
      <dgm:spPr/>
    </dgm:pt>
    <dgm:pt modelId="{8777EC6A-DF65-4A60-8691-A97E970A2105}" type="pres">
      <dgm:prSet presAssocID="{2E2014D4-EC96-4DCB-BA78-68A1A3448E8A}" presName="textBox5a" presStyleLbl="revTx" presStyleIdx="0" presStyleCnt="5" custScaleX="195889" custScaleY="34569" custLinFactNeighborX="66711" custLinFactNeighborY="14516">
        <dgm:presLayoutVars>
          <dgm:bulletEnabled val="1"/>
        </dgm:presLayoutVars>
      </dgm:prSet>
      <dgm:spPr/>
    </dgm:pt>
    <dgm:pt modelId="{E495A29F-DB2E-49DC-AFAC-7B6D11C6AC5D}" type="pres">
      <dgm:prSet presAssocID="{5C88531B-27D4-414E-B896-E1567DDA4FE5}" presName="bullet5b" presStyleLbl="node1" presStyleIdx="1" presStyleCnt="5" custLinFactX="-54235" custLinFactY="100000" custLinFactNeighborX="-100000" custLinFactNeighborY="169910"/>
      <dgm:spPr/>
    </dgm:pt>
    <dgm:pt modelId="{7F230ABA-FD78-4337-981E-2005D6F5A63C}" type="pres">
      <dgm:prSet presAssocID="{5C88531B-27D4-414E-B896-E1567DDA4FE5}" presName="textBox5b" presStyleLbl="revTx" presStyleIdx="1" presStyleCnt="5" custScaleX="444292" custScaleY="25140" custLinFactX="48550" custLinFactNeighborX="100000" custLinFactNeighborY="-4806">
        <dgm:presLayoutVars>
          <dgm:bulletEnabled val="1"/>
        </dgm:presLayoutVars>
      </dgm:prSet>
      <dgm:spPr/>
    </dgm:pt>
    <dgm:pt modelId="{3A1E6AA4-48DB-49DC-8F39-A021A4F9077C}" type="pres">
      <dgm:prSet presAssocID="{0B27AF3B-22E4-47AB-A683-908DCD1CB9ED}" presName="bullet5c" presStyleLbl="node1" presStyleIdx="2" presStyleCnt="5" custLinFactX="-100000" custLinFactY="89580" custLinFactNeighborX="-176547" custLinFactNeighborY="100000"/>
      <dgm:spPr/>
    </dgm:pt>
    <dgm:pt modelId="{9783018E-9D2F-473C-90B0-298601A0981C}" type="pres">
      <dgm:prSet presAssocID="{0B27AF3B-22E4-47AB-A683-908DCD1CB9ED}" presName="textBox5c" presStyleLbl="revTx" presStyleIdx="2" presStyleCnt="5" custScaleX="378151" custScaleY="13452" custLinFactNeighborX="77815" custLinFactNeighborY="-19635">
        <dgm:presLayoutVars>
          <dgm:bulletEnabled val="1"/>
        </dgm:presLayoutVars>
      </dgm:prSet>
      <dgm:spPr/>
    </dgm:pt>
    <dgm:pt modelId="{53A5EE9A-2BC0-4423-8D4B-84ECF0104B7C}" type="pres">
      <dgm:prSet presAssocID="{4E33610A-B9FE-4C16-8AA5-E08C9543CA55}" presName="bullet5d" presStyleLbl="node1" presStyleIdx="3" presStyleCnt="5" custLinFactX="-171205" custLinFactY="8754" custLinFactNeighborX="-200000" custLinFactNeighborY="100000"/>
      <dgm:spPr/>
    </dgm:pt>
    <dgm:pt modelId="{B6439E05-48D6-4508-B225-C19A61B51D97}" type="pres">
      <dgm:prSet presAssocID="{4E33610A-B9FE-4C16-8AA5-E08C9543CA55}" presName="textBox5d" presStyleLbl="revTx" presStyleIdx="3" presStyleCnt="5" custScaleX="288414" custScaleY="10214" custLinFactNeighborX="-3084" custLinFactNeighborY="-30816">
        <dgm:presLayoutVars>
          <dgm:bulletEnabled val="1"/>
        </dgm:presLayoutVars>
      </dgm:prSet>
      <dgm:spPr/>
    </dgm:pt>
    <dgm:pt modelId="{F1CFBCB6-EFC2-4605-B3B4-883B70208221}" type="pres">
      <dgm:prSet presAssocID="{64BDFA52-D1B3-4312-8FF2-8AB311BC4125}" presName="bullet5e" presStyleLbl="node1" presStyleIdx="4" presStyleCnt="5" custLinFactX="-186850" custLinFactNeighborX="-200000" custLinFactNeighborY="43915"/>
      <dgm:spPr/>
    </dgm:pt>
    <dgm:pt modelId="{66D8E5FC-4C46-42D7-ADC6-6B9D47EF661B}" type="pres">
      <dgm:prSet presAssocID="{64BDFA52-D1B3-4312-8FF2-8AB311BC4125}" presName="textBox5e" presStyleLbl="revTx" presStyleIdx="4" presStyleCnt="5" custScaleX="196216" custScaleY="13124" custLinFactNeighborX="-24109" custLinFactNeighborY="-56605">
        <dgm:presLayoutVars>
          <dgm:bulletEnabled val="1"/>
        </dgm:presLayoutVars>
      </dgm:prSet>
      <dgm:spPr/>
    </dgm:pt>
  </dgm:ptLst>
  <dgm:cxnLst>
    <dgm:cxn modelId="{47CB6616-9866-4DFD-9E7D-61FC15E0F4DA}" srcId="{5DF6F918-2419-474C-A648-32ED5D2F10A9}" destId="{2E2014D4-EC96-4DCB-BA78-68A1A3448E8A}" srcOrd="0" destOrd="0" parTransId="{E09C44E0-3C68-41A4-9F99-03D0C9C70950}" sibTransId="{340250B8-9FB4-47B5-8656-0D5BC1273894}"/>
    <dgm:cxn modelId="{BDAF1A1F-CDCE-4EB8-A514-4D034C1DF0DF}" srcId="{5DF6F918-2419-474C-A648-32ED5D2F10A9}" destId="{0B27AF3B-22E4-47AB-A683-908DCD1CB9ED}" srcOrd="2" destOrd="0" parTransId="{9CF8A9AD-F6DD-4F28-AAC5-C66772809934}" sibTransId="{B82F43B5-6F84-433E-85A3-691C91A5B347}"/>
    <dgm:cxn modelId="{0A8E7023-C973-49CC-A62C-913EF5DC99D3}" srcId="{5DF6F918-2419-474C-A648-32ED5D2F10A9}" destId="{4E33610A-B9FE-4C16-8AA5-E08C9543CA55}" srcOrd="3" destOrd="0" parTransId="{7D1F66E3-C684-4ECD-953C-F53E76A8DDFB}" sibTransId="{F1B5CC85-BD40-4D6A-AB49-A281888615AA}"/>
    <dgm:cxn modelId="{9537A32D-E5E0-494B-9C0A-B308F7C17942}" srcId="{5DF6F918-2419-474C-A648-32ED5D2F10A9}" destId="{64BDFA52-D1B3-4312-8FF2-8AB311BC4125}" srcOrd="4" destOrd="0" parTransId="{14ADE00A-95D9-4C41-BD50-7A845C3EC864}" sibTransId="{C6022146-A090-4FD3-AE8A-D7AA895430DA}"/>
    <dgm:cxn modelId="{98BFB639-CD76-4C5B-89B1-AC9BB1B4FADC}" srcId="{5DF6F918-2419-474C-A648-32ED5D2F10A9}" destId="{0D76E3A6-BEC7-4610-9149-AA475EA9B7B8}" srcOrd="6" destOrd="0" parTransId="{699A857C-D254-4262-9FFF-8F4ED4F788CF}" sibTransId="{CA516295-08ED-4F70-AEEC-9E0C43B9300A}"/>
    <dgm:cxn modelId="{0A612F48-7F56-407C-A097-3E208A8864B3}" type="presOf" srcId="{5DF6F918-2419-474C-A648-32ED5D2F10A9}" destId="{C128B484-6D57-4043-86AD-C8DFD0A0FEB4}" srcOrd="0" destOrd="0" presId="urn:microsoft.com/office/officeart/2005/8/layout/arrow2"/>
    <dgm:cxn modelId="{86F5184E-5315-4C6D-9ECF-55CD3AE46338}" srcId="{5DF6F918-2419-474C-A648-32ED5D2F10A9}" destId="{3B45A988-6C0E-4B76-BD1A-117A3F7DE66F}" srcOrd="5" destOrd="0" parTransId="{EEC555C8-3CEE-46EF-987E-232AE33AFE09}" sibTransId="{4132E397-5CDD-41DF-81B6-F9DB853A9B58}"/>
    <dgm:cxn modelId="{2CCDCA86-7DA5-4F8B-A780-35BF4D0CB75E}" type="presOf" srcId="{5C88531B-27D4-414E-B896-E1567DDA4FE5}" destId="{7F230ABA-FD78-4337-981E-2005D6F5A63C}" srcOrd="0" destOrd="0" presId="urn:microsoft.com/office/officeart/2005/8/layout/arrow2"/>
    <dgm:cxn modelId="{8A1B0890-3B71-4021-A2D0-2399D306A233}" type="presOf" srcId="{2E2014D4-EC96-4DCB-BA78-68A1A3448E8A}" destId="{8777EC6A-DF65-4A60-8691-A97E970A2105}" srcOrd="0" destOrd="0" presId="urn:microsoft.com/office/officeart/2005/8/layout/arrow2"/>
    <dgm:cxn modelId="{BB732398-E92B-4B4A-AD93-B821809A7C9C}" type="presOf" srcId="{64BDFA52-D1B3-4312-8FF2-8AB311BC4125}" destId="{66D8E5FC-4C46-42D7-ADC6-6B9D47EF661B}" srcOrd="0" destOrd="0" presId="urn:microsoft.com/office/officeart/2005/8/layout/arrow2"/>
    <dgm:cxn modelId="{CCD586A4-6CD1-4378-911F-DB8163E84E50}" type="presOf" srcId="{0B27AF3B-22E4-47AB-A683-908DCD1CB9ED}" destId="{9783018E-9D2F-473C-90B0-298601A0981C}" srcOrd="0" destOrd="0" presId="urn:microsoft.com/office/officeart/2005/8/layout/arrow2"/>
    <dgm:cxn modelId="{A412F8CA-924C-40A1-827F-17509F7B457E}" srcId="{5DF6F918-2419-474C-A648-32ED5D2F10A9}" destId="{5C88531B-27D4-414E-B896-E1567DDA4FE5}" srcOrd="1" destOrd="0" parTransId="{0B5C49A0-FF5E-41DA-8AEE-ACFAA9EC05AE}" sibTransId="{9AB3FBA7-3EDE-470F-9290-F032BF2FED12}"/>
    <dgm:cxn modelId="{EB576DDE-B500-4285-B274-FCDE02D6D07B}" type="presOf" srcId="{4E33610A-B9FE-4C16-8AA5-E08C9543CA55}" destId="{B6439E05-48D6-4508-B225-C19A61B51D97}" srcOrd="0" destOrd="0" presId="urn:microsoft.com/office/officeart/2005/8/layout/arrow2"/>
    <dgm:cxn modelId="{848A400E-3C44-4A94-AA96-3DDA8AED6A82}" type="presParOf" srcId="{C128B484-6D57-4043-86AD-C8DFD0A0FEB4}" destId="{41AE46C7-C250-419D-B56F-8E2FFDF41852}" srcOrd="0" destOrd="0" presId="urn:microsoft.com/office/officeart/2005/8/layout/arrow2"/>
    <dgm:cxn modelId="{D46356E9-61CC-48A7-AD5B-84EA7FB0CC14}" type="presParOf" srcId="{C128B484-6D57-4043-86AD-C8DFD0A0FEB4}" destId="{6710A09E-F6EB-4014-9981-BBE9653D0A12}" srcOrd="1" destOrd="0" presId="urn:microsoft.com/office/officeart/2005/8/layout/arrow2"/>
    <dgm:cxn modelId="{0646DA1C-8485-4E03-874F-5C3D1F30DC7B}" type="presParOf" srcId="{6710A09E-F6EB-4014-9981-BBE9653D0A12}" destId="{99985518-0388-4008-BF4C-F2F9C348A194}" srcOrd="0" destOrd="0" presId="urn:microsoft.com/office/officeart/2005/8/layout/arrow2"/>
    <dgm:cxn modelId="{DECB7AEE-E588-4F94-AEA9-E7BA4B697563}" type="presParOf" srcId="{6710A09E-F6EB-4014-9981-BBE9653D0A12}" destId="{8777EC6A-DF65-4A60-8691-A97E970A2105}" srcOrd="1" destOrd="0" presId="urn:microsoft.com/office/officeart/2005/8/layout/arrow2"/>
    <dgm:cxn modelId="{A977055E-0ABB-4C63-9F65-5F5D37C82E7D}" type="presParOf" srcId="{6710A09E-F6EB-4014-9981-BBE9653D0A12}" destId="{E495A29F-DB2E-49DC-AFAC-7B6D11C6AC5D}" srcOrd="2" destOrd="0" presId="urn:microsoft.com/office/officeart/2005/8/layout/arrow2"/>
    <dgm:cxn modelId="{A2CEE836-F44F-40FC-83E4-B6BD74F4E8A2}" type="presParOf" srcId="{6710A09E-F6EB-4014-9981-BBE9653D0A12}" destId="{7F230ABA-FD78-4337-981E-2005D6F5A63C}" srcOrd="3" destOrd="0" presId="urn:microsoft.com/office/officeart/2005/8/layout/arrow2"/>
    <dgm:cxn modelId="{E47DA7CD-F3AC-4971-AE07-82134A051EC2}" type="presParOf" srcId="{6710A09E-F6EB-4014-9981-BBE9653D0A12}" destId="{3A1E6AA4-48DB-49DC-8F39-A021A4F9077C}" srcOrd="4" destOrd="0" presId="urn:microsoft.com/office/officeart/2005/8/layout/arrow2"/>
    <dgm:cxn modelId="{56721D55-1F85-4A72-A27E-FCDE87ECA270}" type="presParOf" srcId="{6710A09E-F6EB-4014-9981-BBE9653D0A12}" destId="{9783018E-9D2F-473C-90B0-298601A0981C}" srcOrd="5" destOrd="0" presId="urn:microsoft.com/office/officeart/2005/8/layout/arrow2"/>
    <dgm:cxn modelId="{7DBC15C2-30B9-4662-80A9-40474B133041}" type="presParOf" srcId="{6710A09E-F6EB-4014-9981-BBE9653D0A12}" destId="{53A5EE9A-2BC0-4423-8D4B-84ECF0104B7C}" srcOrd="6" destOrd="0" presId="urn:microsoft.com/office/officeart/2005/8/layout/arrow2"/>
    <dgm:cxn modelId="{150E7519-A663-4E7F-897E-4EBC13EA05BC}" type="presParOf" srcId="{6710A09E-F6EB-4014-9981-BBE9653D0A12}" destId="{B6439E05-48D6-4508-B225-C19A61B51D97}" srcOrd="7" destOrd="0" presId="urn:microsoft.com/office/officeart/2005/8/layout/arrow2"/>
    <dgm:cxn modelId="{ED3F42E6-AF04-41CE-85F1-93C8A4856DDE}" type="presParOf" srcId="{6710A09E-F6EB-4014-9981-BBE9653D0A12}" destId="{F1CFBCB6-EFC2-4605-B3B4-883B70208221}" srcOrd="8" destOrd="0" presId="urn:microsoft.com/office/officeart/2005/8/layout/arrow2"/>
    <dgm:cxn modelId="{9D8B5DC6-8B5F-4F47-A1F9-9F3B393CC756}" type="presParOf" srcId="{6710A09E-F6EB-4014-9981-BBE9653D0A12}" destId="{66D8E5FC-4C46-42D7-ADC6-6B9D47EF661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E87F8-4379-4339-BCF6-B331FCC3A0A0}" type="doc">
      <dgm:prSet loTypeId="urn:microsoft.com/office/officeart/2008/layout/VerticalCurvedList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219DD235-1BD0-4977-99AC-C356BDFAA67B}">
      <dgm:prSet phldrT="[Text]" custT="1"/>
      <dgm:spPr/>
      <dgm:t>
        <a:bodyPr/>
        <a:lstStyle/>
        <a:p>
          <a:r>
            <a:rPr lang="ro-RO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Generarea produsului cartezian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12E0801-BA21-46FB-AB4D-39226E4E0ADB}" type="parTrans" cxnId="{BA1AED50-B17A-4B6A-A31B-1829EF0A3758}">
      <dgm:prSet/>
      <dgm:spPr/>
      <dgm:t>
        <a:bodyPr/>
        <a:lstStyle/>
        <a:p>
          <a:endParaRPr lang="ro-RO"/>
        </a:p>
      </dgm:t>
    </dgm:pt>
    <dgm:pt modelId="{C124FB0A-E367-4936-9064-EE0CCB16D568}" type="sibTrans" cxnId="{BA1AED50-B17A-4B6A-A31B-1829EF0A3758}">
      <dgm:prSet/>
      <dgm:spPr/>
      <dgm:t>
        <a:bodyPr/>
        <a:lstStyle/>
        <a:p>
          <a:endParaRPr lang="ro-RO"/>
        </a:p>
      </dgm:t>
    </dgm:pt>
    <dgm:pt modelId="{49BF4C60-1DC6-457F-94B0-3749BCE83014}">
      <dgm:prSet phldrT="[Text]" custT="1"/>
      <dgm:spPr/>
      <dgm:t>
        <a:bodyPr/>
        <a:lstStyle/>
        <a:p>
          <a:r>
            <a:rPr lang="ro-RO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Generarea combinărilor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5971970-8B77-44D5-91A1-342B0B5E14C4}" type="parTrans" cxnId="{75DFA01F-940C-4178-B652-CB27FA80956D}">
      <dgm:prSet/>
      <dgm:spPr/>
      <dgm:t>
        <a:bodyPr/>
        <a:lstStyle/>
        <a:p>
          <a:endParaRPr lang="ro-RO"/>
        </a:p>
      </dgm:t>
    </dgm:pt>
    <dgm:pt modelId="{6D28C59C-6D57-4EEE-9300-92FB73FE1304}" type="sibTrans" cxnId="{75DFA01F-940C-4178-B652-CB27FA80956D}">
      <dgm:prSet/>
      <dgm:spPr/>
      <dgm:t>
        <a:bodyPr/>
        <a:lstStyle/>
        <a:p>
          <a:endParaRPr lang="ro-RO"/>
        </a:p>
      </dgm:t>
    </dgm:pt>
    <dgm:pt modelId="{CB91E600-0256-40B9-B55F-9798817FF2A2}">
      <dgm:prSet phldrT="[Text]" custT="1"/>
      <dgm:spPr/>
      <dgm:t>
        <a:bodyPr/>
        <a:lstStyle/>
        <a:p>
          <a:r>
            <a:rPr lang="ro-RO" sz="2800" b="1" i="0">
              <a:latin typeface="Times New Roman" panose="02020603050405020304" pitchFamily="18" charset="0"/>
              <a:cs typeface="Times New Roman" panose="02020603050405020304" pitchFamily="18" charset="0"/>
            </a:rPr>
            <a:t>Generarea permutărilor</a:t>
          </a:r>
          <a:endParaRPr lang="ro-RO" sz="2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1A4F6E1-CA6E-4F89-9023-66F23E79613C}" type="parTrans" cxnId="{652CB08A-1972-4CC7-8E10-2105A6729232}">
      <dgm:prSet/>
      <dgm:spPr/>
      <dgm:t>
        <a:bodyPr/>
        <a:lstStyle/>
        <a:p>
          <a:endParaRPr lang="ro-RO"/>
        </a:p>
      </dgm:t>
    </dgm:pt>
    <dgm:pt modelId="{342D3960-EE8A-47E8-8C2F-82E28056CE07}" type="sibTrans" cxnId="{652CB08A-1972-4CC7-8E10-2105A6729232}">
      <dgm:prSet/>
      <dgm:spPr/>
      <dgm:t>
        <a:bodyPr/>
        <a:lstStyle/>
        <a:p>
          <a:endParaRPr lang="ro-RO"/>
        </a:p>
      </dgm:t>
    </dgm:pt>
    <dgm:pt modelId="{A1779A3D-147C-4D25-8470-CD34BD59A1EA}">
      <dgm:prSet phldrT="[Text]" custT="1"/>
      <dgm:spPr/>
      <dgm:t>
        <a:bodyPr/>
        <a:lstStyle/>
        <a:p>
          <a:r>
            <a:rPr lang="ro-RO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Generarea aranjamentelor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C00B26B-992F-416D-9991-BC877631807F}" type="parTrans" cxnId="{C0F0A8D1-C1A2-4133-8B11-3D9EB56B2EF4}">
      <dgm:prSet/>
      <dgm:spPr/>
      <dgm:t>
        <a:bodyPr/>
        <a:lstStyle/>
        <a:p>
          <a:endParaRPr lang="ro-RO"/>
        </a:p>
      </dgm:t>
    </dgm:pt>
    <dgm:pt modelId="{B082AC18-4157-456D-ADAB-B565E313E682}" type="sibTrans" cxnId="{C0F0A8D1-C1A2-4133-8B11-3D9EB56B2EF4}">
      <dgm:prSet/>
      <dgm:spPr/>
      <dgm:t>
        <a:bodyPr/>
        <a:lstStyle/>
        <a:p>
          <a:endParaRPr lang="ro-RO"/>
        </a:p>
      </dgm:t>
    </dgm:pt>
    <dgm:pt modelId="{1FB8DD9D-F1EE-443C-A13A-A05E90B911D9}" type="pres">
      <dgm:prSet presAssocID="{668E87F8-4379-4339-BCF6-B331FCC3A0A0}" presName="Name0" presStyleCnt="0">
        <dgm:presLayoutVars>
          <dgm:chMax val="7"/>
          <dgm:chPref val="7"/>
          <dgm:dir/>
        </dgm:presLayoutVars>
      </dgm:prSet>
      <dgm:spPr/>
    </dgm:pt>
    <dgm:pt modelId="{78D44FA1-8753-4AFE-8726-0D6F1265AF44}" type="pres">
      <dgm:prSet presAssocID="{668E87F8-4379-4339-BCF6-B331FCC3A0A0}" presName="Name1" presStyleCnt="0"/>
      <dgm:spPr/>
    </dgm:pt>
    <dgm:pt modelId="{53419137-B413-44B1-BF33-8F25036E3D0B}" type="pres">
      <dgm:prSet presAssocID="{668E87F8-4379-4339-BCF6-B331FCC3A0A0}" presName="cycle" presStyleCnt="0"/>
      <dgm:spPr/>
    </dgm:pt>
    <dgm:pt modelId="{E6C9F6AF-B77A-4CC4-828C-98A490C95217}" type="pres">
      <dgm:prSet presAssocID="{668E87F8-4379-4339-BCF6-B331FCC3A0A0}" presName="srcNode" presStyleLbl="node1" presStyleIdx="0" presStyleCnt="4"/>
      <dgm:spPr/>
    </dgm:pt>
    <dgm:pt modelId="{D766EA37-824B-4D1A-8891-C419503F03A0}" type="pres">
      <dgm:prSet presAssocID="{668E87F8-4379-4339-BCF6-B331FCC3A0A0}" presName="conn" presStyleLbl="parChTrans1D2" presStyleIdx="0" presStyleCnt="1"/>
      <dgm:spPr/>
    </dgm:pt>
    <dgm:pt modelId="{370DD32E-CC0D-4005-9BBE-85AC0E2EBB56}" type="pres">
      <dgm:prSet presAssocID="{668E87F8-4379-4339-BCF6-B331FCC3A0A0}" presName="extraNode" presStyleLbl="node1" presStyleIdx="0" presStyleCnt="4"/>
      <dgm:spPr/>
    </dgm:pt>
    <dgm:pt modelId="{7866F583-3E1B-4B33-82F1-AD555C70D478}" type="pres">
      <dgm:prSet presAssocID="{668E87F8-4379-4339-BCF6-B331FCC3A0A0}" presName="dstNode" presStyleLbl="node1" presStyleIdx="0" presStyleCnt="4"/>
      <dgm:spPr/>
    </dgm:pt>
    <dgm:pt modelId="{42ED1688-61B2-4A98-9C6A-4E6A65A48DB9}" type="pres">
      <dgm:prSet presAssocID="{219DD235-1BD0-4977-99AC-C356BDFAA67B}" presName="text_1" presStyleLbl="node1" presStyleIdx="0" presStyleCnt="4">
        <dgm:presLayoutVars>
          <dgm:bulletEnabled val="1"/>
        </dgm:presLayoutVars>
      </dgm:prSet>
      <dgm:spPr/>
    </dgm:pt>
    <dgm:pt modelId="{D331BD78-8262-46D4-B8C4-E4B03F209DB7}" type="pres">
      <dgm:prSet presAssocID="{219DD235-1BD0-4977-99AC-C356BDFAA67B}" presName="accent_1" presStyleCnt="0"/>
      <dgm:spPr/>
    </dgm:pt>
    <dgm:pt modelId="{388DD6C3-1361-4E52-AF35-5359D02C3958}" type="pres">
      <dgm:prSet presAssocID="{219DD235-1BD0-4977-99AC-C356BDFAA67B}" presName="accentRepeatNode" presStyleLbl="solidFgAcc1" presStyleIdx="0" presStyleCnt="4"/>
      <dgm:spPr/>
    </dgm:pt>
    <dgm:pt modelId="{0CC5C15F-B62F-4AE8-8E2F-2EB2B5E8773F}" type="pres">
      <dgm:prSet presAssocID="{CB91E600-0256-40B9-B55F-9798817FF2A2}" presName="text_2" presStyleLbl="node1" presStyleIdx="1" presStyleCnt="4">
        <dgm:presLayoutVars>
          <dgm:bulletEnabled val="1"/>
        </dgm:presLayoutVars>
      </dgm:prSet>
      <dgm:spPr/>
    </dgm:pt>
    <dgm:pt modelId="{8295DA5A-2070-40E6-8087-459D05B85D10}" type="pres">
      <dgm:prSet presAssocID="{CB91E600-0256-40B9-B55F-9798817FF2A2}" presName="accent_2" presStyleCnt="0"/>
      <dgm:spPr/>
    </dgm:pt>
    <dgm:pt modelId="{69DDA08A-DF1B-4A5F-8E90-A3623BBAE9D4}" type="pres">
      <dgm:prSet presAssocID="{CB91E600-0256-40B9-B55F-9798817FF2A2}" presName="accentRepeatNode" presStyleLbl="solidFgAcc1" presStyleIdx="1" presStyleCnt="4"/>
      <dgm:spPr/>
    </dgm:pt>
    <dgm:pt modelId="{BFD6C952-A48F-45AB-A3AB-9A9AF60C1B69}" type="pres">
      <dgm:prSet presAssocID="{A1779A3D-147C-4D25-8470-CD34BD59A1EA}" presName="text_3" presStyleLbl="node1" presStyleIdx="2" presStyleCnt="4">
        <dgm:presLayoutVars>
          <dgm:bulletEnabled val="1"/>
        </dgm:presLayoutVars>
      </dgm:prSet>
      <dgm:spPr/>
    </dgm:pt>
    <dgm:pt modelId="{F054EA55-85EE-422C-BFE0-B5C29D40D925}" type="pres">
      <dgm:prSet presAssocID="{A1779A3D-147C-4D25-8470-CD34BD59A1EA}" presName="accent_3" presStyleCnt="0"/>
      <dgm:spPr/>
    </dgm:pt>
    <dgm:pt modelId="{B85AA6A2-EF15-47F2-BCD3-3145BC4F8834}" type="pres">
      <dgm:prSet presAssocID="{A1779A3D-147C-4D25-8470-CD34BD59A1EA}" presName="accentRepeatNode" presStyleLbl="solidFgAcc1" presStyleIdx="2" presStyleCnt="4"/>
      <dgm:spPr/>
    </dgm:pt>
    <dgm:pt modelId="{85FF8083-49E2-42D9-ADB9-D499BDE66B18}" type="pres">
      <dgm:prSet presAssocID="{49BF4C60-1DC6-457F-94B0-3749BCE83014}" presName="text_4" presStyleLbl="node1" presStyleIdx="3" presStyleCnt="4">
        <dgm:presLayoutVars>
          <dgm:bulletEnabled val="1"/>
        </dgm:presLayoutVars>
      </dgm:prSet>
      <dgm:spPr/>
    </dgm:pt>
    <dgm:pt modelId="{EB8DB7B9-AD03-4344-B148-64B18EB622E8}" type="pres">
      <dgm:prSet presAssocID="{49BF4C60-1DC6-457F-94B0-3749BCE83014}" presName="accent_4" presStyleCnt="0"/>
      <dgm:spPr/>
    </dgm:pt>
    <dgm:pt modelId="{EB760159-F12D-430F-9126-F5D1BE68BE3A}" type="pres">
      <dgm:prSet presAssocID="{49BF4C60-1DC6-457F-94B0-3749BCE83014}" presName="accentRepeatNode" presStyleLbl="solidFgAcc1" presStyleIdx="3" presStyleCnt="4"/>
      <dgm:spPr/>
    </dgm:pt>
  </dgm:ptLst>
  <dgm:cxnLst>
    <dgm:cxn modelId="{D3E7F502-9E26-4477-AA81-F1F76155FCE8}" type="presOf" srcId="{219DD235-1BD0-4977-99AC-C356BDFAA67B}" destId="{42ED1688-61B2-4A98-9C6A-4E6A65A48DB9}" srcOrd="0" destOrd="0" presId="urn:microsoft.com/office/officeart/2008/layout/VerticalCurvedList"/>
    <dgm:cxn modelId="{5932871F-77C8-44A8-8282-9FCEFAE940BA}" type="presOf" srcId="{49BF4C60-1DC6-457F-94B0-3749BCE83014}" destId="{85FF8083-49E2-42D9-ADB9-D499BDE66B18}" srcOrd="0" destOrd="0" presId="urn:microsoft.com/office/officeart/2008/layout/VerticalCurvedList"/>
    <dgm:cxn modelId="{75DFA01F-940C-4178-B652-CB27FA80956D}" srcId="{668E87F8-4379-4339-BCF6-B331FCC3A0A0}" destId="{49BF4C60-1DC6-457F-94B0-3749BCE83014}" srcOrd="3" destOrd="0" parTransId="{95971970-8B77-44D5-91A1-342B0B5E14C4}" sibTransId="{6D28C59C-6D57-4EEE-9300-92FB73FE1304}"/>
    <dgm:cxn modelId="{2357555F-B8F8-4767-88BC-EA67099B1372}" type="presOf" srcId="{668E87F8-4379-4339-BCF6-B331FCC3A0A0}" destId="{1FB8DD9D-F1EE-443C-A13A-A05E90B911D9}" srcOrd="0" destOrd="0" presId="urn:microsoft.com/office/officeart/2008/layout/VerticalCurvedList"/>
    <dgm:cxn modelId="{3FFD4143-BA90-43ED-8BE8-3533479EE8CA}" type="presOf" srcId="{C124FB0A-E367-4936-9064-EE0CCB16D568}" destId="{D766EA37-824B-4D1A-8891-C419503F03A0}" srcOrd="0" destOrd="0" presId="urn:microsoft.com/office/officeart/2008/layout/VerticalCurvedList"/>
    <dgm:cxn modelId="{BA1AED50-B17A-4B6A-A31B-1829EF0A3758}" srcId="{668E87F8-4379-4339-BCF6-B331FCC3A0A0}" destId="{219DD235-1BD0-4977-99AC-C356BDFAA67B}" srcOrd="0" destOrd="0" parTransId="{C12E0801-BA21-46FB-AB4D-39226E4E0ADB}" sibTransId="{C124FB0A-E367-4936-9064-EE0CCB16D568}"/>
    <dgm:cxn modelId="{B27F607E-945E-4575-9A24-CEBCDD2D4151}" type="presOf" srcId="{A1779A3D-147C-4D25-8470-CD34BD59A1EA}" destId="{BFD6C952-A48F-45AB-A3AB-9A9AF60C1B69}" srcOrd="0" destOrd="0" presId="urn:microsoft.com/office/officeart/2008/layout/VerticalCurvedList"/>
    <dgm:cxn modelId="{652CB08A-1972-4CC7-8E10-2105A6729232}" srcId="{668E87F8-4379-4339-BCF6-B331FCC3A0A0}" destId="{CB91E600-0256-40B9-B55F-9798817FF2A2}" srcOrd="1" destOrd="0" parTransId="{01A4F6E1-CA6E-4F89-9023-66F23E79613C}" sibTransId="{342D3960-EE8A-47E8-8C2F-82E28056CE07}"/>
    <dgm:cxn modelId="{F26FADA0-AA61-448A-AA3C-B11BAABC7F3B}" type="presOf" srcId="{CB91E600-0256-40B9-B55F-9798817FF2A2}" destId="{0CC5C15F-B62F-4AE8-8E2F-2EB2B5E8773F}" srcOrd="0" destOrd="0" presId="urn:microsoft.com/office/officeart/2008/layout/VerticalCurvedList"/>
    <dgm:cxn modelId="{C0F0A8D1-C1A2-4133-8B11-3D9EB56B2EF4}" srcId="{668E87F8-4379-4339-BCF6-B331FCC3A0A0}" destId="{A1779A3D-147C-4D25-8470-CD34BD59A1EA}" srcOrd="2" destOrd="0" parTransId="{4C00B26B-992F-416D-9991-BC877631807F}" sibTransId="{B082AC18-4157-456D-ADAB-B565E313E682}"/>
    <dgm:cxn modelId="{73E19D85-A37E-4D62-B169-008210ECDDAB}" type="presParOf" srcId="{1FB8DD9D-F1EE-443C-A13A-A05E90B911D9}" destId="{78D44FA1-8753-4AFE-8726-0D6F1265AF44}" srcOrd="0" destOrd="0" presId="urn:microsoft.com/office/officeart/2008/layout/VerticalCurvedList"/>
    <dgm:cxn modelId="{6A25838D-EDE1-4715-8F76-68C5AEDCB567}" type="presParOf" srcId="{78D44FA1-8753-4AFE-8726-0D6F1265AF44}" destId="{53419137-B413-44B1-BF33-8F25036E3D0B}" srcOrd="0" destOrd="0" presId="urn:microsoft.com/office/officeart/2008/layout/VerticalCurvedList"/>
    <dgm:cxn modelId="{6AA7452F-D5EF-452D-B3EF-B4AEA2781783}" type="presParOf" srcId="{53419137-B413-44B1-BF33-8F25036E3D0B}" destId="{E6C9F6AF-B77A-4CC4-828C-98A490C95217}" srcOrd="0" destOrd="0" presId="urn:microsoft.com/office/officeart/2008/layout/VerticalCurvedList"/>
    <dgm:cxn modelId="{2A2EF001-B489-4D9B-8AD4-1CF64DF21FFB}" type="presParOf" srcId="{53419137-B413-44B1-BF33-8F25036E3D0B}" destId="{D766EA37-824B-4D1A-8891-C419503F03A0}" srcOrd="1" destOrd="0" presId="urn:microsoft.com/office/officeart/2008/layout/VerticalCurvedList"/>
    <dgm:cxn modelId="{D9D4CA72-60F6-45F5-AE99-415D7093DCEE}" type="presParOf" srcId="{53419137-B413-44B1-BF33-8F25036E3D0B}" destId="{370DD32E-CC0D-4005-9BBE-85AC0E2EBB56}" srcOrd="2" destOrd="0" presId="urn:microsoft.com/office/officeart/2008/layout/VerticalCurvedList"/>
    <dgm:cxn modelId="{01BB2F10-4199-4977-B9A8-817395D95949}" type="presParOf" srcId="{53419137-B413-44B1-BF33-8F25036E3D0B}" destId="{7866F583-3E1B-4B33-82F1-AD555C70D478}" srcOrd="3" destOrd="0" presId="urn:microsoft.com/office/officeart/2008/layout/VerticalCurvedList"/>
    <dgm:cxn modelId="{80C12C8B-3979-40FB-BB61-7051CD575357}" type="presParOf" srcId="{78D44FA1-8753-4AFE-8726-0D6F1265AF44}" destId="{42ED1688-61B2-4A98-9C6A-4E6A65A48DB9}" srcOrd="1" destOrd="0" presId="urn:microsoft.com/office/officeart/2008/layout/VerticalCurvedList"/>
    <dgm:cxn modelId="{C3D28CAC-E8D3-42A2-AA7F-49B4A37DF996}" type="presParOf" srcId="{78D44FA1-8753-4AFE-8726-0D6F1265AF44}" destId="{D331BD78-8262-46D4-B8C4-E4B03F209DB7}" srcOrd="2" destOrd="0" presId="urn:microsoft.com/office/officeart/2008/layout/VerticalCurvedList"/>
    <dgm:cxn modelId="{C2088C6F-6406-4CF2-9B8A-600EA280AE79}" type="presParOf" srcId="{D331BD78-8262-46D4-B8C4-E4B03F209DB7}" destId="{388DD6C3-1361-4E52-AF35-5359D02C3958}" srcOrd="0" destOrd="0" presId="urn:microsoft.com/office/officeart/2008/layout/VerticalCurvedList"/>
    <dgm:cxn modelId="{7A7EDA7E-03AA-4DF9-9E1B-817E1197D8FD}" type="presParOf" srcId="{78D44FA1-8753-4AFE-8726-0D6F1265AF44}" destId="{0CC5C15F-B62F-4AE8-8E2F-2EB2B5E8773F}" srcOrd="3" destOrd="0" presId="urn:microsoft.com/office/officeart/2008/layout/VerticalCurvedList"/>
    <dgm:cxn modelId="{4F896012-B7D0-4AFF-8041-CF142F00D485}" type="presParOf" srcId="{78D44FA1-8753-4AFE-8726-0D6F1265AF44}" destId="{8295DA5A-2070-40E6-8087-459D05B85D10}" srcOrd="4" destOrd="0" presId="urn:microsoft.com/office/officeart/2008/layout/VerticalCurvedList"/>
    <dgm:cxn modelId="{BE775B00-FEAB-4147-ABB5-5DDAD29EDD35}" type="presParOf" srcId="{8295DA5A-2070-40E6-8087-459D05B85D10}" destId="{69DDA08A-DF1B-4A5F-8E90-A3623BBAE9D4}" srcOrd="0" destOrd="0" presId="urn:microsoft.com/office/officeart/2008/layout/VerticalCurvedList"/>
    <dgm:cxn modelId="{4B1F7D67-17B7-475F-92EA-7DA1D6A76E8F}" type="presParOf" srcId="{78D44FA1-8753-4AFE-8726-0D6F1265AF44}" destId="{BFD6C952-A48F-45AB-A3AB-9A9AF60C1B69}" srcOrd="5" destOrd="0" presId="urn:microsoft.com/office/officeart/2008/layout/VerticalCurvedList"/>
    <dgm:cxn modelId="{1B2E6C19-F2A2-4243-B673-EECED2B8A434}" type="presParOf" srcId="{78D44FA1-8753-4AFE-8726-0D6F1265AF44}" destId="{F054EA55-85EE-422C-BFE0-B5C29D40D925}" srcOrd="6" destOrd="0" presId="urn:microsoft.com/office/officeart/2008/layout/VerticalCurvedList"/>
    <dgm:cxn modelId="{7EF97F40-0A75-42FC-B9E9-D64464D13C88}" type="presParOf" srcId="{F054EA55-85EE-422C-BFE0-B5C29D40D925}" destId="{B85AA6A2-EF15-47F2-BCD3-3145BC4F8834}" srcOrd="0" destOrd="0" presId="urn:microsoft.com/office/officeart/2008/layout/VerticalCurvedList"/>
    <dgm:cxn modelId="{637112A6-8A3E-4080-BF64-6642D15E83B3}" type="presParOf" srcId="{78D44FA1-8753-4AFE-8726-0D6F1265AF44}" destId="{85FF8083-49E2-42D9-ADB9-D499BDE66B18}" srcOrd="7" destOrd="0" presId="urn:microsoft.com/office/officeart/2008/layout/VerticalCurvedList"/>
    <dgm:cxn modelId="{379DD01D-B49B-4546-B931-30BE9917C9A0}" type="presParOf" srcId="{78D44FA1-8753-4AFE-8726-0D6F1265AF44}" destId="{EB8DB7B9-AD03-4344-B148-64B18EB622E8}" srcOrd="8" destOrd="0" presId="urn:microsoft.com/office/officeart/2008/layout/VerticalCurvedList"/>
    <dgm:cxn modelId="{405E575B-BD81-440C-8D80-1ED52E50CDA4}" type="presParOf" srcId="{EB8DB7B9-AD03-4344-B148-64B18EB622E8}" destId="{EB760159-F12D-430F-9126-F5D1BE68BE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0D3BE-2836-428E-9A9B-DAC8E3F9D394}" type="doc">
      <dgm:prSet loTypeId="urn:microsoft.com/office/officeart/2009/layout/ReverseList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B888DC3-B9F9-46A7-99D6-09FEB57ED561}">
      <dgm:prSet phldrT="[Text]"/>
      <dgm:spPr/>
      <dgm:t>
        <a:bodyPr/>
        <a:lstStyle/>
        <a:p>
          <a:r>
            <a:rPr lang="ro-RO" b="1" dirty="0">
              <a:latin typeface="Times New Roman" panose="02020603050405020304" pitchFamily="18" charset="0"/>
              <a:cs typeface="Times New Roman" panose="02020603050405020304" pitchFamily="18" charset="0"/>
            </a:rPr>
            <a:t>1. Generarea submulțimilor</a:t>
          </a:r>
          <a:endParaRPr lang="ro-RO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5460A99-8537-40EF-8CD3-6C7BFB2ABCE3}" type="parTrans" cxnId="{CF478AF1-18F1-45FF-9C68-1A9B79256B91}">
      <dgm:prSet/>
      <dgm:spPr/>
      <dgm:t>
        <a:bodyPr/>
        <a:lstStyle/>
        <a:p>
          <a:endParaRPr lang="ro-RO"/>
        </a:p>
      </dgm:t>
    </dgm:pt>
    <dgm:pt modelId="{D062B736-6770-400B-89ED-F30C092E148C}" type="sibTrans" cxnId="{CF478AF1-18F1-45FF-9C68-1A9B79256B91}">
      <dgm:prSet/>
      <dgm:spPr/>
      <dgm:t>
        <a:bodyPr/>
        <a:lstStyle/>
        <a:p>
          <a:endParaRPr lang="ro-RO"/>
        </a:p>
      </dgm:t>
    </dgm:pt>
    <dgm:pt modelId="{D0833126-34BC-4D17-84B5-AB7DDDFC9A2D}">
      <dgm:prSet phldrT="[Text]" custT="1"/>
      <dgm:spPr/>
      <dgm:t>
        <a:bodyPr/>
        <a:lstStyle/>
        <a:p>
          <a:pPr algn="ctr"/>
          <a:r>
            <a:rPr lang="ro-RO" sz="3600" b="1" kern="12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Problema damelor</a:t>
          </a:r>
          <a:endParaRPr lang="ro-RO" sz="36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CD5EDA7-58AF-4A44-9C28-5EC1CEFBC024}" type="parTrans" cxnId="{2B303B05-90C7-40B7-95D6-EC5C1DBC3073}">
      <dgm:prSet/>
      <dgm:spPr/>
      <dgm:t>
        <a:bodyPr/>
        <a:lstStyle/>
        <a:p>
          <a:endParaRPr lang="ro-RO"/>
        </a:p>
      </dgm:t>
    </dgm:pt>
    <dgm:pt modelId="{05308498-4E8E-4E2F-A61C-6E49C29C84B7}" type="sibTrans" cxnId="{2B303B05-90C7-40B7-95D6-EC5C1DBC3073}">
      <dgm:prSet/>
      <dgm:spPr/>
      <dgm:t>
        <a:bodyPr/>
        <a:lstStyle/>
        <a:p>
          <a:endParaRPr lang="ro-RO"/>
        </a:p>
      </dgm:t>
    </dgm:pt>
    <dgm:pt modelId="{2F8FEC77-51D9-4698-92AD-FE260FBABD63}" type="pres">
      <dgm:prSet presAssocID="{0F80D3BE-2836-428E-9A9B-DAC8E3F9D394}" presName="Name0" presStyleCnt="0">
        <dgm:presLayoutVars>
          <dgm:chMax val="2"/>
          <dgm:chPref val="2"/>
          <dgm:animLvl val="lvl"/>
        </dgm:presLayoutVars>
      </dgm:prSet>
      <dgm:spPr/>
    </dgm:pt>
    <dgm:pt modelId="{CB5AE603-1500-406C-BAC1-DC64CCB9B7BE}" type="pres">
      <dgm:prSet presAssocID="{0F80D3BE-2836-428E-9A9B-DAC8E3F9D394}" presName="LeftText" presStyleLbl="revTx" presStyleIdx="0" presStyleCnt="0">
        <dgm:presLayoutVars>
          <dgm:bulletEnabled val="1"/>
        </dgm:presLayoutVars>
      </dgm:prSet>
      <dgm:spPr/>
    </dgm:pt>
    <dgm:pt modelId="{0F0DE53E-F83A-479A-81B8-AFFA5D28AF19}" type="pres">
      <dgm:prSet presAssocID="{0F80D3BE-2836-428E-9A9B-DAC8E3F9D394}" presName="LeftNode" presStyleLbl="bgImgPlace1" presStyleIdx="0" presStyleCnt="2" custScaleX="154148" custScaleY="54614">
        <dgm:presLayoutVars>
          <dgm:chMax val="2"/>
          <dgm:chPref val="2"/>
        </dgm:presLayoutVars>
      </dgm:prSet>
      <dgm:spPr/>
    </dgm:pt>
    <dgm:pt modelId="{3B6BCA7B-951C-42DF-B5C9-3AC6D3BD0E5D}" type="pres">
      <dgm:prSet presAssocID="{0F80D3BE-2836-428E-9A9B-DAC8E3F9D394}" presName="RightText" presStyleLbl="revTx" presStyleIdx="0" presStyleCnt="0">
        <dgm:presLayoutVars>
          <dgm:bulletEnabled val="1"/>
        </dgm:presLayoutVars>
      </dgm:prSet>
      <dgm:spPr/>
    </dgm:pt>
    <dgm:pt modelId="{D448CED0-06A6-43C3-817E-1648E4A97BAB}" type="pres">
      <dgm:prSet presAssocID="{0F80D3BE-2836-428E-9A9B-DAC8E3F9D394}" presName="RightNode" presStyleLbl="bgImgPlace1" presStyleIdx="1" presStyleCnt="2" custScaleX="156918" custScaleY="53172" custLinFactNeighborX="67350" custLinFactNeighborY="1593">
        <dgm:presLayoutVars>
          <dgm:chMax val="0"/>
          <dgm:chPref val="0"/>
        </dgm:presLayoutVars>
      </dgm:prSet>
      <dgm:spPr/>
    </dgm:pt>
    <dgm:pt modelId="{EDCC8777-8B2E-48C4-A1D3-15D1257336AD}" type="pres">
      <dgm:prSet presAssocID="{0F80D3BE-2836-428E-9A9B-DAC8E3F9D394}" presName="TopArrow" presStyleLbl="node1" presStyleIdx="0" presStyleCnt="2" custScaleX="127545" custScaleY="137576" custLinFactNeighborX="23967" custLinFactNeighborY="32632"/>
      <dgm:spPr/>
    </dgm:pt>
    <dgm:pt modelId="{A5A85EE2-6333-4DBA-83B1-61357F35B1F5}" type="pres">
      <dgm:prSet presAssocID="{0F80D3BE-2836-428E-9A9B-DAC8E3F9D394}" presName="BottomArrow" presStyleLbl="node1" presStyleIdx="1" presStyleCnt="2" custScaleX="118974" custScaleY="125260" custLinFactNeighborX="32527" custLinFactNeighborY="-25110"/>
      <dgm:spPr/>
    </dgm:pt>
  </dgm:ptLst>
  <dgm:cxnLst>
    <dgm:cxn modelId="{2B303B05-90C7-40B7-95D6-EC5C1DBC3073}" srcId="{0F80D3BE-2836-428E-9A9B-DAC8E3F9D394}" destId="{D0833126-34BC-4D17-84B5-AB7DDDFC9A2D}" srcOrd="1" destOrd="0" parTransId="{DCD5EDA7-58AF-4A44-9C28-5EC1CEFBC024}" sibTransId="{05308498-4E8E-4E2F-A61C-6E49C29C84B7}"/>
    <dgm:cxn modelId="{9D668114-7BFB-419D-AA6B-9C88C0CE437D}" type="presOf" srcId="{D0833126-34BC-4D17-84B5-AB7DDDFC9A2D}" destId="{D448CED0-06A6-43C3-817E-1648E4A97BAB}" srcOrd="1" destOrd="0" presId="urn:microsoft.com/office/officeart/2009/layout/ReverseList"/>
    <dgm:cxn modelId="{43C31D19-CBDD-49ED-8B3A-F20A54E66C57}" type="presOf" srcId="{0F80D3BE-2836-428E-9A9B-DAC8E3F9D394}" destId="{2F8FEC77-51D9-4698-92AD-FE260FBABD63}" srcOrd="0" destOrd="0" presId="urn:microsoft.com/office/officeart/2009/layout/ReverseList"/>
    <dgm:cxn modelId="{4A508129-07A5-408C-9CC4-3962E656121B}" type="presOf" srcId="{D0833126-34BC-4D17-84B5-AB7DDDFC9A2D}" destId="{3B6BCA7B-951C-42DF-B5C9-3AC6D3BD0E5D}" srcOrd="0" destOrd="0" presId="urn:microsoft.com/office/officeart/2009/layout/ReverseList"/>
    <dgm:cxn modelId="{BCDD5E75-B4D0-46F2-996E-1066A489DDFD}" type="presOf" srcId="{BB888DC3-B9F9-46A7-99D6-09FEB57ED561}" destId="{0F0DE53E-F83A-479A-81B8-AFFA5D28AF19}" srcOrd="1" destOrd="0" presId="urn:microsoft.com/office/officeart/2009/layout/ReverseList"/>
    <dgm:cxn modelId="{D35A4D99-C365-4353-8B79-97A45B8F42F5}" type="presOf" srcId="{BB888DC3-B9F9-46A7-99D6-09FEB57ED561}" destId="{CB5AE603-1500-406C-BAC1-DC64CCB9B7BE}" srcOrd="0" destOrd="0" presId="urn:microsoft.com/office/officeart/2009/layout/ReverseList"/>
    <dgm:cxn modelId="{CF478AF1-18F1-45FF-9C68-1A9B79256B91}" srcId="{0F80D3BE-2836-428E-9A9B-DAC8E3F9D394}" destId="{BB888DC3-B9F9-46A7-99D6-09FEB57ED561}" srcOrd="0" destOrd="0" parTransId="{B5460A99-8537-40EF-8CD3-6C7BFB2ABCE3}" sibTransId="{D062B736-6770-400B-89ED-F30C092E148C}"/>
    <dgm:cxn modelId="{830C3165-9325-4E2C-92B3-E9FD448FD678}" type="presParOf" srcId="{2F8FEC77-51D9-4698-92AD-FE260FBABD63}" destId="{CB5AE603-1500-406C-BAC1-DC64CCB9B7BE}" srcOrd="0" destOrd="0" presId="urn:microsoft.com/office/officeart/2009/layout/ReverseList"/>
    <dgm:cxn modelId="{4D3EBEF8-778B-4457-B818-DB560BCD889B}" type="presParOf" srcId="{2F8FEC77-51D9-4698-92AD-FE260FBABD63}" destId="{0F0DE53E-F83A-479A-81B8-AFFA5D28AF19}" srcOrd="1" destOrd="0" presId="urn:microsoft.com/office/officeart/2009/layout/ReverseList"/>
    <dgm:cxn modelId="{D7EE68A1-1749-48D2-A9A9-048C06C30EA4}" type="presParOf" srcId="{2F8FEC77-51D9-4698-92AD-FE260FBABD63}" destId="{3B6BCA7B-951C-42DF-B5C9-3AC6D3BD0E5D}" srcOrd="2" destOrd="0" presId="urn:microsoft.com/office/officeart/2009/layout/ReverseList"/>
    <dgm:cxn modelId="{C68CFD6E-0976-49FC-B306-F5EE56B9A6E3}" type="presParOf" srcId="{2F8FEC77-51D9-4698-92AD-FE260FBABD63}" destId="{D448CED0-06A6-43C3-817E-1648E4A97BAB}" srcOrd="3" destOrd="0" presId="urn:microsoft.com/office/officeart/2009/layout/ReverseList"/>
    <dgm:cxn modelId="{BB6AC243-EEE4-45F9-8CDC-F82677AB6B74}" type="presParOf" srcId="{2F8FEC77-51D9-4698-92AD-FE260FBABD63}" destId="{EDCC8777-8B2E-48C4-A1D3-15D1257336AD}" srcOrd="4" destOrd="0" presId="urn:microsoft.com/office/officeart/2009/layout/ReverseList"/>
    <dgm:cxn modelId="{A6E02423-E422-4518-B979-49C0D9040AA5}" type="presParOf" srcId="{2F8FEC77-51D9-4698-92AD-FE260FBABD63}" destId="{A5A85EE2-6333-4DBA-83B1-61357F35B1F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46C7-C250-419D-B56F-8E2FFDF41852}">
      <dsp:nvSpPr>
        <dsp:cNvPr id="0" name=""/>
        <dsp:cNvSpPr/>
      </dsp:nvSpPr>
      <dsp:spPr>
        <a:xfrm>
          <a:off x="-18459" y="-159022"/>
          <a:ext cx="7847460" cy="710139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85518-0388-4008-BF4C-F2F9C348A194}">
      <dsp:nvSpPr>
        <dsp:cNvPr id="0" name=""/>
        <dsp:cNvSpPr/>
      </dsp:nvSpPr>
      <dsp:spPr>
        <a:xfrm>
          <a:off x="616989" y="5331138"/>
          <a:ext cx="189387" cy="18938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7EC6A-DF65-4A60-8691-A97E970A2105}">
      <dsp:nvSpPr>
        <dsp:cNvPr id="0" name=""/>
        <dsp:cNvSpPr/>
      </dsp:nvSpPr>
      <dsp:spPr>
        <a:xfrm>
          <a:off x="896355" y="5318541"/>
          <a:ext cx="2113021" cy="42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52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Definiție</a:t>
          </a:r>
          <a:endParaRPr lang="ro-RO" sz="2200" b="1" kern="1200" dirty="0"/>
        </a:p>
      </dsp:txBody>
      <dsp:txXfrm>
        <a:off x="896355" y="5318541"/>
        <a:ext cx="2113021" cy="423415"/>
      </dsp:txXfrm>
    </dsp:sp>
    <dsp:sp modelId="{E495A29F-DB2E-49DC-AFAC-7B6D11C6AC5D}">
      <dsp:nvSpPr>
        <dsp:cNvPr id="0" name=""/>
        <dsp:cNvSpPr/>
      </dsp:nvSpPr>
      <dsp:spPr>
        <a:xfrm>
          <a:off x="1167189" y="4460418"/>
          <a:ext cx="296431" cy="296431"/>
        </a:xfrm>
        <a:prstGeom prst="ellipse">
          <a:avLst/>
        </a:prstGeom>
        <a:solidFill>
          <a:schemeClr val="accent1">
            <a:shade val="50000"/>
            <a:hueOff val="-32342"/>
            <a:satOff val="-3721"/>
            <a:lumOff val="179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30ABA-FD78-4337-981E-2005D6F5A63C}">
      <dsp:nvSpPr>
        <dsp:cNvPr id="0" name=""/>
        <dsp:cNvSpPr/>
      </dsp:nvSpPr>
      <dsp:spPr>
        <a:xfrm>
          <a:off x="1450077" y="4512017"/>
          <a:ext cx="6072942" cy="542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7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Algoritmul</a:t>
          </a:r>
          <a:r>
            <a:rPr lang="ro-RO" sz="22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 generarea tuturor soluțiilor </a:t>
          </a:r>
          <a:endParaRPr lang="ro-RO" sz="2200" b="1" kern="1200" dirty="0"/>
        </a:p>
      </dsp:txBody>
      <dsp:txXfrm>
        <a:off x="1450077" y="4512017"/>
        <a:ext cx="6072942" cy="542103"/>
      </dsp:txXfrm>
    </dsp:sp>
    <dsp:sp modelId="{3A1E6AA4-48DB-49DC-8F39-A021A4F9077C}">
      <dsp:nvSpPr>
        <dsp:cNvPr id="0" name=""/>
        <dsp:cNvSpPr/>
      </dsp:nvSpPr>
      <dsp:spPr>
        <a:xfrm>
          <a:off x="1848834" y="3624280"/>
          <a:ext cx="395242" cy="395242"/>
        </a:xfrm>
        <a:prstGeom prst="ellipse">
          <a:avLst/>
        </a:prstGeom>
        <a:solidFill>
          <a:schemeClr val="accent1">
            <a:shade val="50000"/>
            <a:hueOff val="-64683"/>
            <a:satOff val="-7442"/>
            <a:lumOff val="359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3018E-9D2F-473C-90B0-298601A0981C}">
      <dsp:nvSpPr>
        <dsp:cNvPr id="0" name=""/>
        <dsp:cNvSpPr/>
      </dsp:nvSpPr>
      <dsp:spPr>
        <a:xfrm>
          <a:off x="2165933" y="3756304"/>
          <a:ext cx="6009594" cy="389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31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  Forma generală a funcției BACKTRACKING</a:t>
          </a:r>
          <a:endParaRPr lang="ro-RO" sz="2100" b="1" kern="1200" dirty="0"/>
        </a:p>
      </dsp:txBody>
      <dsp:txXfrm>
        <a:off x="2165933" y="3756304"/>
        <a:ext cx="6009594" cy="389068"/>
      </dsp:txXfrm>
    </dsp:sp>
    <dsp:sp modelId="{53A5EE9A-2BC0-4423-8D4B-84ECF0104B7C}">
      <dsp:nvSpPr>
        <dsp:cNvPr id="0" name=""/>
        <dsp:cNvSpPr/>
      </dsp:nvSpPr>
      <dsp:spPr>
        <a:xfrm>
          <a:off x="2578349" y="2816742"/>
          <a:ext cx="510521" cy="510521"/>
        </a:xfrm>
        <a:prstGeom prst="ellipse">
          <a:avLst/>
        </a:prstGeom>
        <a:solidFill>
          <a:schemeClr val="accent1">
            <a:shade val="50000"/>
            <a:hueOff val="-64683"/>
            <a:satOff val="-7442"/>
            <a:lumOff val="359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39E05-48D6-4508-B225-C19A61B51D97}">
      <dsp:nvSpPr>
        <dsp:cNvPr id="0" name=""/>
        <dsp:cNvSpPr/>
      </dsp:nvSpPr>
      <dsp:spPr>
        <a:xfrm>
          <a:off x="3126461" y="3002177"/>
          <a:ext cx="4749729" cy="352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5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Test de verificare</a:t>
          </a:r>
        </a:p>
      </dsp:txBody>
      <dsp:txXfrm>
        <a:off x="3126461" y="3002177"/>
        <a:ext cx="4749729" cy="352186"/>
      </dsp:txXfrm>
    </dsp:sp>
    <dsp:sp modelId="{F1CFBCB6-EFC2-4605-B3B4-883B70208221}">
      <dsp:nvSpPr>
        <dsp:cNvPr id="0" name=""/>
        <dsp:cNvSpPr/>
      </dsp:nvSpPr>
      <dsp:spPr>
        <a:xfrm>
          <a:off x="3533812" y="2137546"/>
          <a:ext cx="650503" cy="650503"/>
        </a:xfrm>
        <a:prstGeom prst="ellipse">
          <a:avLst/>
        </a:prstGeom>
        <a:solidFill>
          <a:schemeClr val="accent1">
            <a:shade val="50000"/>
            <a:hueOff val="-32342"/>
            <a:satOff val="-3721"/>
            <a:lumOff val="179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8E5FC-4C46-42D7-ADC6-6B9D47EF661B}">
      <dsp:nvSpPr>
        <dsp:cNvPr id="0" name=""/>
        <dsp:cNvSpPr/>
      </dsp:nvSpPr>
      <dsp:spPr>
        <a:xfrm>
          <a:off x="5186235" y="1678397"/>
          <a:ext cx="3231372" cy="49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688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 Aplicații de rezolvat</a:t>
          </a:r>
        </a:p>
      </dsp:txBody>
      <dsp:txXfrm>
        <a:off x="5186235" y="1678397"/>
        <a:ext cx="3231372" cy="497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EA37-824B-4D1A-8891-C419503F03A0}">
      <dsp:nvSpPr>
        <dsp:cNvPr id="0" name=""/>
        <dsp:cNvSpPr/>
      </dsp:nvSpPr>
      <dsp:spPr>
        <a:xfrm>
          <a:off x="-7309991" y="-1117259"/>
          <a:ext cx="8698819" cy="8698819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D1688-61B2-4A98-9C6A-4E6A65A48DB9}">
      <dsp:nvSpPr>
        <dsp:cNvPr id="0" name=""/>
        <dsp:cNvSpPr/>
      </dsp:nvSpPr>
      <dsp:spPr>
        <a:xfrm>
          <a:off x="726576" y="496975"/>
          <a:ext cx="7260130" cy="9944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359" tIns="71120" rIns="71120" bIns="71120" numCol="1" spcCol="1270" anchor="ctr" anchorCtr="0">
          <a:noAutofit/>
          <a:sp3d extrusionH="28000" prstMaterial="matte"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Generarea produsului cartezian</a:t>
          </a:r>
        </a:p>
      </dsp:txBody>
      <dsp:txXfrm>
        <a:off x="726576" y="496975"/>
        <a:ext cx="7260130" cy="994467"/>
      </dsp:txXfrm>
    </dsp:sp>
    <dsp:sp modelId="{388DD6C3-1361-4E52-AF35-5359D02C3958}">
      <dsp:nvSpPr>
        <dsp:cNvPr id="0" name=""/>
        <dsp:cNvSpPr/>
      </dsp:nvSpPr>
      <dsp:spPr>
        <a:xfrm>
          <a:off x="105034" y="372666"/>
          <a:ext cx="1243084" cy="1243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5C15F-B62F-4AE8-8E2F-2EB2B5E8773F}">
      <dsp:nvSpPr>
        <dsp:cNvPr id="0" name=""/>
        <dsp:cNvSpPr/>
      </dsp:nvSpPr>
      <dsp:spPr>
        <a:xfrm>
          <a:off x="1296727" y="1988935"/>
          <a:ext cx="6689979" cy="9944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359" tIns="71120" rIns="71120" bIns="71120" numCol="1" spcCol="1270" anchor="ctr" anchorCtr="0">
          <a:noAutofit/>
          <a:sp3d extrusionH="28000" prstMaterial="matte"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Generarea permutărilor</a:t>
          </a:r>
          <a:endParaRPr lang="ro-RO" sz="28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6727" y="1988935"/>
        <a:ext cx="6689979" cy="994467"/>
      </dsp:txXfrm>
    </dsp:sp>
    <dsp:sp modelId="{69DDA08A-DF1B-4A5F-8E90-A3623BBAE9D4}">
      <dsp:nvSpPr>
        <dsp:cNvPr id="0" name=""/>
        <dsp:cNvSpPr/>
      </dsp:nvSpPr>
      <dsp:spPr>
        <a:xfrm>
          <a:off x="675185" y="1864627"/>
          <a:ext cx="1243084" cy="1243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6C952-A48F-45AB-A3AB-9A9AF60C1B69}">
      <dsp:nvSpPr>
        <dsp:cNvPr id="0" name=""/>
        <dsp:cNvSpPr/>
      </dsp:nvSpPr>
      <dsp:spPr>
        <a:xfrm>
          <a:off x="1296727" y="3480896"/>
          <a:ext cx="6689979" cy="9944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359" tIns="71120" rIns="71120" bIns="71120" numCol="1" spcCol="1270" anchor="ctr" anchorCtr="0">
          <a:noAutofit/>
          <a:sp3d extrusionH="28000" prstMaterial="matte"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Generarea aranjamentelor</a:t>
          </a:r>
        </a:p>
      </dsp:txBody>
      <dsp:txXfrm>
        <a:off x="1296727" y="3480896"/>
        <a:ext cx="6689979" cy="994467"/>
      </dsp:txXfrm>
    </dsp:sp>
    <dsp:sp modelId="{B85AA6A2-EF15-47F2-BCD3-3145BC4F8834}">
      <dsp:nvSpPr>
        <dsp:cNvPr id="0" name=""/>
        <dsp:cNvSpPr/>
      </dsp:nvSpPr>
      <dsp:spPr>
        <a:xfrm>
          <a:off x="675185" y="3356587"/>
          <a:ext cx="1243084" cy="1243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8083-49E2-42D9-ADB9-D499BDE66B18}">
      <dsp:nvSpPr>
        <dsp:cNvPr id="0" name=""/>
        <dsp:cNvSpPr/>
      </dsp:nvSpPr>
      <dsp:spPr>
        <a:xfrm>
          <a:off x="726576" y="4972856"/>
          <a:ext cx="7260130" cy="9944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9359" tIns="71120" rIns="71120" bIns="71120" numCol="1" spcCol="1270" anchor="ctr" anchorCtr="0">
          <a:noAutofit/>
          <a:sp3d extrusionH="28000" prstMaterial="matte"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Generarea combinărilor</a:t>
          </a:r>
        </a:p>
      </dsp:txBody>
      <dsp:txXfrm>
        <a:off x="726576" y="4972856"/>
        <a:ext cx="7260130" cy="994467"/>
      </dsp:txXfrm>
    </dsp:sp>
    <dsp:sp modelId="{EB760159-F12D-430F-9126-F5D1BE68BE3A}">
      <dsp:nvSpPr>
        <dsp:cNvPr id="0" name=""/>
        <dsp:cNvSpPr/>
      </dsp:nvSpPr>
      <dsp:spPr>
        <a:xfrm>
          <a:off x="105034" y="4848548"/>
          <a:ext cx="1243084" cy="1243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E53E-F83A-479A-81B8-AFFA5D28AF19}">
      <dsp:nvSpPr>
        <dsp:cNvPr id="0" name=""/>
        <dsp:cNvSpPr/>
      </dsp:nvSpPr>
      <dsp:spPr>
        <a:xfrm rot="16200000">
          <a:off x="1985196" y="1137308"/>
          <a:ext cx="1902566" cy="32816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222250" rIns="200025" bIns="222250" numCol="1" spcCol="1270" anchor="t" anchorCtr="0">
          <a:noAutofit/>
          <a:sp3d extrusionH="28000" prstMaterial="matte"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Generarea submulțimilor</a:t>
          </a:r>
          <a:endParaRPr lang="ro-RO" sz="3500" kern="1200" dirty="0"/>
        </a:p>
      </dsp:txBody>
      <dsp:txXfrm rot="5400000">
        <a:off x="1388554" y="1919734"/>
        <a:ext cx="3188743" cy="1716782"/>
      </dsp:txXfrm>
    </dsp:sp>
    <dsp:sp modelId="{D448CED0-06A6-43C3-817E-1648E4A97BAB}">
      <dsp:nvSpPr>
        <dsp:cNvPr id="0" name=""/>
        <dsp:cNvSpPr/>
      </dsp:nvSpPr>
      <dsp:spPr>
        <a:xfrm rot="5400000">
          <a:off x="5531531" y="1163317"/>
          <a:ext cx="1852332" cy="33406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28600" rIns="137160" bIns="228600" numCol="1" spcCol="1270" anchor="t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b="1" kern="12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Problema damelor</a:t>
          </a:r>
          <a:endParaRPr lang="ro-RO" sz="36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4787395" y="1997893"/>
        <a:ext cx="3250165" cy="1671452"/>
      </dsp:txXfrm>
    </dsp:sp>
    <dsp:sp modelId="{EDCC8777-8B2E-48C4-A1D3-15D1257336AD}">
      <dsp:nvSpPr>
        <dsp:cNvPr id="0" name=""/>
        <dsp:cNvSpPr/>
      </dsp:nvSpPr>
      <dsp:spPr>
        <a:xfrm>
          <a:off x="3163146" y="376612"/>
          <a:ext cx="2838583" cy="30616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85EE2-6333-4DBA-83B1-61357F35B1F5}">
      <dsp:nvSpPr>
        <dsp:cNvPr id="0" name=""/>
        <dsp:cNvSpPr/>
      </dsp:nvSpPr>
      <dsp:spPr>
        <a:xfrm rot="10800000">
          <a:off x="3449030" y="2421858"/>
          <a:ext cx="2647831" cy="27875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10554F-E026-4723-8E42-B8F35967FB00}" type="datetime1">
              <a:rPr lang="ro-RO" smtClean="0"/>
              <a:t>30.06.2024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64A7-0928-4675-951F-5F4FCDAE7D16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2606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2745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3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6115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7283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4683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9229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06518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81438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19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6932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34586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29876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87284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67714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60886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31502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2841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73356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83979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29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131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7195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30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32723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31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63574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32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2925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0947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5720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7462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2803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8066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t>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868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o-RO" noProof="0"/>
              <a:t>Faceți clic pentru a edita stilul de subtitlu coordonator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>
            <a:lvl1pPr>
              <a:defRPr/>
            </a:lvl1pPr>
          </a:lstStyle>
          <a:p>
            <a:fld id="{021E8DA4-B4C0-47AB-A3EE-0CB0C31C771F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/>
              <a:t>Faceți clic pe pictogramă pentru a adăuga o imagine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966FC3-391A-40DF-8085-F7FC8DC59101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856FFE0C-DE3B-40DB-B7EA-A62B514C0B32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457DB924-CC59-45A9-AF66-2701DA2EA0EB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  <p:sp>
        <p:nvSpPr>
          <p:cNvPr id="9" name="Casetă text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o-RO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0" name="Casetă text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o-RO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6743140-39D6-4782-BEFE-4405B518C1E3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u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7" name="Substituent text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8" name="Substituent text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9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10" name="Substituent text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11" name="Substituent text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701402-634A-4274-A92C-AA6E0C52E001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19" name="Substituent text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20" name="Substituent imagin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  <a:endParaRPr lang="ro-RO" noProof="0" dirty="0"/>
          </a:p>
        </p:txBody>
      </p:sp>
      <p:sp>
        <p:nvSpPr>
          <p:cNvPr id="21" name="Substituent text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22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23" name="Substituent imagin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  <a:endParaRPr lang="ro-RO" noProof="0" dirty="0"/>
          </a:p>
        </p:txBody>
      </p:sp>
      <p:sp>
        <p:nvSpPr>
          <p:cNvPr id="24" name="Substituent text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25" name="Substituent text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26" name="Substituent imagin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  <a:endParaRPr lang="ro-RO" noProof="0" dirty="0"/>
          </a:p>
        </p:txBody>
      </p:sp>
      <p:sp>
        <p:nvSpPr>
          <p:cNvPr id="27" name="Substituent text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EB215-05E4-4AD4-BA2F-00D263D11C77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07043A-A83A-444E-9224-22C2E3637CAA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1F974A18-F690-4981-879D-D3641CD678B3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CEF84-F84F-4D8A-8FA6-FE2E6E8BCFD8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7F456CE-F0F1-4639-BA24-1693BCBE1C41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5FD051-19D7-4AC7-8911-4B8DDAD23BAB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E4F78F-0ECD-41C5-B0D2-7ABC65C9F1BA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E8C4F8-3137-4304-9A86-74FA10ED6A91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C14ED-0A66-4B67-8EC0-0EF381884CC4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0419E3-7876-42FF-994A-56955728601A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o-RO" noProof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/>
              <a:t>Faceți clic pe pictogramă pentru a adăuga o imagine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6FBB9-59F9-4821-96D9-DCD25E317590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noProof="0" dirty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92A605D-0AF3-41E5-9B37-801229BBAFA6}" type="datetime1">
              <a:rPr lang="ro-RO" smtClean="0"/>
              <a:pPr/>
              <a:t>30.06.2024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ro-RO" noProof="0" smtClean="0"/>
              <a:pPr/>
              <a:t>‹#›</a:t>
            </a:fld>
            <a:endParaRPr lang="ro-RO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Dreptunghi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6" y="821265"/>
            <a:ext cx="6766553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ro-RO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de programare 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BACKTRACKING</a:t>
            </a:r>
          </a:p>
        </p:txBody>
      </p:sp>
      <p:cxnSp>
        <p:nvCxnSpPr>
          <p:cNvPr id="19" name="Conector drept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u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20" y="5064791"/>
            <a:ext cx="4680030" cy="1669502"/>
          </a:xfrm>
        </p:spPr>
        <p:txBody>
          <a:bodyPr rtlCol="0" anchor="ctr">
            <a:normAutofit/>
          </a:bodyPr>
          <a:lstStyle/>
          <a:p>
            <a:pPr rtl="0"/>
            <a:r>
              <a:rPr lang="ro-RO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VLĂDAIA GABRIELA</a:t>
            </a:r>
          </a:p>
        </p:txBody>
      </p:sp>
      <p:pic>
        <p:nvPicPr>
          <p:cNvPr id="21" name="Imagin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E9AF45F6-689F-45E4-A98F-029497D5C361}"/>
              </a:ext>
            </a:extLst>
          </p:cNvPr>
          <p:cNvSpPr/>
          <p:nvPr/>
        </p:nvSpPr>
        <p:spPr>
          <a:xfrm rot="20865122">
            <a:off x="8898332" y="1662022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5400" b="1" cap="none" spc="0" baseline="-25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o-RO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BA252B45-97E9-4F3D-8AF6-8F6BA3B87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0956">
            <a:off x="7767660" y="3475295"/>
            <a:ext cx="1299987" cy="118791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7713B637-84C8-487B-91C3-19154B6FE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82648">
            <a:off x="9713586" y="2770786"/>
            <a:ext cx="1140181" cy="1100174"/>
          </a:xfrm>
          <a:prstGeom prst="rect">
            <a:avLst/>
          </a:prstGeom>
        </p:spPr>
      </p:pic>
      <p:pic>
        <p:nvPicPr>
          <p:cNvPr id="2050" name="Picture 2" descr="Learn C++ for Android - Download | Bazaar">
            <a:extLst>
              <a:ext uri="{FF2B5EF4-FFF2-40B4-BE49-F238E27FC236}">
                <a16:creationId xmlns:a16="http://schemas.microsoft.com/office/drawing/2014/main" id="{80E1070E-6308-4FD0-B81F-C5A19866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1" y="409221"/>
            <a:ext cx="1972735" cy="19727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de::Blocks">
            <a:extLst>
              <a:ext uri="{FF2B5EF4-FFF2-40B4-BE49-F238E27FC236}">
                <a16:creationId xmlns:a16="http://schemas.microsoft.com/office/drawing/2014/main" id="{4D1B0088-CCDD-441D-9255-A65E04C1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18" y="353408"/>
            <a:ext cx="3653425" cy="15776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C6C2A0B-8DAD-4553-8046-3D4785B12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235" y="1462316"/>
            <a:ext cx="8168066" cy="40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În ce condiții se revine la componenta anterioară?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indent="-27940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După ce am găsit o valoare convenabilă pentru componenta k.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indent="-279400">
              <a:lnSpc>
                <a:spcPct val="115000"/>
              </a:lnSpc>
              <a:spcAft>
                <a:spcPts val="1000"/>
              </a:spcAft>
            </a:pPr>
            <a:endParaRPr lang="ro-RO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indent="-279400"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Dacă valoarea testată pentru componenta k nu convine.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indent="-279400">
              <a:lnSpc>
                <a:spcPct val="115000"/>
              </a:lnSpc>
              <a:spcAft>
                <a:spcPts val="1000"/>
              </a:spcAft>
            </a:pPr>
            <a:endParaRPr lang="ro-RO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indent="-279400"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Dacă am testat toate valorile posibile pentru componenta k.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118100" y="558800"/>
            <a:ext cx="485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Dați clic pe răspunsul corect !</a:t>
            </a:r>
          </a:p>
        </p:txBody>
      </p:sp>
    </p:spTree>
    <p:extLst>
      <p:ext uri="{BB962C8B-B14F-4D97-AF65-F5344CB8AC3E}">
        <p14:creationId xmlns:p14="http://schemas.microsoft.com/office/powerpoint/2010/main" val="270381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803899" y="2222500"/>
            <a:ext cx="357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CORECT !</a:t>
            </a:r>
          </a:p>
        </p:txBody>
      </p:sp>
      <p:sp>
        <p:nvSpPr>
          <p:cNvPr id="3" name="Schemă logică: proces alternativ 2">
            <a:hlinkClick r:id="rId4" action="ppaction://hlinksldjump"/>
            <a:extLst>
              <a:ext uri="{FF2B5EF4-FFF2-40B4-BE49-F238E27FC236}">
                <a16:creationId xmlns:a16="http://schemas.microsoft.com/office/drawing/2014/main" id="{18BCB0DF-A7A2-4FCD-808A-A6DE7F314D31}"/>
              </a:ext>
            </a:extLst>
          </p:cNvPr>
          <p:cNvSpPr/>
          <p:nvPr/>
        </p:nvSpPr>
        <p:spPr>
          <a:xfrm>
            <a:off x="4636896" y="4155529"/>
            <a:ext cx="2602104" cy="91177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Revin la întrebare</a:t>
            </a:r>
          </a:p>
        </p:txBody>
      </p:sp>
      <p:sp>
        <p:nvSpPr>
          <p:cNvPr id="11" name="Schemă logică: proces alternativ 10">
            <a:hlinkClick r:id="rId5" action="ppaction://hlinksldjump"/>
            <a:extLst>
              <a:ext uri="{FF2B5EF4-FFF2-40B4-BE49-F238E27FC236}">
                <a16:creationId xmlns:a16="http://schemas.microsoft.com/office/drawing/2014/main" id="{81510251-8841-4461-84C2-1D4E941E3E04}"/>
              </a:ext>
            </a:extLst>
          </p:cNvPr>
          <p:cNvSpPr/>
          <p:nvPr/>
        </p:nvSpPr>
        <p:spPr>
          <a:xfrm>
            <a:off x="8432799" y="3987800"/>
            <a:ext cx="2837345" cy="10795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Întrebarea</a:t>
            </a:r>
          </a:p>
          <a:p>
            <a:pPr algn="ctr"/>
            <a:r>
              <a:rPr lang="ro-RO" sz="2800" b="1" dirty="0">
                <a:solidFill>
                  <a:srgbClr val="7030A0"/>
                </a:solidFill>
              </a:rPr>
              <a:t>următoare</a:t>
            </a:r>
          </a:p>
        </p:txBody>
      </p:sp>
      <p:sp>
        <p:nvSpPr>
          <p:cNvPr id="4" name="Săgeată: dreapta 3">
            <a:hlinkClick r:id="rId5" action="ppaction://hlinksldjump"/>
            <a:extLst>
              <a:ext uri="{FF2B5EF4-FFF2-40B4-BE49-F238E27FC236}">
                <a16:creationId xmlns:a16="http://schemas.microsoft.com/office/drawing/2014/main" id="{C5C58A6B-0EAA-4649-963A-A21170C36582}"/>
              </a:ext>
            </a:extLst>
          </p:cNvPr>
          <p:cNvSpPr/>
          <p:nvPr/>
        </p:nvSpPr>
        <p:spPr>
          <a:xfrm>
            <a:off x="10898155" y="6354147"/>
            <a:ext cx="709127" cy="4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769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803899" y="2222500"/>
            <a:ext cx="357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GREȘIT !</a:t>
            </a:r>
          </a:p>
        </p:txBody>
      </p:sp>
      <p:sp>
        <p:nvSpPr>
          <p:cNvPr id="3" name="Schemă logică: proces alternativ 2">
            <a:hlinkClick r:id="rId4" action="ppaction://hlinksldjump"/>
            <a:extLst>
              <a:ext uri="{FF2B5EF4-FFF2-40B4-BE49-F238E27FC236}">
                <a16:creationId xmlns:a16="http://schemas.microsoft.com/office/drawing/2014/main" id="{18BCB0DF-A7A2-4FCD-808A-A6DE7F314D31}"/>
              </a:ext>
            </a:extLst>
          </p:cNvPr>
          <p:cNvSpPr/>
          <p:nvPr/>
        </p:nvSpPr>
        <p:spPr>
          <a:xfrm>
            <a:off x="4636896" y="4155529"/>
            <a:ext cx="2602104" cy="91177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Revin la întrebare</a:t>
            </a:r>
          </a:p>
        </p:txBody>
      </p:sp>
      <p:sp>
        <p:nvSpPr>
          <p:cNvPr id="11" name="Schemă logică: proces alternativ 10">
            <a:hlinkClick r:id="rId5" action="ppaction://hlinksldjump"/>
            <a:extLst>
              <a:ext uri="{FF2B5EF4-FFF2-40B4-BE49-F238E27FC236}">
                <a16:creationId xmlns:a16="http://schemas.microsoft.com/office/drawing/2014/main" id="{81510251-8841-4461-84C2-1D4E941E3E04}"/>
              </a:ext>
            </a:extLst>
          </p:cNvPr>
          <p:cNvSpPr/>
          <p:nvPr/>
        </p:nvSpPr>
        <p:spPr>
          <a:xfrm>
            <a:off x="8432799" y="3987800"/>
            <a:ext cx="2837345" cy="10795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Întrebarea</a:t>
            </a:r>
          </a:p>
          <a:p>
            <a:pPr algn="ctr"/>
            <a:r>
              <a:rPr lang="ro-RO" sz="2800" b="1" dirty="0">
                <a:solidFill>
                  <a:srgbClr val="7030A0"/>
                </a:solidFill>
              </a:rPr>
              <a:t>următoare</a:t>
            </a:r>
          </a:p>
        </p:txBody>
      </p:sp>
      <p:sp>
        <p:nvSpPr>
          <p:cNvPr id="9" name="Săgeată: dreapta 8">
            <a:hlinkClick r:id="rId5" action="ppaction://hlinksldjump"/>
            <a:extLst>
              <a:ext uri="{FF2B5EF4-FFF2-40B4-BE49-F238E27FC236}">
                <a16:creationId xmlns:a16="http://schemas.microsoft.com/office/drawing/2014/main" id="{90D13E8A-8521-4381-B088-7A5F672F9DC2}"/>
              </a:ext>
            </a:extLst>
          </p:cNvPr>
          <p:cNvSpPr/>
          <p:nvPr/>
        </p:nvSpPr>
        <p:spPr>
          <a:xfrm>
            <a:off x="10915580" y="6158204"/>
            <a:ext cx="709127" cy="4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9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C6C2A0B-8DAD-4553-8046-3D4785B12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035" y="1883174"/>
            <a:ext cx="8168066" cy="351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3. </a:t>
            </a:r>
            <a:r>
              <a:rPr lang="ro-RO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Ințializarea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componentei st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[k] se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realizeaz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0" indent="-35560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Când se trece de pe nivelul k-1 pe nivelul k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15000"/>
              </a:lnSpc>
              <a:spcAft>
                <a:spcPts val="1000"/>
              </a:spcAft>
            </a:pPr>
            <a:endParaRPr lang="ro-RO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Când se revine de pe nivelul k+1 pe nivelul k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15000"/>
              </a:lnSpc>
              <a:spcAft>
                <a:spcPts val="1000"/>
              </a:spcAft>
            </a:pPr>
            <a:endParaRPr lang="ro-RO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Când pe nivelul k+1 au fost testate toate valorile posibile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118100" y="558800"/>
            <a:ext cx="485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Dați clic pe răspunsul corect !</a:t>
            </a:r>
          </a:p>
        </p:txBody>
      </p:sp>
    </p:spTree>
    <p:extLst>
      <p:ext uri="{BB962C8B-B14F-4D97-AF65-F5344CB8AC3E}">
        <p14:creationId xmlns:p14="http://schemas.microsoft.com/office/powerpoint/2010/main" val="4055595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803899" y="2222500"/>
            <a:ext cx="357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CORECT !</a:t>
            </a:r>
          </a:p>
        </p:txBody>
      </p:sp>
      <p:sp>
        <p:nvSpPr>
          <p:cNvPr id="3" name="Schemă logică: proces alternativ 2">
            <a:hlinkClick r:id="rId4" action="ppaction://hlinksldjump"/>
            <a:extLst>
              <a:ext uri="{FF2B5EF4-FFF2-40B4-BE49-F238E27FC236}">
                <a16:creationId xmlns:a16="http://schemas.microsoft.com/office/drawing/2014/main" id="{18BCB0DF-A7A2-4FCD-808A-A6DE7F314D31}"/>
              </a:ext>
            </a:extLst>
          </p:cNvPr>
          <p:cNvSpPr/>
          <p:nvPr/>
        </p:nvSpPr>
        <p:spPr>
          <a:xfrm>
            <a:off x="4636896" y="4155529"/>
            <a:ext cx="2602104" cy="91177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Revin la întrebare</a:t>
            </a:r>
          </a:p>
        </p:txBody>
      </p:sp>
      <p:sp>
        <p:nvSpPr>
          <p:cNvPr id="11" name="Schemă logică: proces alternativ 10">
            <a:hlinkClick r:id="rId5" action="ppaction://hlinksldjump"/>
            <a:extLst>
              <a:ext uri="{FF2B5EF4-FFF2-40B4-BE49-F238E27FC236}">
                <a16:creationId xmlns:a16="http://schemas.microsoft.com/office/drawing/2014/main" id="{81510251-8841-4461-84C2-1D4E941E3E04}"/>
              </a:ext>
            </a:extLst>
          </p:cNvPr>
          <p:cNvSpPr/>
          <p:nvPr/>
        </p:nvSpPr>
        <p:spPr>
          <a:xfrm>
            <a:off x="8432799" y="3987800"/>
            <a:ext cx="2837345" cy="10795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Continuare</a:t>
            </a:r>
          </a:p>
        </p:txBody>
      </p:sp>
      <p:sp>
        <p:nvSpPr>
          <p:cNvPr id="5" name="Săgeată: dreapta 4">
            <a:hlinkClick r:id="rId5" action="ppaction://hlinksldjump"/>
            <a:extLst>
              <a:ext uri="{FF2B5EF4-FFF2-40B4-BE49-F238E27FC236}">
                <a16:creationId xmlns:a16="http://schemas.microsoft.com/office/drawing/2014/main" id="{0CDC3DB0-DC40-4892-89AD-F566F9F99022}"/>
              </a:ext>
            </a:extLst>
          </p:cNvPr>
          <p:cNvSpPr/>
          <p:nvPr/>
        </p:nvSpPr>
        <p:spPr>
          <a:xfrm>
            <a:off x="10851502" y="6307494"/>
            <a:ext cx="625151" cy="4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064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803899" y="2222500"/>
            <a:ext cx="357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GREȘIT !</a:t>
            </a:r>
          </a:p>
        </p:txBody>
      </p:sp>
      <p:sp>
        <p:nvSpPr>
          <p:cNvPr id="3" name="Schemă logică: proces alternativ 2">
            <a:hlinkClick r:id="rId4" action="ppaction://hlinksldjump"/>
            <a:extLst>
              <a:ext uri="{FF2B5EF4-FFF2-40B4-BE49-F238E27FC236}">
                <a16:creationId xmlns:a16="http://schemas.microsoft.com/office/drawing/2014/main" id="{18BCB0DF-A7A2-4FCD-808A-A6DE7F314D31}"/>
              </a:ext>
            </a:extLst>
          </p:cNvPr>
          <p:cNvSpPr/>
          <p:nvPr/>
        </p:nvSpPr>
        <p:spPr>
          <a:xfrm>
            <a:off x="4636896" y="4155529"/>
            <a:ext cx="2602104" cy="91177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Revin la întrebare</a:t>
            </a:r>
          </a:p>
        </p:txBody>
      </p:sp>
      <p:sp>
        <p:nvSpPr>
          <p:cNvPr id="11" name="Schemă logică: proces alternativ 10">
            <a:hlinkClick r:id="rId5" action="ppaction://hlinksldjump"/>
            <a:extLst>
              <a:ext uri="{FF2B5EF4-FFF2-40B4-BE49-F238E27FC236}">
                <a16:creationId xmlns:a16="http://schemas.microsoft.com/office/drawing/2014/main" id="{81510251-8841-4461-84C2-1D4E941E3E04}"/>
              </a:ext>
            </a:extLst>
          </p:cNvPr>
          <p:cNvSpPr/>
          <p:nvPr/>
        </p:nvSpPr>
        <p:spPr>
          <a:xfrm>
            <a:off x="8432799" y="3987800"/>
            <a:ext cx="2837345" cy="10795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Continuare</a:t>
            </a:r>
          </a:p>
        </p:txBody>
      </p:sp>
      <p:sp>
        <p:nvSpPr>
          <p:cNvPr id="9" name="Săgeată: dreapta 8">
            <a:hlinkClick r:id="rId5" action="ppaction://hlinksldjump"/>
            <a:extLst>
              <a:ext uri="{FF2B5EF4-FFF2-40B4-BE49-F238E27FC236}">
                <a16:creationId xmlns:a16="http://schemas.microsoft.com/office/drawing/2014/main" id="{A1A409C8-B6F1-4DBC-82D9-8E688968A8BC}"/>
              </a:ext>
            </a:extLst>
          </p:cNvPr>
          <p:cNvSpPr/>
          <p:nvPr/>
        </p:nvSpPr>
        <p:spPr>
          <a:xfrm>
            <a:off x="10957568" y="6251511"/>
            <a:ext cx="625151" cy="4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620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  <p:graphicFrame>
        <p:nvGraphicFramePr>
          <p:cNvPr id="3" name="Nomogramă 2">
            <a:extLst>
              <a:ext uri="{FF2B5EF4-FFF2-40B4-BE49-F238E27FC236}">
                <a16:creationId xmlns:a16="http://schemas.microsoft.com/office/drawing/2014/main" id="{106FDE7E-9073-49C0-8260-B541D06E4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530671"/>
              </p:ext>
            </p:extLst>
          </p:nvPr>
        </p:nvGraphicFramePr>
        <p:xfrm>
          <a:off x="3616896" y="-203200"/>
          <a:ext cx="8079804" cy="64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CBA28628-4843-4A75-A7D1-AD11186D493F}"/>
              </a:ext>
            </a:extLst>
          </p:cNvPr>
          <p:cNvSpPr/>
          <p:nvPr/>
        </p:nvSpPr>
        <p:spPr>
          <a:xfrm rot="21032913">
            <a:off x="3404706" y="1701800"/>
            <a:ext cx="800100" cy="71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DB5497-A805-45B9-BA2E-265A5EDA0672}"/>
              </a:ext>
            </a:extLst>
          </p:cNvPr>
          <p:cNvSpPr/>
          <p:nvPr/>
        </p:nvSpPr>
        <p:spPr>
          <a:xfrm rot="19941464">
            <a:off x="4310733" y="2656933"/>
            <a:ext cx="800100" cy="71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9E66B9-0E74-4CC8-8956-3398980C383B}"/>
              </a:ext>
            </a:extLst>
          </p:cNvPr>
          <p:cNvSpPr/>
          <p:nvPr/>
        </p:nvSpPr>
        <p:spPr>
          <a:xfrm rot="20611406">
            <a:off x="4602834" y="3721615"/>
            <a:ext cx="800100" cy="71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C54046-EEDC-4190-BB5B-2A4E954DF3F4}"/>
              </a:ext>
            </a:extLst>
          </p:cNvPr>
          <p:cNvSpPr/>
          <p:nvPr/>
        </p:nvSpPr>
        <p:spPr>
          <a:xfrm rot="20611406">
            <a:off x="4404781" y="5209169"/>
            <a:ext cx="800100" cy="71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Săgeată: stânga 4">
            <a:hlinkClick r:id="rId9" action="ppaction://hlinksldjump"/>
            <a:extLst>
              <a:ext uri="{FF2B5EF4-FFF2-40B4-BE49-F238E27FC236}">
                <a16:creationId xmlns:a16="http://schemas.microsoft.com/office/drawing/2014/main" id="{32DDADE7-447C-4D5C-9A77-68D1FC090CDD}"/>
              </a:ext>
            </a:extLst>
          </p:cNvPr>
          <p:cNvSpPr/>
          <p:nvPr/>
        </p:nvSpPr>
        <p:spPr>
          <a:xfrm>
            <a:off x="10756509" y="6245030"/>
            <a:ext cx="774441" cy="438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3312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29BDC3B2-58F4-4CC5-94A7-35F095D76E3F}"/>
              </a:ext>
            </a:extLst>
          </p:cNvPr>
          <p:cNvSpPr/>
          <p:nvPr/>
        </p:nvSpPr>
        <p:spPr>
          <a:xfrm>
            <a:off x="3596050" y="762000"/>
            <a:ext cx="84062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Enunț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țimi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Să se genereze toate elementele produsului cartezian </a:t>
            </a:r>
          </a:p>
          <a:p>
            <a:endParaRPr lang="ro-RO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Exemplu: pentru n=3 și </a:t>
            </a:r>
          </a:p>
          <a:p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</a:p>
          <a:p>
            <a:endParaRPr lang="ro-RO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Produsul cartezian a n mulțimi reprezintă mulțimea produs formată din ansamblul tuturor grupurilor de n elemente în care prima componentă aparține mulțimii A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doua componentă mulțimiiA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n-a componentă aparține mulțimii A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 </a:t>
            </a:r>
            <a:r>
              <a:rPr lang="ro-RO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soluţiei</a:t>
            </a:r>
            <a:r>
              <a:rPr lang="ro-RO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fiecare componentă are valori în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{1,2,….,n}</a:t>
            </a:r>
          </a:p>
          <a:p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 componente</a:t>
            </a:r>
          </a:p>
          <a:p>
            <a:r>
              <a:rPr lang="ro-RO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Condiţia</a:t>
            </a:r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validare: </a:t>
            </a:r>
            <a:r>
              <a:rPr lang="ro-RO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există</a:t>
            </a:r>
          </a:p>
          <a:p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 soluțiilor</a:t>
            </a:r>
            <a:r>
              <a:rPr lang="ro-RO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400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=n*n*...*n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35269" y="238780"/>
            <a:ext cx="730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Generarea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produsului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cartezian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 mulțimi</a:t>
            </a:r>
          </a:p>
        </p:txBody>
      </p:sp>
      <p:sp>
        <p:nvSpPr>
          <p:cNvPr id="4" name="Săgeată: dreapta crestată 3">
            <a:hlinkClick r:id="rId4" action="ppaction://hlinksldjump"/>
            <a:extLst>
              <a:ext uri="{FF2B5EF4-FFF2-40B4-BE49-F238E27FC236}">
                <a16:creationId xmlns:a16="http://schemas.microsoft.com/office/drawing/2014/main" id="{DCBC55D5-8E15-400D-ACEB-FB026AF8E72A}"/>
              </a:ext>
            </a:extLst>
          </p:cNvPr>
          <p:cNvSpPr/>
          <p:nvPr/>
        </p:nvSpPr>
        <p:spPr>
          <a:xfrm>
            <a:off x="8492190" y="5868066"/>
            <a:ext cx="2964053" cy="97406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C++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C7D9951-D312-4211-B875-02DD0BF8E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302" y="1068846"/>
            <a:ext cx="2536798" cy="467003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D079641-69AD-43AA-ACE9-2F9B5CBB5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51" y="1510486"/>
            <a:ext cx="2398698" cy="43020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9930C328-3DA0-4753-80AB-1CA4CA0B1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064" y="2607074"/>
            <a:ext cx="6053236" cy="1140185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2D94AC6-035A-4168-A022-A9E4DC875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9710" y="2284335"/>
            <a:ext cx="4896533" cy="314369"/>
          </a:xfrm>
          <a:prstGeom prst="rect">
            <a:avLst/>
          </a:prstGeom>
        </p:spPr>
      </p:pic>
      <p:sp>
        <p:nvSpPr>
          <p:cNvPr id="14" name="Dreptunghi 13">
            <a:extLst>
              <a:ext uri="{FF2B5EF4-FFF2-40B4-BE49-F238E27FC236}">
                <a16:creationId xmlns:a16="http://schemas.microsoft.com/office/drawing/2014/main" id="{2EB1EDF0-1324-4956-B04F-1E9C52FF4469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</p:spTree>
    <p:extLst>
      <p:ext uri="{BB962C8B-B14F-4D97-AF65-F5344CB8AC3E}">
        <p14:creationId xmlns:p14="http://schemas.microsoft.com/office/powerpoint/2010/main" val="2082225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5434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Generarea produsului cartezian</a:t>
            </a:r>
          </a:p>
        </p:txBody>
      </p:sp>
      <p:sp>
        <p:nvSpPr>
          <p:cNvPr id="9" name="Săgeată: dreapta crestată 8">
            <a:hlinkClick r:id="rId4" action="ppaction://hlinksldjump"/>
            <a:extLst>
              <a:ext uri="{FF2B5EF4-FFF2-40B4-BE49-F238E27FC236}">
                <a16:creationId xmlns:a16="http://schemas.microsoft.com/office/drawing/2014/main" id="{8758E848-945E-4F00-A1B5-520ACE9278AC}"/>
              </a:ext>
            </a:extLst>
          </p:cNvPr>
          <p:cNvSpPr/>
          <p:nvPr/>
        </p:nvSpPr>
        <p:spPr>
          <a:xfrm>
            <a:off x="8216900" y="5932581"/>
            <a:ext cx="2961173" cy="925419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endParaRPr lang="ro-RO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9AC1CD7A-6925-4095-87CB-31B4F5439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209" y="1033340"/>
            <a:ext cx="3863391" cy="5735760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28771D9C-CB14-4B76-B81E-E5CE5D0AD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763" y="1117953"/>
            <a:ext cx="5107074" cy="4679676"/>
          </a:xfrm>
          <a:prstGeom prst="rect">
            <a:avLst/>
          </a:prstGeom>
        </p:spPr>
      </p:pic>
      <p:sp>
        <p:nvSpPr>
          <p:cNvPr id="13" name="Dreptunghi 12">
            <a:extLst>
              <a:ext uri="{FF2B5EF4-FFF2-40B4-BE49-F238E27FC236}">
                <a16:creationId xmlns:a16="http://schemas.microsoft.com/office/drawing/2014/main" id="{B6D5B6F3-5346-490D-887A-4C083BA76C55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</p:spTree>
    <p:extLst>
      <p:ext uri="{BB962C8B-B14F-4D97-AF65-F5344CB8AC3E}">
        <p14:creationId xmlns:p14="http://schemas.microsoft.com/office/powerpoint/2010/main" val="245976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730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Generarea produsului cartezian a n mulțimi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63CA6DC-30CD-40CF-869A-844C74AE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491" y="975403"/>
            <a:ext cx="5941409" cy="5882598"/>
          </a:xfrm>
          <a:prstGeom prst="rect">
            <a:avLst/>
          </a:prstGeom>
        </p:spPr>
      </p:pic>
      <p:sp>
        <p:nvSpPr>
          <p:cNvPr id="9" name="Dreptunghi 8">
            <a:extLst>
              <a:ext uri="{FF2B5EF4-FFF2-40B4-BE49-F238E27FC236}">
                <a16:creationId xmlns:a16="http://schemas.microsoft.com/office/drawing/2014/main" id="{17E02A78-6034-4FF2-96F6-1E57AF0463F7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  <p:sp>
        <p:nvSpPr>
          <p:cNvPr id="4" name="Săgeată: stânga 3">
            <a:hlinkClick r:id="rId5" action="ppaction://hlinksldjump"/>
            <a:extLst>
              <a:ext uri="{FF2B5EF4-FFF2-40B4-BE49-F238E27FC236}">
                <a16:creationId xmlns:a16="http://schemas.microsoft.com/office/drawing/2014/main" id="{FB62DC94-620F-4A27-98D5-326DBD03D639}"/>
              </a:ext>
            </a:extLst>
          </p:cNvPr>
          <p:cNvSpPr/>
          <p:nvPr/>
        </p:nvSpPr>
        <p:spPr>
          <a:xfrm>
            <a:off x="11130215" y="6256176"/>
            <a:ext cx="584084" cy="401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94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9" name="Dreptunghi 8">
            <a:extLst>
              <a:ext uri="{FF2B5EF4-FFF2-40B4-BE49-F238E27FC236}">
                <a16:creationId xmlns:a16="http://schemas.microsoft.com/office/drawing/2014/main" id="{B9ABB33B-2C49-4490-B70F-0753879E7674}"/>
              </a:ext>
            </a:extLst>
          </p:cNvPr>
          <p:cNvSpPr/>
          <p:nvPr/>
        </p:nvSpPr>
        <p:spPr>
          <a:xfrm>
            <a:off x="0" y="2537443"/>
            <a:ext cx="27221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Cuprins</a:t>
            </a:r>
            <a:endParaRPr lang="ro-RO" sz="40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Nomogramă 1">
            <a:extLst>
              <a:ext uri="{FF2B5EF4-FFF2-40B4-BE49-F238E27FC236}">
                <a16:creationId xmlns:a16="http://schemas.microsoft.com/office/drawing/2014/main" id="{38C84151-DB6A-4493-848D-7D25EA487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383669"/>
              </p:ext>
            </p:extLst>
          </p:nvPr>
        </p:nvGraphicFramePr>
        <p:xfrm>
          <a:off x="3614878" y="74646"/>
          <a:ext cx="8234222" cy="678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EB74592F-84C8-4E65-B87C-B4B2ADF6107C}"/>
              </a:ext>
            </a:extLst>
          </p:cNvPr>
          <p:cNvSpPr/>
          <p:nvPr/>
        </p:nvSpPr>
        <p:spPr>
          <a:xfrm>
            <a:off x="8311515" y="1599659"/>
            <a:ext cx="650503" cy="6505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-32342"/>
              <a:satOff val="-3721"/>
              <a:lumOff val="17964"/>
              <a:alphaOff val="0"/>
            </a:schemeClr>
          </a:fillRef>
          <a:effectRef idx="0">
            <a:schemeClr val="accent1">
              <a:shade val="50000"/>
              <a:hueOff val="-32342"/>
              <a:satOff val="-3721"/>
              <a:lumOff val="17964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Imagine 2">
            <a:hlinkClick r:id="rId9" action="ppaction://hlinksldjump"/>
            <a:extLst>
              <a:ext uri="{FF2B5EF4-FFF2-40B4-BE49-F238E27FC236}">
                <a16:creationId xmlns:a16="http://schemas.microsoft.com/office/drawing/2014/main" id="{52BF6E81-851B-46FE-8DB8-9716E39933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2585" y="2336505"/>
            <a:ext cx="3635316" cy="581807"/>
          </a:xfrm>
          <a:prstGeom prst="rect">
            <a:avLst/>
          </a:prstGeom>
        </p:spPr>
      </p:pic>
      <p:sp>
        <p:nvSpPr>
          <p:cNvPr id="4" name="Buton acțiune: mergeți la sfârșit 3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09AE4D43-E90B-495C-BD0F-E918A3DD670C}"/>
              </a:ext>
            </a:extLst>
          </p:cNvPr>
          <p:cNvSpPr/>
          <p:nvPr/>
        </p:nvSpPr>
        <p:spPr>
          <a:xfrm>
            <a:off x="11137901" y="6316824"/>
            <a:ext cx="711199" cy="46653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29BDC3B2-58F4-4CC5-94A7-35F095D76E3F}"/>
              </a:ext>
            </a:extLst>
          </p:cNvPr>
          <p:cNvSpPr/>
          <p:nvPr/>
        </p:nvSpPr>
        <p:spPr>
          <a:xfrm>
            <a:off x="3596050" y="1142922"/>
            <a:ext cx="840629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Enunț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citeşte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număr natural n. Se cere să se tipărească toate permutările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mulţimii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{1,2,…,n} în ordine lexicografică. </a:t>
            </a:r>
          </a:p>
          <a:p>
            <a:endParaRPr lang="ro-RO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o-RO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pentru n=3 avem (1 2 3), (1 3 2),   (2 1 3),   (2 3 1), (3 1 2), (3 2 1).</a:t>
            </a: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Permutările unei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cu n elemente reprezintă toate modurile de aranjare a elementelor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mulţimii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astfel încât fiecare element să fie scris o singură dată.</a:t>
            </a: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 </a:t>
            </a:r>
            <a:r>
              <a:rPr lang="ro-RO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soluţiei</a:t>
            </a:r>
            <a:r>
              <a:rPr lang="ro-RO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fiecare componentă are valori în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{1,2,….,n}</a:t>
            </a:r>
          </a:p>
          <a:p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 componente</a:t>
            </a:r>
          </a:p>
          <a:p>
            <a:r>
              <a:rPr lang="ro-RO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Condiţia</a:t>
            </a:r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validare: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fiecare componentă apare o singură dată</a:t>
            </a:r>
          </a:p>
          <a:p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 permutărilor</a:t>
            </a:r>
            <a:r>
              <a:rPr lang="ro-RO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n! = 1*2*...*n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427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Generarea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permut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rilor</a:t>
            </a:r>
            <a:endParaRPr lang="ro-RO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ăgeată: dreapta crestată 3">
            <a:hlinkClick r:id="rId4" action="ppaction://hlinksldjump"/>
            <a:extLst>
              <a:ext uri="{FF2B5EF4-FFF2-40B4-BE49-F238E27FC236}">
                <a16:creationId xmlns:a16="http://schemas.microsoft.com/office/drawing/2014/main" id="{DCBC55D5-8E15-400D-ACEB-FB026AF8E72A}"/>
              </a:ext>
            </a:extLst>
          </p:cNvPr>
          <p:cNvSpPr/>
          <p:nvPr/>
        </p:nvSpPr>
        <p:spPr>
          <a:xfrm>
            <a:off x="8102917" y="5771015"/>
            <a:ext cx="2964053" cy="97406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C++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0B9E9AFB-BAFF-4BB3-AFA0-8D680A9E34DD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</p:spTree>
    <p:extLst>
      <p:ext uri="{BB962C8B-B14F-4D97-AF65-F5344CB8AC3E}">
        <p14:creationId xmlns:p14="http://schemas.microsoft.com/office/powerpoint/2010/main" val="419918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427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Generarea permutărilor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A1089FE-20CF-4A29-94AA-BD18E00D62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2" t="4336"/>
          <a:stretch/>
        </p:blipFill>
        <p:spPr>
          <a:xfrm>
            <a:off x="3404706" y="1063690"/>
            <a:ext cx="3853544" cy="5334529"/>
          </a:xfrm>
          <a:prstGeom prst="rect">
            <a:avLst/>
          </a:prstGeom>
        </p:spPr>
      </p:pic>
      <p:pic>
        <p:nvPicPr>
          <p:cNvPr id="6" name="Imagine 5">
            <a:hlinkClick r:id="rId5" action="ppaction://hlinksldjump"/>
            <a:extLst>
              <a:ext uri="{FF2B5EF4-FFF2-40B4-BE49-F238E27FC236}">
                <a16:creationId xmlns:a16="http://schemas.microsoft.com/office/drawing/2014/main" id="{1D6AB3C1-6334-4386-B839-7711C5AF0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701" y="1063690"/>
            <a:ext cx="5010849" cy="4868891"/>
          </a:xfrm>
          <a:prstGeom prst="rect">
            <a:avLst/>
          </a:prstGeom>
        </p:spPr>
      </p:pic>
      <p:sp>
        <p:nvSpPr>
          <p:cNvPr id="9" name="Săgeată: dreapta crestată 8">
            <a:extLst>
              <a:ext uri="{FF2B5EF4-FFF2-40B4-BE49-F238E27FC236}">
                <a16:creationId xmlns:a16="http://schemas.microsoft.com/office/drawing/2014/main" id="{8758E848-945E-4F00-A1B5-520ACE9278AC}"/>
              </a:ext>
            </a:extLst>
          </p:cNvPr>
          <p:cNvSpPr/>
          <p:nvPr/>
        </p:nvSpPr>
        <p:spPr>
          <a:xfrm>
            <a:off x="8714792" y="5932581"/>
            <a:ext cx="2867608" cy="925419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endParaRPr lang="ro-RO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8C81D83E-89E5-43C1-A863-A625DEFA8E8B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</p:spTree>
    <p:extLst>
      <p:ext uri="{BB962C8B-B14F-4D97-AF65-F5344CB8AC3E}">
        <p14:creationId xmlns:p14="http://schemas.microsoft.com/office/powerpoint/2010/main" val="243489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427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Generarea permutărilor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03508952-A3CA-4CBC-A434-96C4A1331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196" y="1487269"/>
            <a:ext cx="7417497" cy="3038078"/>
          </a:xfrm>
          <a:prstGeom prst="rect">
            <a:avLst/>
          </a:prstGeom>
        </p:spPr>
      </p:pic>
      <p:sp>
        <p:nvSpPr>
          <p:cNvPr id="11" name="Dreptunghi 10">
            <a:extLst>
              <a:ext uri="{FF2B5EF4-FFF2-40B4-BE49-F238E27FC236}">
                <a16:creationId xmlns:a16="http://schemas.microsoft.com/office/drawing/2014/main" id="{894B4F95-6E0E-4AA6-AC4C-E6B36D1C798F}"/>
              </a:ext>
            </a:extLst>
          </p:cNvPr>
          <p:cNvSpPr/>
          <p:nvPr/>
        </p:nvSpPr>
        <p:spPr>
          <a:xfrm>
            <a:off x="-224890" y="2406143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  <p:sp>
        <p:nvSpPr>
          <p:cNvPr id="13" name="Săgeată: stânga 12">
            <a:hlinkClick r:id="rId5" action="ppaction://hlinksldjump"/>
            <a:extLst>
              <a:ext uri="{FF2B5EF4-FFF2-40B4-BE49-F238E27FC236}">
                <a16:creationId xmlns:a16="http://schemas.microsoft.com/office/drawing/2014/main" id="{97A9A57E-629A-4423-8B44-BD0722F64C4C}"/>
              </a:ext>
            </a:extLst>
          </p:cNvPr>
          <p:cNvSpPr/>
          <p:nvPr/>
        </p:nvSpPr>
        <p:spPr>
          <a:xfrm>
            <a:off x="11130215" y="6256176"/>
            <a:ext cx="584084" cy="401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2410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29BDC3B2-58F4-4CC5-94A7-35F095D76E3F}"/>
              </a:ext>
            </a:extLst>
          </p:cNvPr>
          <p:cNvSpPr/>
          <p:nvPr/>
        </p:nvSpPr>
        <p:spPr>
          <a:xfrm>
            <a:off x="3530735" y="964288"/>
            <a:ext cx="840629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Enunț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o-RO" dirty="0"/>
          </a:p>
          <a:p>
            <a:pPr algn="just"/>
            <a:r>
              <a:rPr lang="ro-RO" dirty="0"/>
              <a:t> </a:t>
            </a:r>
            <a:r>
              <a:rPr lang="en-US" dirty="0"/>
              <a:t>    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citesc două numere naturale n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cu 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Se cere să se tipărească toate aranjamentele de n elemente luate cate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în ordine lexicografică. </a:t>
            </a: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Exemplu, pentru n=3 și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avem   1 2,   1 3 ,    2 1 ,   2 3 ,   3 1 ,    3 2  .</a:t>
            </a: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dirty="0"/>
          </a:p>
          <a:p>
            <a:pPr algn="just"/>
            <a:r>
              <a:rPr lang="pt-BR" dirty="0"/>
              <a:t> </a:t>
            </a:r>
            <a:r>
              <a:rPr lang="ro-RO" dirty="0"/>
              <a:t>      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 A o mulţime cu n elemente.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Aranjamentele de n elemente luate câte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toate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submulţimile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ordonate ale lui A care au fiecare câte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elemente .</a:t>
            </a: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 </a:t>
            </a:r>
            <a:r>
              <a:rPr lang="ro-RO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soluţiei</a:t>
            </a:r>
            <a:r>
              <a:rPr lang="ro-RO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fiecare componentă are valori în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{1,2,….,n} </a:t>
            </a:r>
          </a:p>
          <a:p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k componente</a:t>
            </a:r>
          </a:p>
          <a:p>
            <a:r>
              <a:rPr lang="ro-RO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Condiţia</a:t>
            </a:r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validare: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fiecare componentă apare o singură dată</a:t>
            </a:r>
          </a:p>
          <a:p>
            <a:endParaRPr lang="ro-RO" sz="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 aranjamentelor</a:t>
            </a:r>
            <a:r>
              <a:rPr lang="ro-RO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465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Generarea aranjamentelor</a:t>
            </a:r>
          </a:p>
        </p:txBody>
      </p:sp>
      <p:sp>
        <p:nvSpPr>
          <p:cNvPr id="4" name="Săgeată: dreapta crestată 3">
            <a:hlinkClick r:id="rId4" action="ppaction://hlinksldjump"/>
            <a:extLst>
              <a:ext uri="{FF2B5EF4-FFF2-40B4-BE49-F238E27FC236}">
                <a16:creationId xmlns:a16="http://schemas.microsoft.com/office/drawing/2014/main" id="{DCBC55D5-8E15-400D-ACEB-FB026AF8E72A}"/>
              </a:ext>
            </a:extLst>
          </p:cNvPr>
          <p:cNvSpPr/>
          <p:nvPr/>
        </p:nvSpPr>
        <p:spPr>
          <a:xfrm>
            <a:off x="9001462" y="5803940"/>
            <a:ext cx="2974684" cy="97406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C++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FE3E8C5F-4E85-46D6-8BBB-2706BFDF3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143" y="5816506"/>
            <a:ext cx="1755466" cy="656674"/>
          </a:xfrm>
          <a:prstGeom prst="rect">
            <a:avLst/>
          </a:prstGeom>
        </p:spPr>
      </p:pic>
      <p:sp>
        <p:nvSpPr>
          <p:cNvPr id="13" name="Dreptunghi 12">
            <a:extLst>
              <a:ext uri="{FF2B5EF4-FFF2-40B4-BE49-F238E27FC236}">
                <a16:creationId xmlns:a16="http://schemas.microsoft.com/office/drawing/2014/main" id="{5BE9D404-48B0-4662-82FD-4720E916F78D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</p:spTree>
    <p:extLst>
      <p:ext uri="{BB962C8B-B14F-4D97-AF65-F5344CB8AC3E}">
        <p14:creationId xmlns:p14="http://schemas.microsoft.com/office/powerpoint/2010/main" val="400014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465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Generarea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aranjamentelor</a:t>
            </a:r>
            <a:endParaRPr lang="ro-RO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FB1D11C2-DE32-44B0-9E8A-0A74F8E3E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725" y="983001"/>
            <a:ext cx="4649430" cy="5360625"/>
          </a:xfrm>
          <a:prstGeom prst="rect">
            <a:avLst/>
          </a:prstGeom>
        </p:spPr>
      </p:pic>
      <p:sp>
        <p:nvSpPr>
          <p:cNvPr id="9" name="Săgeată: dreapta crestată 8">
            <a:hlinkClick r:id="rId5" action="ppaction://hlinksldjump"/>
            <a:extLst>
              <a:ext uri="{FF2B5EF4-FFF2-40B4-BE49-F238E27FC236}">
                <a16:creationId xmlns:a16="http://schemas.microsoft.com/office/drawing/2014/main" id="{8758E848-945E-4F00-A1B5-520ACE9278AC}"/>
              </a:ext>
            </a:extLst>
          </p:cNvPr>
          <p:cNvSpPr/>
          <p:nvPr/>
        </p:nvSpPr>
        <p:spPr>
          <a:xfrm>
            <a:off x="9003007" y="6104215"/>
            <a:ext cx="2705877" cy="76263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endParaRPr lang="ro-RO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3C036492-46D4-4916-AA98-483BB3C9B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823" y="1130159"/>
            <a:ext cx="3686689" cy="5268060"/>
          </a:xfrm>
          <a:prstGeom prst="rect">
            <a:avLst/>
          </a:prstGeom>
        </p:spPr>
      </p:pic>
      <p:sp>
        <p:nvSpPr>
          <p:cNvPr id="14" name="Dreptunghi 13">
            <a:extLst>
              <a:ext uri="{FF2B5EF4-FFF2-40B4-BE49-F238E27FC236}">
                <a16:creationId xmlns:a16="http://schemas.microsoft.com/office/drawing/2014/main" id="{F5EA83A9-C6D8-44C4-88AF-D0F33D024083}"/>
              </a:ext>
            </a:extLst>
          </p:cNvPr>
          <p:cNvSpPr/>
          <p:nvPr/>
        </p:nvSpPr>
        <p:spPr>
          <a:xfrm>
            <a:off x="-61845" y="2353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</p:spTree>
    <p:extLst>
      <p:ext uri="{BB962C8B-B14F-4D97-AF65-F5344CB8AC3E}">
        <p14:creationId xmlns:p14="http://schemas.microsoft.com/office/powerpoint/2010/main" val="335577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465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Generarea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aranjamentelor</a:t>
            </a:r>
            <a:endParaRPr lang="ro-RO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7EA1161-E359-4C47-8049-056E4065D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142" y="1618608"/>
            <a:ext cx="7550642" cy="3269593"/>
          </a:xfrm>
          <a:prstGeom prst="rect">
            <a:avLst/>
          </a:prstGeom>
        </p:spPr>
      </p:pic>
      <p:sp>
        <p:nvSpPr>
          <p:cNvPr id="11" name="Dreptunghi 10">
            <a:extLst>
              <a:ext uri="{FF2B5EF4-FFF2-40B4-BE49-F238E27FC236}">
                <a16:creationId xmlns:a16="http://schemas.microsoft.com/office/drawing/2014/main" id="{38CCA534-74A2-4AE5-A268-5629DA1460BF}"/>
              </a:ext>
            </a:extLst>
          </p:cNvPr>
          <p:cNvSpPr/>
          <p:nvPr/>
        </p:nvSpPr>
        <p:spPr>
          <a:xfrm>
            <a:off x="-229889" y="2228671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  <p:sp>
        <p:nvSpPr>
          <p:cNvPr id="13" name="Săgeată: stânga 12">
            <a:hlinkClick r:id="rId5" action="ppaction://hlinksldjump"/>
            <a:extLst>
              <a:ext uri="{FF2B5EF4-FFF2-40B4-BE49-F238E27FC236}">
                <a16:creationId xmlns:a16="http://schemas.microsoft.com/office/drawing/2014/main" id="{0213729A-58D4-462C-B952-C10916EC45A0}"/>
              </a:ext>
            </a:extLst>
          </p:cNvPr>
          <p:cNvSpPr/>
          <p:nvPr/>
        </p:nvSpPr>
        <p:spPr>
          <a:xfrm>
            <a:off x="11130215" y="6256176"/>
            <a:ext cx="584084" cy="401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261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29BDC3B2-58F4-4CC5-94A7-35F095D76E3F}"/>
              </a:ext>
            </a:extLst>
          </p:cNvPr>
          <p:cNvSpPr/>
          <p:nvPr/>
        </p:nvSpPr>
        <p:spPr>
          <a:xfrm>
            <a:off x="3404706" y="738596"/>
            <a:ext cx="840629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Enunț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o-RO" dirty="0"/>
          </a:p>
          <a:p>
            <a:pPr algn="just"/>
            <a:r>
              <a:rPr lang="ro-RO" dirty="0"/>
              <a:t> </a:t>
            </a:r>
            <a:r>
              <a:rPr lang="en-US" dirty="0"/>
              <a:t>    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citesc două numere naturale n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cu 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Se cere să se tipărească toate combinările de n elemente luate câte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în ordine lexicografică. </a:t>
            </a: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Exemplu, pentru n=3 și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avem   1 2,   1 3 ,  2 3  .</a:t>
            </a: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dirty="0"/>
          </a:p>
          <a:p>
            <a:pPr algn="just"/>
            <a:r>
              <a:rPr lang="pt-BR" dirty="0"/>
              <a:t> </a:t>
            </a:r>
            <a:r>
              <a:rPr lang="ro-RO" dirty="0"/>
              <a:t>      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 A o mulţime cu n elemente.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Combinările de n elemente luate câte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toate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submulţimile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 A care au fiecare câte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elemente .</a:t>
            </a: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 </a:t>
            </a:r>
            <a:r>
              <a:rPr lang="ro-RO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soluţiei</a:t>
            </a:r>
            <a:r>
              <a:rPr lang="ro-RO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fiecare componentă are valori în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{1,2,….,n} </a:t>
            </a:r>
          </a:p>
          <a:p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soluţia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k componente</a:t>
            </a:r>
          </a:p>
          <a:p>
            <a:r>
              <a:rPr lang="ro-RO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Condiţia</a:t>
            </a:r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validare:</a:t>
            </a:r>
          </a:p>
          <a:p>
            <a:r>
              <a:rPr lang="ro-R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componentele unei soluții sunt diferite;</a:t>
            </a:r>
          </a:p>
          <a:p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componentele unei soluții sunt în ordine crescătoare. </a:t>
            </a:r>
          </a:p>
          <a:p>
            <a:endParaRPr lang="ro-RO" sz="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 combinărilor</a:t>
            </a:r>
            <a:r>
              <a:rPr lang="ro-RO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07686" y="250487"/>
            <a:ext cx="427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Generarea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rilor</a:t>
            </a:r>
            <a:endParaRPr lang="ro-RO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ăgeată: dreapta crestată 3">
            <a:hlinkClick r:id="rId4" action="ppaction://hlinksldjump"/>
            <a:extLst>
              <a:ext uri="{FF2B5EF4-FFF2-40B4-BE49-F238E27FC236}">
                <a16:creationId xmlns:a16="http://schemas.microsoft.com/office/drawing/2014/main" id="{DCBC55D5-8E15-400D-ACEB-FB026AF8E72A}"/>
              </a:ext>
            </a:extLst>
          </p:cNvPr>
          <p:cNvSpPr/>
          <p:nvPr/>
        </p:nvSpPr>
        <p:spPr>
          <a:xfrm>
            <a:off x="8846946" y="6123282"/>
            <a:ext cx="2964053" cy="75278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C++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tăText 4">
                <a:extLst>
                  <a:ext uri="{FF2B5EF4-FFF2-40B4-BE49-F238E27FC236}">
                    <a16:creationId xmlns:a16="http://schemas.microsoft.com/office/drawing/2014/main" id="{E85AACF3-C1BC-4056-8E21-541F32B682B4}"/>
                  </a:ext>
                </a:extLst>
              </p:cNvPr>
              <p:cNvSpPr txBox="1"/>
              <p:nvPr/>
            </p:nvSpPr>
            <p:spPr>
              <a:xfrm>
                <a:off x="6672444" y="6282263"/>
                <a:ext cx="1707502" cy="557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o-RO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o-RO" dirty="0"/>
              </a:p>
            </p:txBody>
          </p:sp>
        </mc:Choice>
        <mc:Fallback>
          <p:sp>
            <p:nvSpPr>
              <p:cNvPr id="5" name="CasetăText 4">
                <a:extLst>
                  <a:ext uri="{FF2B5EF4-FFF2-40B4-BE49-F238E27FC236}">
                    <a16:creationId xmlns:a16="http://schemas.microsoft.com/office/drawing/2014/main" id="{E85AACF3-C1BC-4056-8E21-541F32B68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44" y="6282263"/>
                <a:ext cx="1707502" cy="5577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reptunghi 10">
            <a:extLst>
              <a:ext uri="{FF2B5EF4-FFF2-40B4-BE49-F238E27FC236}">
                <a16:creationId xmlns:a16="http://schemas.microsoft.com/office/drawing/2014/main" id="{7D0BAC08-4CE0-481F-9565-BF0400063302}"/>
              </a:ext>
            </a:extLst>
          </p:cNvPr>
          <p:cNvSpPr/>
          <p:nvPr/>
        </p:nvSpPr>
        <p:spPr>
          <a:xfrm>
            <a:off x="-148690" y="2228671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</p:spTree>
    <p:extLst>
      <p:ext uri="{BB962C8B-B14F-4D97-AF65-F5344CB8AC3E}">
        <p14:creationId xmlns:p14="http://schemas.microsoft.com/office/powerpoint/2010/main" val="1522877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33438" y="229891"/>
            <a:ext cx="427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Generarea combinărilor</a:t>
            </a:r>
          </a:p>
        </p:txBody>
      </p:sp>
      <p:sp>
        <p:nvSpPr>
          <p:cNvPr id="9" name="Săgeată: dreapta crestată 8">
            <a:hlinkClick r:id="rId4" action="ppaction://hlinksldjump"/>
            <a:extLst>
              <a:ext uri="{FF2B5EF4-FFF2-40B4-BE49-F238E27FC236}">
                <a16:creationId xmlns:a16="http://schemas.microsoft.com/office/drawing/2014/main" id="{8758E848-945E-4F00-A1B5-520ACE9278AC}"/>
              </a:ext>
            </a:extLst>
          </p:cNvPr>
          <p:cNvSpPr/>
          <p:nvPr/>
        </p:nvSpPr>
        <p:spPr>
          <a:xfrm>
            <a:off x="8909701" y="5861619"/>
            <a:ext cx="2705877" cy="76263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endParaRPr lang="ro-RO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4AA17FB-41FB-4905-B5A0-2FFF837680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3519241" y="753111"/>
            <a:ext cx="3886742" cy="6098837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2DB1D8CF-3F15-4B7D-87F1-888B9303CB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321"/>
          <a:stretch/>
        </p:blipFill>
        <p:spPr>
          <a:xfrm>
            <a:off x="7123993" y="744265"/>
            <a:ext cx="5068007" cy="4162208"/>
          </a:xfrm>
          <a:prstGeom prst="rect">
            <a:avLst/>
          </a:prstGeom>
        </p:spPr>
      </p:pic>
      <p:sp>
        <p:nvSpPr>
          <p:cNvPr id="13" name="Dreptunghi 12">
            <a:extLst>
              <a:ext uri="{FF2B5EF4-FFF2-40B4-BE49-F238E27FC236}">
                <a16:creationId xmlns:a16="http://schemas.microsoft.com/office/drawing/2014/main" id="{17222A4F-298E-4AB1-8D81-51A14368A8B6}"/>
              </a:ext>
            </a:extLst>
          </p:cNvPr>
          <p:cNvSpPr/>
          <p:nvPr/>
        </p:nvSpPr>
        <p:spPr>
          <a:xfrm>
            <a:off x="-212190" y="23657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</p:spTree>
    <p:extLst>
      <p:ext uri="{BB962C8B-B14F-4D97-AF65-F5344CB8AC3E}">
        <p14:creationId xmlns:p14="http://schemas.microsoft.com/office/powerpoint/2010/main" val="4289615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DEE51278-65BD-4F17-A0B6-0B943DDC04BF}"/>
              </a:ext>
            </a:extLst>
          </p:cNvPr>
          <p:cNvSpPr/>
          <p:nvPr/>
        </p:nvSpPr>
        <p:spPr>
          <a:xfrm>
            <a:off x="4120386" y="459781"/>
            <a:ext cx="427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Generarea combinărilor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8475E9B6-B21E-4701-A9AD-31FB9CFD9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386" y="1572929"/>
            <a:ext cx="7810474" cy="2737814"/>
          </a:xfrm>
          <a:prstGeom prst="rect">
            <a:avLst/>
          </a:prstGeom>
        </p:spPr>
      </p:pic>
      <p:sp>
        <p:nvSpPr>
          <p:cNvPr id="9" name="Dreptunghi 8">
            <a:extLst>
              <a:ext uri="{FF2B5EF4-FFF2-40B4-BE49-F238E27FC236}">
                <a16:creationId xmlns:a16="http://schemas.microsoft.com/office/drawing/2014/main" id="{31FF9242-B4B8-4C4A-BC09-286282E81A5F}"/>
              </a:ext>
            </a:extLst>
          </p:cNvPr>
          <p:cNvSpPr/>
          <p:nvPr/>
        </p:nvSpPr>
        <p:spPr>
          <a:xfrm>
            <a:off x="-261140" y="2341671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Aplicații rezolvate</a:t>
            </a:r>
          </a:p>
        </p:txBody>
      </p:sp>
      <p:sp>
        <p:nvSpPr>
          <p:cNvPr id="11" name="Săgeată: stânga 10">
            <a:hlinkClick r:id="rId5" action="ppaction://hlinksldjump"/>
            <a:extLst>
              <a:ext uri="{FF2B5EF4-FFF2-40B4-BE49-F238E27FC236}">
                <a16:creationId xmlns:a16="http://schemas.microsoft.com/office/drawing/2014/main" id="{0F68265A-EEDF-4A9E-B239-4782717E40C1}"/>
              </a:ext>
            </a:extLst>
          </p:cNvPr>
          <p:cNvSpPr/>
          <p:nvPr/>
        </p:nvSpPr>
        <p:spPr>
          <a:xfrm>
            <a:off x="11130215" y="6256176"/>
            <a:ext cx="584084" cy="401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957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Aplicații de rezolvat</a:t>
            </a:r>
          </a:p>
        </p:txBody>
      </p:sp>
      <p:graphicFrame>
        <p:nvGraphicFramePr>
          <p:cNvPr id="11" name="Nomogramă 10">
            <a:extLst>
              <a:ext uri="{FF2B5EF4-FFF2-40B4-BE49-F238E27FC236}">
                <a16:creationId xmlns:a16="http://schemas.microsoft.com/office/drawing/2014/main" id="{A003C128-5142-457E-A0E4-9F9EE610E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53401"/>
              </p:ext>
            </p:extLst>
          </p:nvPr>
        </p:nvGraphicFramePr>
        <p:xfrm>
          <a:off x="2824767" y="7737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Săgeată: stânga 12">
            <a:hlinkClick r:id="rId9" action="ppaction://hlinksldjump"/>
            <a:extLst>
              <a:ext uri="{FF2B5EF4-FFF2-40B4-BE49-F238E27FC236}">
                <a16:creationId xmlns:a16="http://schemas.microsoft.com/office/drawing/2014/main" id="{1AAECF9B-F571-43DF-A2AF-50735524CC16}"/>
              </a:ext>
            </a:extLst>
          </p:cNvPr>
          <p:cNvSpPr/>
          <p:nvPr/>
        </p:nvSpPr>
        <p:spPr>
          <a:xfrm>
            <a:off x="11028784" y="6335486"/>
            <a:ext cx="643812" cy="3732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2867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9F541FAF-730D-47FE-9638-C05616C313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6101" y="523875"/>
                <a:ext cx="7949237" cy="6103620"/>
              </a:xfrm>
            </p:spPr>
            <p:txBody>
              <a:bodyPr rtlCol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o-RO" sz="26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Backtracking</a:t>
                </a:r>
                <a:r>
                  <a:rPr lang="ro-RO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 o metoda de parcurgere sistematică a spațiului soluțiilor unei probleme.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o-RO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o-RO" sz="800" dirty="0"/>
              </a:p>
              <a:p>
                <a:pPr algn="just">
                  <a:lnSpc>
                    <a:spcPct val="100000"/>
                  </a:lnSpc>
                </a:pPr>
                <a:r>
                  <a:rPr lang="ro-RO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poate folosi pentru probleme in care trebuie sa se genereze </a:t>
                </a:r>
                <a:r>
                  <a:rPr lang="ro-RO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toate soluțiile</a:t>
                </a:r>
                <a:r>
                  <a:rPr lang="ro-RO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 soluție a problemei putând fi data de un vector </a:t>
                </a:r>
              </a:p>
              <a:p>
                <a:pPr algn="just">
                  <a:lnSpc>
                    <a:spcPct val="100000"/>
                  </a:lnSpc>
                </a:pPr>
                <a:endParaRPr lang="ro-RO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o-RO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ale cărui elemente aparțin fiecare unei mulțimi finite  </a:t>
                </a:r>
                <a:r>
                  <a:rPr lang="ro-RO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o-RO" sz="2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o-RO" sz="2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o-RO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o-RO" sz="2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ro-RO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o-RO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o-RO" sz="2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o-RO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ro-RO" sz="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ro-RO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Asupra elementelor unei soluții există anumite restricții specifice problemei care trebuie rezolvata numite </a:t>
                </a:r>
                <a:r>
                  <a:rPr lang="ro-RO" sz="26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conditii</a:t>
                </a:r>
                <a:r>
                  <a:rPr lang="ro-RO" sz="26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interne</a:t>
                </a:r>
                <a:r>
                  <a:rPr lang="ro-RO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ro-RO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9F541FAF-730D-47FE-9638-C05616C31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6101" y="523875"/>
                <a:ext cx="7949237" cy="6103620"/>
              </a:xfrm>
              <a:blipFill>
                <a:blip r:embed="rId4"/>
                <a:stretch>
                  <a:fillRect l="-1380" t="-899" r="-1380" b="-5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reptunghi 3">
            <a:extLst>
              <a:ext uri="{FF2B5EF4-FFF2-40B4-BE49-F238E27FC236}">
                <a16:creationId xmlns:a16="http://schemas.microsoft.com/office/drawing/2014/main" id="{FD7F4AB7-67B2-4CAE-A0A9-7C567B5C9EA1}"/>
              </a:ext>
            </a:extLst>
          </p:cNvPr>
          <p:cNvSpPr/>
          <p:nvPr/>
        </p:nvSpPr>
        <p:spPr>
          <a:xfrm>
            <a:off x="175831" y="2373005"/>
            <a:ext cx="23391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Definiție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C8AB161-BAE1-410D-84BF-AE520C196A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4497" y="3502312"/>
            <a:ext cx="2552152" cy="461696"/>
          </a:xfrm>
          <a:prstGeom prst="rect">
            <a:avLst/>
          </a:prstGeom>
        </p:spPr>
      </p:pic>
      <p:sp>
        <p:nvSpPr>
          <p:cNvPr id="2" name="Buton acțiune: mergeți înainte sau la următorul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DC66BA9-C8A3-4E21-82DE-75117307D316}"/>
              </a:ext>
            </a:extLst>
          </p:cNvPr>
          <p:cNvSpPr/>
          <p:nvPr/>
        </p:nvSpPr>
        <p:spPr>
          <a:xfrm>
            <a:off x="10935478" y="6400800"/>
            <a:ext cx="718457" cy="3638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875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2607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Aplicații de rezolvat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EF988600-C907-4FC1-85A8-B247C3837CE7}"/>
              </a:ext>
            </a:extLst>
          </p:cNvPr>
          <p:cNvSpPr txBox="1"/>
          <p:nvPr/>
        </p:nvSpPr>
        <p:spPr>
          <a:xfrm>
            <a:off x="3935035" y="665577"/>
            <a:ext cx="463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Generarea submulțimilor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6A3CF30-074E-4C97-B039-40845607C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509" y="1234118"/>
            <a:ext cx="8194104" cy="3175187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BD4D23BE-B7A3-46E5-B15E-6895A0843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902" y="4314500"/>
            <a:ext cx="6759498" cy="24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0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161390" y="2353074"/>
            <a:ext cx="3339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Aplicații de rezolvat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ADFE0AC-4044-460B-BB38-740138E02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48"/>
          <a:stretch/>
        </p:blipFill>
        <p:spPr>
          <a:xfrm>
            <a:off x="3935035" y="1435099"/>
            <a:ext cx="7868748" cy="1428891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EF988600-C907-4FC1-85A8-B247C3837CE7}"/>
              </a:ext>
            </a:extLst>
          </p:cNvPr>
          <p:cNvSpPr txBox="1"/>
          <p:nvPr/>
        </p:nvSpPr>
        <p:spPr>
          <a:xfrm>
            <a:off x="3935035" y="665577"/>
            <a:ext cx="340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Problema damelor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97D3C613-FB6A-4697-96E1-88842FD3C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087" y="2863991"/>
            <a:ext cx="3759513" cy="2078884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8E40061A-B714-4033-8C79-F0E8C4C468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799"/>
          <a:stretch/>
        </p:blipFill>
        <p:spPr>
          <a:xfrm>
            <a:off x="8356600" y="3171847"/>
            <a:ext cx="3759513" cy="2978588"/>
          </a:xfrm>
          <a:prstGeom prst="rect">
            <a:avLst/>
          </a:prstGeom>
        </p:spPr>
      </p:pic>
      <p:sp>
        <p:nvSpPr>
          <p:cNvPr id="9" name="Săgeată: stânga 8">
            <a:hlinkClick r:id="rId7" action="ppaction://hlinksldjump"/>
            <a:extLst>
              <a:ext uri="{FF2B5EF4-FFF2-40B4-BE49-F238E27FC236}">
                <a16:creationId xmlns:a16="http://schemas.microsoft.com/office/drawing/2014/main" id="{55118434-AAFC-4101-8D70-8A87470C6899}"/>
              </a:ext>
            </a:extLst>
          </p:cNvPr>
          <p:cNvSpPr/>
          <p:nvPr/>
        </p:nvSpPr>
        <p:spPr>
          <a:xfrm>
            <a:off x="10910595" y="6285674"/>
            <a:ext cx="643813" cy="3452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83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pic>
        <p:nvPicPr>
          <p:cNvPr id="1026" name="Picture 2" descr="Prezentari PowerPoint: ❤️ 8 Idei si Modele Interesante!">
            <a:extLst>
              <a:ext uri="{FF2B5EF4-FFF2-40B4-BE49-F238E27FC236}">
                <a16:creationId xmlns:a16="http://schemas.microsoft.com/office/drawing/2014/main" id="{A32553A7-6298-43C1-BBA1-E9570E30C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29" y="1266518"/>
            <a:ext cx="8520571" cy="56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5792887D-614B-4A65-9B49-BCAFB0990543}"/>
              </a:ext>
            </a:extLst>
          </p:cNvPr>
          <p:cNvSpPr/>
          <p:nvPr/>
        </p:nvSpPr>
        <p:spPr>
          <a:xfrm rot="21196289">
            <a:off x="3717958" y="1114213"/>
            <a:ext cx="4554854" cy="162406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o-RO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  <a:r>
              <a:rPr lang="ro-RO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end</a:t>
            </a:r>
            <a:r>
              <a:rPr lang="ro-RO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!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9680FD58-F288-4090-AA6E-894BEC9343E8}"/>
              </a:ext>
            </a:extLst>
          </p:cNvPr>
          <p:cNvSpPr txBox="1"/>
          <p:nvPr/>
        </p:nvSpPr>
        <p:spPr>
          <a:xfrm>
            <a:off x="288541" y="1926244"/>
            <a:ext cx="2865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</a:p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VLĂDAIA   </a:t>
            </a:r>
          </a:p>
          <a:p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GABRIELA</a:t>
            </a:r>
          </a:p>
        </p:txBody>
      </p:sp>
    </p:spTree>
    <p:extLst>
      <p:ext uri="{BB962C8B-B14F-4D97-AF65-F5344CB8AC3E}">
        <p14:creationId xmlns:p14="http://schemas.microsoft.com/office/powerpoint/2010/main" val="338368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FD7F4AB7-67B2-4CAE-A0A9-7C567B5C9EA1}"/>
              </a:ext>
            </a:extLst>
          </p:cNvPr>
          <p:cNvSpPr/>
          <p:nvPr/>
        </p:nvSpPr>
        <p:spPr>
          <a:xfrm>
            <a:off x="65036" y="1527793"/>
            <a:ext cx="27221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Algoritmul </a:t>
            </a:r>
          </a:p>
          <a:p>
            <a:pPr algn="ctr"/>
            <a:r>
              <a:rPr lang="ro-RO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RO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generarea tuturor soluțiilor </a:t>
            </a:r>
            <a:r>
              <a:rPr lang="ro-RO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unei probleme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D7B7540-5F78-4F81-B077-8B05E305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7" y="523590"/>
            <a:ext cx="86538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fiecare pas k pornim de la o soluție parțială v=( x</a:t>
            </a:r>
            <a:r>
              <a:rPr kumimoji="0" lang="ro-RO" altLang="ro-RO" sz="2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kumimoji="0" lang="ro-RO" altLang="ro-RO" sz="2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 , x</a:t>
            </a:r>
            <a:r>
              <a:rPr kumimoji="0" lang="ro-RO" altLang="ro-RO" sz="2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determinată până </a:t>
            </a:r>
            <a:r>
              <a:rPr lang="ro-RO" altLang="ro-RO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acel moment </a:t>
            </a:r>
            <a:r>
              <a:rPr lang="ro-RO" altLang="ro-RO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o-RO" altLang="ro-RO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ncercăm să extindem această soluție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o-RO" altLang="ro-R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adăugând un nou element </a:t>
            </a:r>
            <a:r>
              <a:rPr kumimoji="0" lang="ro-RO" altLang="ro-RO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sfârșitul vectorului.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o-RO" altLang="ro-RO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Căutăm</a:t>
            </a:r>
            <a:r>
              <a:rPr lang="ro-RO" altLang="ro-RO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în mulțimea </a:t>
            </a:r>
            <a:r>
              <a:rPr lang="ro-RO" altLang="ro-RO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ro-RO" sz="2200" baseline="-30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altLang="ro-RO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o-RO" altLang="ro-RO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nou element</a:t>
            </a:r>
            <a:r>
              <a:rPr lang="ro-RO" altLang="ro-RO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alt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2" name="Picture 1">
            <a:extLst>
              <a:ext uri="{FF2B5EF4-FFF2-40B4-BE49-F238E27FC236}">
                <a16:creationId xmlns:a16="http://schemas.microsoft.com/office/drawing/2014/main" id="{65A42431-6316-48F5-8CFE-0A22CD1B8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42328" r="25364" b="23810"/>
          <a:stretch/>
        </p:blipFill>
        <p:spPr bwMode="auto">
          <a:xfrm>
            <a:off x="3404706" y="1970140"/>
            <a:ext cx="8720569" cy="37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ton acțiune: mergeți înainte sau la următorul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C697C4C-1988-40B2-BF6C-034BB8D391C3}"/>
              </a:ext>
            </a:extLst>
          </p:cNvPr>
          <p:cNvSpPr/>
          <p:nvPr/>
        </p:nvSpPr>
        <p:spPr>
          <a:xfrm>
            <a:off x="10655300" y="5746750"/>
            <a:ext cx="914400" cy="596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600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0A887BA8-5426-4100-A2FD-6BFDDE86A430}"/>
              </a:ext>
            </a:extLst>
          </p:cNvPr>
          <p:cNvSpPr/>
          <p:nvPr/>
        </p:nvSpPr>
        <p:spPr>
          <a:xfrm>
            <a:off x="3813710" y="3265629"/>
            <a:ext cx="824484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Revenirea în caz de insucces pentru generarea tuturor soluțiilor problemei, a condus la denumirea de „</a:t>
            </a:r>
            <a:r>
              <a:rPr lang="ro-RO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backtraking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(„</a:t>
            </a:r>
            <a:r>
              <a:rPr lang="ro-RO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revenire în urmă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 a metodei.</a:t>
            </a:r>
            <a:endParaRPr lang="ro-R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21DE6568-C5F7-4AAA-9C93-A666B087B30F}"/>
              </a:ext>
            </a:extLst>
          </p:cNvPr>
          <p:cNvSpPr txBox="1"/>
          <p:nvPr/>
        </p:nvSpPr>
        <p:spPr>
          <a:xfrm>
            <a:off x="3503950" y="742090"/>
            <a:ext cx="87205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o-RO" sz="2000" dirty="0"/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Dacă nu mai există niciun element  neverificat în mulțimea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înseamnă că nu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mai avem nicio posibilitate să construim soluția finală, așa că trebuie să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modificăm alegerile făcute în prealabil, astfel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 algoritmul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reia de la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o-RO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pasul 1.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65036" y="1527793"/>
            <a:ext cx="27221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Algoritmul </a:t>
            </a:r>
          </a:p>
          <a:p>
            <a:pPr algn="ctr"/>
            <a:r>
              <a:rPr lang="ro-RO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RO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generarea tuturor soluțiilor </a:t>
            </a:r>
            <a:r>
              <a:rPr lang="ro-RO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unei probleme</a:t>
            </a:r>
          </a:p>
        </p:txBody>
      </p:sp>
      <p:sp>
        <p:nvSpPr>
          <p:cNvPr id="4" name="Săgeată: stânga 3">
            <a:hlinkClick r:id="rId4" action="ppaction://hlinksldjump"/>
            <a:extLst>
              <a:ext uri="{FF2B5EF4-FFF2-40B4-BE49-F238E27FC236}">
                <a16:creationId xmlns:a16="http://schemas.microsoft.com/office/drawing/2014/main" id="{F17949BA-E356-4805-9CF9-DBF5F638B350}"/>
              </a:ext>
            </a:extLst>
          </p:cNvPr>
          <p:cNvSpPr/>
          <p:nvPr/>
        </p:nvSpPr>
        <p:spPr>
          <a:xfrm>
            <a:off x="10758196" y="6251510"/>
            <a:ext cx="634482" cy="410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2664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133450" y="1880634"/>
            <a:ext cx="33396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Forma generală </a:t>
            </a:r>
          </a:p>
          <a:p>
            <a:pPr algn="ctr"/>
            <a:r>
              <a:rPr lang="ro-RO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unei funcții </a:t>
            </a:r>
            <a:r>
              <a:rPr lang="ro-RO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BACKTRACKING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C6C2A0B-8DAD-4553-8046-3D4785B12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374" y="347830"/>
            <a:ext cx="8577644" cy="6003466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BKTR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n-N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for(int val=1;val&lt;=n;val++)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{</a:t>
            </a:r>
            <a:endParaRPr lang="ro-RO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[p]=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se </a:t>
            </a:r>
            <a:r>
              <a:rPr lang="ro-RO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initializeaza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stiva pentru elementul k  al </a:t>
            </a:r>
            <a:r>
              <a:rPr lang="ro-RO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solutiei</a:t>
            </a:r>
            <a:endParaRPr lang="ro-R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if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ro-RO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ro-RO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generează o soluție parțială</a:t>
            </a:r>
            <a:endParaRPr lang="ro-R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o-RO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=n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  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//daca s-a </a:t>
            </a:r>
            <a:r>
              <a:rPr lang="ro-RO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obtinut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o-RO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solutie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finală</a:t>
            </a:r>
            <a:endParaRPr lang="ro-R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     </a:t>
            </a:r>
            <a:r>
              <a:rPr lang="ro-RO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tipar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atunci se </a:t>
            </a:r>
            <a:r>
              <a:rPr lang="ro-RO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tipăreste</a:t>
            </a:r>
            <a:endParaRPr lang="ro-R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o-RO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BKTR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(k+1)  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//altfel se </a:t>
            </a:r>
            <a:r>
              <a:rPr lang="ro-RO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apeleaza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subprogramul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pentru  nivelul k+1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o-R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Săgeată: stânga 10">
            <a:hlinkClick r:id="rId4" action="ppaction://hlinksldjump"/>
            <a:extLst>
              <a:ext uri="{FF2B5EF4-FFF2-40B4-BE49-F238E27FC236}">
                <a16:creationId xmlns:a16="http://schemas.microsoft.com/office/drawing/2014/main" id="{C7C9EB52-1065-4EA5-849C-5CFF7ED77265}"/>
              </a:ext>
            </a:extLst>
          </p:cNvPr>
          <p:cNvSpPr/>
          <p:nvPr/>
        </p:nvSpPr>
        <p:spPr>
          <a:xfrm>
            <a:off x="10823510" y="6371381"/>
            <a:ext cx="634482" cy="410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2530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C6C2A0B-8DAD-4553-8046-3D4785B12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235" y="1462316"/>
            <a:ext cx="8168066" cy="351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Dacă pe nivelul k oarecare al vectorului soluție am verificat toate valorile posibile: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0" indent="-35560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algoritmul se încheie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15000"/>
              </a:lnSpc>
              <a:spcAft>
                <a:spcPts val="1000"/>
              </a:spcAft>
            </a:pPr>
            <a:endParaRPr lang="ro-RO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se revine la nivelul anterior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15000"/>
              </a:lnSpc>
              <a:spcAft>
                <a:spcPts val="1000"/>
              </a:spcAft>
            </a:pPr>
            <a:endParaRPr lang="ro-RO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>
              <a:lnSpc>
                <a:spcPct val="115000"/>
              </a:lnSpc>
              <a:spcAft>
                <a:spcPts val="1000"/>
              </a:spcAft>
            </a:pP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se trece la nivelul următor.</a:t>
            </a:r>
            <a:endParaRPr lang="ro-R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118100" y="558800"/>
            <a:ext cx="485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Dați clic pe răspunsul corect !</a:t>
            </a:r>
          </a:p>
        </p:txBody>
      </p:sp>
    </p:spTree>
    <p:extLst>
      <p:ext uri="{BB962C8B-B14F-4D97-AF65-F5344CB8AC3E}">
        <p14:creationId xmlns:p14="http://schemas.microsoft.com/office/powerpoint/2010/main" val="36471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803899" y="2222500"/>
            <a:ext cx="357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CORECT !</a:t>
            </a:r>
          </a:p>
        </p:txBody>
      </p:sp>
      <p:sp>
        <p:nvSpPr>
          <p:cNvPr id="3" name="Schemă logică: proces alternativ 2">
            <a:hlinkClick r:id="rId4" action="ppaction://hlinksldjump"/>
            <a:extLst>
              <a:ext uri="{FF2B5EF4-FFF2-40B4-BE49-F238E27FC236}">
                <a16:creationId xmlns:a16="http://schemas.microsoft.com/office/drawing/2014/main" id="{18BCB0DF-A7A2-4FCD-808A-A6DE7F314D31}"/>
              </a:ext>
            </a:extLst>
          </p:cNvPr>
          <p:cNvSpPr/>
          <p:nvPr/>
        </p:nvSpPr>
        <p:spPr>
          <a:xfrm>
            <a:off x="4636896" y="4155529"/>
            <a:ext cx="2602104" cy="91177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Revin la întrebare</a:t>
            </a:r>
          </a:p>
        </p:txBody>
      </p:sp>
      <p:sp>
        <p:nvSpPr>
          <p:cNvPr id="11" name="Schemă logică: proces alternativ 10">
            <a:hlinkClick r:id="rId5" action="ppaction://hlinksldjump"/>
            <a:extLst>
              <a:ext uri="{FF2B5EF4-FFF2-40B4-BE49-F238E27FC236}">
                <a16:creationId xmlns:a16="http://schemas.microsoft.com/office/drawing/2014/main" id="{81510251-8841-4461-84C2-1D4E941E3E04}"/>
              </a:ext>
            </a:extLst>
          </p:cNvPr>
          <p:cNvSpPr/>
          <p:nvPr/>
        </p:nvSpPr>
        <p:spPr>
          <a:xfrm>
            <a:off x="8432799" y="3987800"/>
            <a:ext cx="2837345" cy="10795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Întrebarea</a:t>
            </a:r>
          </a:p>
          <a:p>
            <a:pPr algn="ctr"/>
            <a:r>
              <a:rPr lang="ro-RO" sz="2800" b="1" dirty="0">
                <a:solidFill>
                  <a:srgbClr val="7030A0"/>
                </a:solidFill>
              </a:rPr>
              <a:t>următoare</a:t>
            </a:r>
          </a:p>
        </p:txBody>
      </p:sp>
      <p:sp>
        <p:nvSpPr>
          <p:cNvPr id="4" name="Săgeată: dreapta 3">
            <a:hlinkClick r:id="rId5" action="ppaction://hlinksldjump"/>
            <a:extLst>
              <a:ext uri="{FF2B5EF4-FFF2-40B4-BE49-F238E27FC236}">
                <a16:creationId xmlns:a16="http://schemas.microsoft.com/office/drawing/2014/main" id="{E7CEEAC1-C90E-45B5-80B3-05BACAD1B5F0}"/>
              </a:ext>
            </a:extLst>
          </p:cNvPr>
          <p:cNvSpPr/>
          <p:nvPr/>
        </p:nvSpPr>
        <p:spPr>
          <a:xfrm>
            <a:off x="10683551" y="6288833"/>
            <a:ext cx="699796" cy="438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836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5" name="Dreptunghi 14">
            <a:extLst>
              <a:ext uri="{FF2B5EF4-FFF2-40B4-BE49-F238E27FC236}">
                <a16:creationId xmlns:a16="http://schemas.microsoft.com/office/drawing/2014/main" id="{34F8C40D-B892-4179-91D4-D2D9BADF7FA6}"/>
              </a:ext>
            </a:extLst>
          </p:cNvPr>
          <p:cNvSpPr/>
          <p:nvPr/>
        </p:nvSpPr>
        <p:spPr>
          <a:xfrm>
            <a:off x="-326490" y="1883174"/>
            <a:ext cx="33396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Test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verificare</a:t>
            </a: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B19559BE-B6B9-4DFF-8A20-6F4ED3C63034}"/>
              </a:ext>
            </a:extLst>
          </p:cNvPr>
          <p:cNvSpPr txBox="1"/>
          <p:nvPr/>
        </p:nvSpPr>
        <p:spPr>
          <a:xfrm>
            <a:off x="5803899" y="2222500"/>
            <a:ext cx="357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GREȘIT !</a:t>
            </a:r>
          </a:p>
        </p:txBody>
      </p:sp>
      <p:sp>
        <p:nvSpPr>
          <p:cNvPr id="3" name="Schemă logică: proces alternativ 2">
            <a:hlinkClick r:id="rId4" action="ppaction://hlinksldjump"/>
            <a:extLst>
              <a:ext uri="{FF2B5EF4-FFF2-40B4-BE49-F238E27FC236}">
                <a16:creationId xmlns:a16="http://schemas.microsoft.com/office/drawing/2014/main" id="{18BCB0DF-A7A2-4FCD-808A-A6DE7F314D31}"/>
              </a:ext>
            </a:extLst>
          </p:cNvPr>
          <p:cNvSpPr/>
          <p:nvPr/>
        </p:nvSpPr>
        <p:spPr>
          <a:xfrm>
            <a:off x="4636896" y="4155529"/>
            <a:ext cx="2602104" cy="91177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Revin la întrebare</a:t>
            </a:r>
          </a:p>
        </p:txBody>
      </p:sp>
      <p:sp>
        <p:nvSpPr>
          <p:cNvPr id="11" name="Schemă logică: proces alternativ 10">
            <a:hlinkClick r:id="rId5" action="ppaction://hlinksldjump"/>
            <a:extLst>
              <a:ext uri="{FF2B5EF4-FFF2-40B4-BE49-F238E27FC236}">
                <a16:creationId xmlns:a16="http://schemas.microsoft.com/office/drawing/2014/main" id="{81510251-8841-4461-84C2-1D4E941E3E04}"/>
              </a:ext>
            </a:extLst>
          </p:cNvPr>
          <p:cNvSpPr/>
          <p:nvPr/>
        </p:nvSpPr>
        <p:spPr>
          <a:xfrm>
            <a:off x="8432799" y="3987800"/>
            <a:ext cx="2837345" cy="10795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rgbClr val="7030A0"/>
                </a:solidFill>
              </a:rPr>
              <a:t>Întrebarea</a:t>
            </a:r>
          </a:p>
          <a:p>
            <a:pPr algn="ctr"/>
            <a:r>
              <a:rPr lang="ro-RO" sz="2800" b="1" dirty="0">
                <a:solidFill>
                  <a:srgbClr val="7030A0"/>
                </a:solidFill>
              </a:rPr>
              <a:t>următoare</a:t>
            </a:r>
          </a:p>
        </p:txBody>
      </p:sp>
      <p:sp>
        <p:nvSpPr>
          <p:cNvPr id="9" name="Săgeată: dreapta 8">
            <a:hlinkClick r:id="rId5" action="ppaction://hlinksldjump"/>
            <a:extLst>
              <a:ext uri="{FF2B5EF4-FFF2-40B4-BE49-F238E27FC236}">
                <a16:creationId xmlns:a16="http://schemas.microsoft.com/office/drawing/2014/main" id="{C3D4EC02-4B89-4683-84EE-C7004CB55BC1}"/>
              </a:ext>
            </a:extLst>
          </p:cNvPr>
          <p:cNvSpPr/>
          <p:nvPr/>
        </p:nvSpPr>
        <p:spPr>
          <a:xfrm>
            <a:off x="10683551" y="6288833"/>
            <a:ext cx="699796" cy="438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345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69FBED2-C992-4422-9B12-345E761F52DB}"/>
  <p:tag name="ISPRING_RESOURCE_FOLDER" val="C:\Users\ROSE-ELEV28\Desktop\Metoda de programare BACKTRACKING\"/>
  <p:tag name="ISPRING_PRESENTATION_PATH" val="C:\Users\ROSE-ELEV28\Desktop\Metoda de programare BACKTRACKING.pptx"/>
  <p:tag name="ISPRING_PROJECT_VERSION" val="9.32"/>
  <p:tag name="ISPRING_PROJECT_FOLDER_UPDATED" val="1"/>
</p:tagLst>
</file>

<file path=ppt/theme/theme1.xml><?xml version="1.0" encoding="utf-8"?>
<a:theme xmlns:a="http://schemas.openxmlformats.org/drawingml/2006/main" name="Urmă vapor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480_TF67670762.potx" id="{E031D606-3FCE-4D68-BC5A-446740C7522A}" vid="{5494B616-7EEE-43AA-B965-3725CDA14063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Proiectare Urmă de vapori</Template>
  <TotalTime>0</TotalTime>
  <Words>1323</Words>
  <Application>Microsoft Office PowerPoint</Application>
  <PresentationFormat>Ecran lat</PresentationFormat>
  <Paragraphs>258</Paragraphs>
  <Slides>32</Slides>
  <Notes>32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Times New Roman</vt:lpstr>
      <vt:lpstr>Wingdings</vt:lpstr>
      <vt:lpstr>Urmă vapori</vt:lpstr>
      <vt:lpstr>Metoda de programare BACKTRACKING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2024-06-29T21:23:32Z</dcterms:created>
  <dcterms:modified xsi:type="dcterms:W3CDTF">2024-06-30T20:45:34Z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