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1" r:id="rId6"/>
    <p:sldId id="295" r:id="rId7"/>
    <p:sldId id="288" r:id="rId8"/>
    <p:sldId id="296" r:id="rId9"/>
    <p:sldId id="289" r:id="rId10"/>
    <p:sldId id="297" r:id="rId11"/>
    <p:sldId id="290" r:id="rId12"/>
    <p:sldId id="298" r:id="rId13"/>
    <p:sldId id="291" r:id="rId14"/>
    <p:sldId id="299" r:id="rId15"/>
    <p:sldId id="292" r:id="rId16"/>
    <p:sldId id="300" r:id="rId17"/>
    <p:sldId id="293" r:id="rId18"/>
    <p:sldId id="301" r:id="rId19"/>
    <p:sldId id="294" r:id="rId20"/>
    <p:sldId id="302" r:id="rId21"/>
    <p:sldId id="303" r:id="rId22"/>
    <p:sldId id="30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</p14:sldIdLst>
        </p14:section>
        <p14:section name="Design, Morph, Annotate, Work Together, Tell Me" id="{B9B51309-D148-4332-87C2-07BE32FBCA3B}">
          <p14:sldIdLst>
            <p14:sldId id="271"/>
            <p14:sldId id="295"/>
            <p14:sldId id="288"/>
            <p14:sldId id="296"/>
            <p14:sldId id="289"/>
            <p14:sldId id="297"/>
            <p14:sldId id="290"/>
            <p14:sldId id="298"/>
            <p14:sldId id="291"/>
            <p14:sldId id="299"/>
            <p14:sldId id="292"/>
            <p14:sldId id="300"/>
            <p14:sldId id="293"/>
            <p14:sldId id="301"/>
            <p14:sldId id="294"/>
            <p14:sldId id="302"/>
            <p14:sldId id="303"/>
          </p14:sldIdLst>
        </p14:section>
        <p14:section name="Learn More" id="{2CC34DB2-6590-42C0-AD4B-A04C6060184E}">
          <p14:sldIdLst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41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7/23/2024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b="1" dirty="0" smtClean="0">
                <a:latin typeface="Algerian" panose="04020705040A02060702" pitchFamily="82" charset="0"/>
                <a:cs typeface="Segoe UI Light" panose="020B0502040204020203" pitchFamily="34" charset="0"/>
              </a:rPr>
              <a:t>JOC DIDACTIC DLC</a:t>
            </a:r>
            <a:br>
              <a:rPr lang="en-US" sz="4800" b="1" dirty="0" smtClean="0">
                <a:latin typeface="Algerian" panose="04020705040A02060702" pitchFamily="82" charset="0"/>
                <a:cs typeface="Segoe UI Light" panose="020B0502040204020203" pitchFamily="34" charset="0"/>
              </a:rPr>
            </a:br>
            <a:r>
              <a:rPr lang="en-US" sz="4800" b="1" dirty="0" smtClean="0">
                <a:latin typeface="Algerian" panose="04020705040A02060702" pitchFamily="82" charset="0"/>
                <a:cs typeface="Segoe UI Light" panose="020B0502040204020203" pitchFamily="34" charset="0"/>
              </a:rPr>
              <a:t>Cu </a:t>
            </a:r>
            <a:r>
              <a:rPr lang="en-US" sz="4800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ce</a:t>
            </a:r>
            <a:r>
              <a:rPr lang="en-US" sz="4800" b="1" dirty="0">
                <a:latin typeface="Algerian" panose="04020705040A02060702" pitchFamily="82" charset="0"/>
                <a:cs typeface="Segoe UI Light" panose="020B0502040204020203" pitchFamily="34" charset="0"/>
              </a:rPr>
              <a:t> </a:t>
            </a:r>
            <a:r>
              <a:rPr lang="en-US" sz="4800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sunet</a:t>
            </a:r>
            <a:r>
              <a:rPr lang="en-US" sz="4800" b="1" dirty="0">
                <a:latin typeface="Algerian" panose="04020705040A02060702" pitchFamily="82" charset="0"/>
                <a:cs typeface="Segoe UI Light" panose="020B0502040204020203" pitchFamily="34" charset="0"/>
              </a:rPr>
              <a:t> </a:t>
            </a:r>
            <a:r>
              <a:rPr lang="ro-RO" sz="4800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Î</a:t>
            </a:r>
            <a:r>
              <a:rPr lang="en-US" sz="4800" b="1" dirty="0" err="1" smtClean="0">
                <a:latin typeface="Algerian" panose="04020705040A02060702" pitchFamily="82" charset="0"/>
                <a:cs typeface="Segoe UI Light" panose="020B0502040204020203" pitchFamily="34" charset="0"/>
              </a:rPr>
              <a:t>ncepe</a:t>
            </a:r>
            <a:r>
              <a:rPr lang="en-US" sz="4800" b="1" dirty="0" smtClean="0">
                <a:latin typeface="Algerian" panose="04020705040A02060702" pitchFamily="82" charset="0"/>
                <a:cs typeface="Segoe UI Light" panose="020B0502040204020203" pitchFamily="34" charset="0"/>
              </a:rPr>
              <a:t> </a:t>
            </a:r>
            <a:r>
              <a:rPr lang="en-US" sz="4800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cuvÂntul</a:t>
            </a:r>
            <a:r>
              <a:rPr lang="en-US" sz="4800" b="1" dirty="0">
                <a:latin typeface="Algerian" panose="04020705040A02060702" pitchFamily="82" charset="0"/>
                <a:cs typeface="Segoe UI Light" panose="020B0502040204020203" pitchFamily="34" charset="0"/>
              </a:rPr>
              <a:t>?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93888" y="2933700"/>
            <a:ext cx="10444899" cy="11366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4800" b="1" dirty="0">
              <a:solidFill>
                <a:srgbClr val="00B050"/>
              </a:solidFill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endParaRPr lang="en-US" sz="4800" b="1" dirty="0">
              <a:solidFill>
                <a:srgbClr val="00B050"/>
              </a:solidFill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endParaRPr lang="en-US" sz="4800" dirty="0">
              <a:solidFill>
                <a:srgbClr val="00B050"/>
              </a:solidFill>
              <a:latin typeface="+mj-lt"/>
            </a:endParaRPr>
          </a:p>
          <a:p>
            <a:pPr marL="0" indent="0" algn="ctr">
              <a:buNone/>
            </a:pPr>
            <a:endParaRPr lang="en-US" sz="4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615655"/>
            <a:ext cx="8917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Prof. </a:t>
            </a:r>
            <a:r>
              <a:rPr lang="ro-RO" sz="2800" dirty="0" smtClean="0"/>
              <a:t>înv. </a:t>
            </a:r>
            <a:r>
              <a:rPr lang="ro-RO" sz="2800" dirty="0"/>
              <a:t>p</a:t>
            </a:r>
            <a:r>
              <a:rPr lang="ro-RO" sz="2800" dirty="0" smtClean="0"/>
              <a:t>reșc. Berindeiu Florina</a:t>
            </a:r>
          </a:p>
          <a:p>
            <a:r>
              <a:rPr lang="ro-RO" sz="2800" dirty="0" smtClean="0"/>
              <a:t>	Grădinița P. P. Giroc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1281153" cy="64008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Cu </a:t>
            </a:r>
            <a:r>
              <a:rPr lang="en-US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ce</a:t>
            </a:r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 </a:t>
            </a:r>
            <a:r>
              <a:rPr lang="en-US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sunet</a:t>
            </a:r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 </a:t>
            </a:r>
            <a:r>
              <a:rPr lang="en-US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incepe</a:t>
            </a:r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 </a:t>
            </a:r>
            <a:r>
              <a:rPr lang="en-US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cuvÂntul</a:t>
            </a:r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?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Flowchart: Alternate Process 18">
            <a:hlinkClick r:id="rId2" action="ppaction://hlinksldjump"/>
            <a:extLst>
              <a:ext uri="{FF2B5EF4-FFF2-40B4-BE49-F238E27FC236}">
                <a16:creationId xmlns:a16="http://schemas.microsoft.com/office/drawing/2014/main" id="{A9349DA2-9F2D-49E7-8BA0-30D4896E16EC}"/>
              </a:ext>
            </a:extLst>
          </p:cNvPr>
          <p:cNvSpPr/>
          <p:nvPr/>
        </p:nvSpPr>
        <p:spPr>
          <a:xfrm>
            <a:off x="7963145" y="1771599"/>
            <a:ext cx="1263192" cy="201301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lowchart: Alternate Process 20">
            <a:hlinkClick r:id="rId3" action="ppaction://hlinksldjump"/>
            <a:extLst>
              <a:ext uri="{FF2B5EF4-FFF2-40B4-BE49-F238E27FC236}">
                <a16:creationId xmlns:a16="http://schemas.microsoft.com/office/drawing/2014/main" id="{E2DC14D2-33F0-447A-AAA3-1798776621D3}"/>
              </a:ext>
            </a:extLst>
          </p:cNvPr>
          <p:cNvSpPr/>
          <p:nvPr/>
        </p:nvSpPr>
        <p:spPr>
          <a:xfrm>
            <a:off x="7963145" y="4239693"/>
            <a:ext cx="1263192" cy="201301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FE3F9D-DB75-403F-8D39-07104C197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449" y="1937486"/>
            <a:ext cx="4921780" cy="3832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9124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6C011-EB0F-4730-B611-8C1E904DD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197317" cy="7770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CORECT</a:t>
            </a:r>
            <a:r>
              <a:rPr lang="en-US" dirty="0"/>
              <a:t>!</a:t>
            </a:r>
          </a:p>
        </p:txBody>
      </p:sp>
      <p:pic>
        <p:nvPicPr>
          <p:cNvPr id="6" name="Content Placeholder 5">
            <a:hlinkClick r:id="rId2" action="ppaction://hlinksldjump"/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964" y="2034173"/>
            <a:ext cx="5167802" cy="3706282"/>
          </a:xfrm>
        </p:spPr>
      </p:pic>
    </p:spTree>
    <p:extLst>
      <p:ext uri="{BB962C8B-B14F-4D97-AF65-F5344CB8AC3E}">
        <p14:creationId xmlns:p14="http://schemas.microsoft.com/office/powerpoint/2010/main" val="55007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1281153" cy="64008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Cu </a:t>
            </a:r>
            <a:r>
              <a:rPr lang="en-US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ce</a:t>
            </a:r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 </a:t>
            </a:r>
            <a:r>
              <a:rPr lang="en-US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sunet</a:t>
            </a:r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 </a:t>
            </a:r>
            <a:r>
              <a:rPr lang="en-US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incepe</a:t>
            </a:r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 </a:t>
            </a:r>
            <a:r>
              <a:rPr lang="en-US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cuvÂntul</a:t>
            </a:r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?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Flowchart: Alternate Process 18">
            <a:hlinkClick r:id="rId2" action="ppaction://hlinksldjump"/>
            <a:extLst>
              <a:ext uri="{FF2B5EF4-FFF2-40B4-BE49-F238E27FC236}">
                <a16:creationId xmlns:a16="http://schemas.microsoft.com/office/drawing/2014/main" id="{A9349DA2-9F2D-49E7-8BA0-30D4896E16EC}"/>
              </a:ext>
            </a:extLst>
          </p:cNvPr>
          <p:cNvSpPr/>
          <p:nvPr/>
        </p:nvSpPr>
        <p:spPr>
          <a:xfrm>
            <a:off x="7963145" y="1771599"/>
            <a:ext cx="1263192" cy="201301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lowchart: Alternate Process 20">
            <a:hlinkClick r:id="rId3" action="ppaction://hlinksldjump"/>
            <a:extLst>
              <a:ext uri="{FF2B5EF4-FFF2-40B4-BE49-F238E27FC236}">
                <a16:creationId xmlns:a16="http://schemas.microsoft.com/office/drawing/2014/main" id="{E2DC14D2-33F0-447A-AAA3-1798776621D3}"/>
              </a:ext>
            </a:extLst>
          </p:cNvPr>
          <p:cNvSpPr/>
          <p:nvPr/>
        </p:nvSpPr>
        <p:spPr>
          <a:xfrm>
            <a:off x="7963145" y="4239693"/>
            <a:ext cx="1263192" cy="201301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A4B0E1-59A2-483E-8DD9-5F7BABAB8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595" y="2464915"/>
            <a:ext cx="4638760" cy="30925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6485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6C011-EB0F-4730-B611-8C1E904DD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197317" cy="7770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CORECT</a:t>
            </a:r>
            <a:r>
              <a:rPr lang="en-US" dirty="0"/>
              <a:t>!</a:t>
            </a:r>
          </a:p>
        </p:txBody>
      </p:sp>
      <p:pic>
        <p:nvPicPr>
          <p:cNvPr id="6" name="Content Placeholder 5">
            <a:hlinkClick r:id="rId2" action="ppaction://hlinksldjump"/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964" y="2034173"/>
            <a:ext cx="5167802" cy="3706282"/>
          </a:xfrm>
        </p:spPr>
      </p:pic>
    </p:spTree>
    <p:extLst>
      <p:ext uri="{BB962C8B-B14F-4D97-AF65-F5344CB8AC3E}">
        <p14:creationId xmlns:p14="http://schemas.microsoft.com/office/powerpoint/2010/main" val="200762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1281153" cy="64008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Cu </a:t>
            </a:r>
            <a:r>
              <a:rPr lang="en-US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ce</a:t>
            </a:r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 </a:t>
            </a:r>
            <a:r>
              <a:rPr lang="en-US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sunet</a:t>
            </a:r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 </a:t>
            </a:r>
            <a:r>
              <a:rPr lang="en-US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incepe</a:t>
            </a:r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 </a:t>
            </a:r>
            <a:r>
              <a:rPr lang="en-US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cuvÂntul</a:t>
            </a:r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?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Flowchart: Alternate Process 18">
            <a:hlinkClick r:id="rId2" action="ppaction://hlinksldjump"/>
            <a:extLst>
              <a:ext uri="{FF2B5EF4-FFF2-40B4-BE49-F238E27FC236}">
                <a16:creationId xmlns:a16="http://schemas.microsoft.com/office/drawing/2014/main" id="{A9349DA2-9F2D-49E7-8BA0-30D4896E16EC}"/>
              </a:ext>
            </a:extLst>
          </p:cNvPr>
          <p:cNvSpPr/>
          <p:nvPr/>
        </p:nvSpPr>
        <p:spPr>
          <a:xfrm>
            <a:off x="7963145" y="1771599"/>
            <a:ext cx="1263192" cy="201301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lowchart: Alternate Process 20">
            <a:hlinkClick r:id="rId3" action="ppaction://hlinksldjump"/>
            <a:extLst>
              <a:ext uri="{FF2B5EF4-FFF2-40B4-BE49-F238E27FC236}">
                <a16:creationId xmlns:a16="http://schemas.microsoft.com/office/drawing/2014/main" id="{E2DC14D2-33F0-447A-AAA3-1798776621D3}"/>
              </a:ext>
            </a:extLst>
          </p:cNvPr>
          <p:cNvSpPr/>
          <p:nvPr/>
        </p:nvSpPr>
        <p:spPr>
          <a:xfrm>
            <a:off x="7963145" y="4239693"/>
            <a:ext cx="1263192" cy="201301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7F0EB4-24AC-47BC-82AA-1DE390418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079" y="2140616"/>
            <a:ext cx="4658375" cy="31055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7150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6C011-EB0F-4730-B611-8C1E904DD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197317" cy="7770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CORECT</a:t>
            </a:r>
            <a:r>
              <a:rPr lang="en-US" dirty="0"/>
              <a:t>!</a:t>
            </a:r>
          </a:p>
        </p:txBody>
      </p:sp>
      <p:pic>
        <p:nvPicPr>
          <p:cNvPr id="6" name="Content Placeholder 5">
            <a:hlinkClick r:id="rId2" action="ppaction://hlinksldjump"/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964" y="2034173"/>
            <a:ext cx="5167802" cy="3706282"/>
          </a:xfrm>
        </p:spPr>
      </p:pic>
    </p:spTree>
    <p:extLst>
      <p:ext uri="{BB962C8B-B14F-4D97-AF65-F5344CB8AC3E}">
        <p14:creationId xmlns:p14="http://schemas.microsoft.com/office/powerpoint/2010/main" val="32990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1281153" cy="64008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Cu </a:t>
            </a:r>
            <a:r>
              <a:rPr lang="en-US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ce</a:t>
            </a:r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 </a:t>
            </a:r>
            <a:r>
              <a:rPr lang="en-US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sunet</a:t>
            </a:r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 </a:t>
            </a:r>
            <a:r>
              <a:rPr lang="en-US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incepe</a:t>
            </a:r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 </a:t>
            </a:r>
            <a:r>
              <a:rPr lang="en-US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cuvÂntul</a:t>
            </a:r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?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Flowchart: Alternate Process 18">
            <a:hlinkClick r:id="rId2" action="ppaction://hlinksldjump"/>
            <a:extLst>
              <a:ext uri="{FF2B5EF4-FFF2-40B4-BE49-F238E27FC236}">
                <a16:creationId xmlns:a16="http://schemas.microsoft.com/office/drawing/2014/main" id="{A9349DA2-9F2D-49E7-8BA0-30D4896E16EC}"/>
              </a:ext>
            </a:extLst>
          </p:cNvPr>
          <p:cNvSpPr/>
          <p:nvPr/>
        </p:nvSpPr>
        <p:spPr>
          <a:xfrm>
            <a:off x="7963145" y="1771599"/>
            <a:ext cx="1263192" cy="201301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lowchart: Alternate Process 20">
            <a:hlinkClick r:id="rId3" action="ppaction://hlinksldjump"/>
            <a:extLst>
              <a:ext uri="{FF2B5EF4-FFF2-40B4-BE49-F238E27FC236}">
                <a16:creationId xmlns:a16="http://schemas.microsoft.com/office/drawing/2014/main" id="{E2DC14D2-33F0-447A-AAA3-1798776621D3}"/>
              </a:ext>
            </a:extLst>
          </p:cNvPr>
          <p:cNvSpPr/>
          <p:nvPr/>
        </p:nvSpPr>
        <p:spPr>
          <a:xfrm>
            <a:off x="7963145" y="4239693"/>
            <a:ext cx="1263192" cy="201301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1383BB-A22A-4EBF-8087-77B13ECE3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246" y="2467992"/>
            <a:ext cx="4163717" cy="27758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633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6C011-EB0F-4730-B611-8C1E904DD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197317" cy="7770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CORECT</a:t>
            </a:r>
            <a:r>
              <a:rPr lang="en-US" dirty="0"/>
              <a:t>!</a:t>
            </a:r>
          </a:p>
        </p:txBody>
      </p:sp>
      <p:pic>
        <p:nvPicPr>
          <p:cNvPr id="6" name="Content Placeholder 5">
            <a:hlinkClick r:id="rId2" action="ppaction://hlinksldjump"/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964" y="2034173"/>
            <a:ext cx="5167802" cy="3706282"/>
          </a:xfrm>
        </p:spPr>
      </p:pic>
    </p:spTree>
    <p:extLst>
      <p:ext uri="{BB962C8B-B14F-4D97-AF65-F5344CB8AC3E}">
        <p14:creationId xmlns:p14="http://schemas.microsoft.com/office/powerpoint/2010/main" val="18874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30" y="498390"/>
            <a:ext cx="11080767" cy="640080"/>
          </a:xfrm>
        </p:spPr>
        <p:txBody>
          <a:bodyPr>
            <a:noAutofit/>
          </a:bodyPr>
          <a:lstStyle/>
          <a:p>
            <a:pPr algn="ctr"/>
            <a:r>
              <a:rPr lang="en-US" sz="4300" dirty="0" smtClean="0">
                <a:latin typeface="Algerian" panose="04020705040A02060702" pitchFamily="82" charset="0"/>
              </a:rPr>
              <a:t>MAI INCEARCA</a:t>
            </a:r>
            <a:endParaRPr lang="en-US" sz="4300" dirty="0">
              <a:latin typeface="Algerian" panose="04020705040A02060702" pitchFamily="82" charset="0"/>
            </a:endParaRPr>
          </a:p>
        </p:txBody>
      </p:sp>
      <p:pic>
        <p:nvPicPr>
          <p:cNvPr id="6" name="Content Placeholder 5">
            <a:hlinkClick r:id="" action="ppaction://hlinkshowjump?jump=lastslideviewed"/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675" y="1820993"/>
            <a:ext cx="3978275" cy="3978275"/>
          </a:xfrm>
        </p:spPr>
      </p:pic>
    </p:spTree>
    <p:extLst>
      <p:ext uri="{BB962C8B-B14F-4D97-AF65-F5344CB8AC3E}">
        <p14:creationId xmlns:p14="http://schemas.microsoft.com/office/powerpoint/2010/main" val="112619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1770077"/>
            <a:ext cx="11097545" cy="2348917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latin typeface="Algerian" panose="04020705040A02060702" pitchFamily="82" charset="0"/>
              </a:rPr>
              <a:t>FELICITARI!</a:t>
            </a:r>
            <a:endParaRPr lang="en-US" sz="88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1281153" cy="64008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Cu </a:t>
            </a:r>
            <a:r>
              <a:rPr lang="en-US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ce</a:t>
            </a:r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 </a:t>
            </a:r>
            <a:r>
              <a:rPr lang="en-US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sunet</a:t>
            </a:r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 </a:t>
            </a:r>
            <a:r>
              <a:rPr lang="en-US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incepe</a:t>
            </a:r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 </a:t>
            </a:r>
            <a:r>
              <a:rPr lang="en-US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cuvÂntul</a:t>
            </a:r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?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BCA213-BC03-4B13-9B2A-D974B4B7E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319" y="2104008"/>
            <a:ext cx="5284566" cy="35230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Flowchart: Alternate Process 18">
            <a:hlinkClick r:id="rId3" action="ppaction://hlinksldjump"/>
            <a:extLst>
              <a:ext uri="{FF2B5EF4-FFF2-40B4-BE49-F238E27FC236}">
                <a16:creationId xmlns:a16="http://schemas.microsoft.com/office/drawing/2014/main" id="{A9349DA2-9F2D-49E7-8BA0-30D4896E16EC}"/>
              </a:ext>
            </a:extLst>
          </p:cNvPr>
          <p:cNvSpPr/>
          <p:nvPr/>
        </p:nvSpPr>
        <p:spPr>
          <a:xfrm>
            <a:off x="7963145" y="1771599"/>
            <a:ext cx="1263192" cy="201301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lowchart: Alternate Process 20">
            <a:hlinkClick r:id="rId4" action="ppaction://hlinksldjump"/>
            <a:extLst>
              <a:ext uri="{FF2B5EF4-FFF2-40B4-BE49-F238E27FC236}">
                <a16:creationId xmlns:a16="http://schemas.microsoft.com/office/drawing/2014/main" id="{E2DC14D2-33F0-447A-AAA3-1798776621D3}"/>
              </a:ext>
            </a:extLst>
          </p:cNvPr>
          <p:cNvSpPr/>
          <p:nvPr/>
        </p:nvSpPr>
        <p:spPr>
          <a:xfrm>
            <a:off x="7963145" y="4239693"/>
            <a:ext cx="1263192" cy="201301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6C011-EB0F-4730-B611-8C1E904DD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197317" cy="7770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CORECT</a:t>
            </a:r>
            <a:r>
              <a:rPr lang="en-US" dirty="0"/>
              <a:t>!</a:t>
            </a:r>
          </a:p>
        </p:txBody>
      </p:sp>
      <p:pic>
        <p:nvPicPr>
          <p:cNvPr id="6" name="Content Placeholder 5">
            <a:hlinkClick r:id="rId2" action="ppaction://hlinksldjump"/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964" y="2034173"/>
            <a:ext cx="5167802" cy="3706282"/>
          </a:xfrm>
        </p:spPr>
      </p:pic>
    </p:spTree>
    <p:extLst>
      <p:ext uri="{BB962C8B-B14F-4D97-AF65-F5344CB8AC3E}">
        <p14:creationId xmlns:p14="http://schemas.microsoft.com/office/powerpoint/2010/main" val="313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1281153" cy="64008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Cu </a:t>
            </a:r>
            <a:r>
              <a:rPr lang="en-US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ce</a:t>
            </a:r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 </a:t>
            </a:r>
            <a:r>
              <a:rPr lang="en-US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sunet</a:t>
            </a:r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 </a:t>
            </a:r>
            <a:r>
              <a:rPr lang="en-US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incepe</a:t>
            </a:r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 </a:t>
            </a:r>
            <a:r>
              <a:rPr lang="en-US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cuvÂntul</a:t>
            </a:r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?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Flowchart: Alternate Process 18">
            <a:hlinkClick r:id="rId2" action="ppaction://hlinksldjump"/>
            <a:extLst>
              <a:ext uri="{FF2B5EF4-FFF2-40B4-BE49-F238E27FC236}">
                <a16:creationId xmlns:a16="http://schemas.microsoft.com/office/drawing/2014/main" id="{A9349DA2-9F2D-49E7-8BA0-30D4896E16EC}"/>
              </a:ext>
            </a:extLst>
          </p:cNvPr>
          <p:cNvSpPr/>
          <p:nvPr/>
        </p:nvSpPr>
        <p:spPr>
          <a:xfrm>
            <a:off x="7963145" y="1771599"/>
            <a:ext cx="1263192" cy="201301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lowchart: Alternate Process 20">
            <a:hlinkClick r:id="rId3" action="ppaction://hlinksldjump"/>
            <a:extLst>
              <a:ext uri="{FF2B5EF4-FFF2-40B4-BE49-F238E27FC236}">
                <a16:creationId xmlns:a16="http://schemas.microsoft.com/office/drawing/2014/main" id="{E2DC14D2-33F0-447A-AAA3-1798776621D3}"/>
              </a:ext>
            </a:extLst>
          </p:cNvPr>
          <p:cNvSpPr/>
          <p:nvPr/>
        </p:nvSpPr>
        <p:spPr>
          <a:xfrm>
            <a:off x="7963145" y="4239693"/>
            <a:ext cx="1263192" cy="201301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FE25E4-F4D2-46FD-883A-4BA808B3B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174" y="2136530"/>
            <a:ext cx="4784826" cy="31779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0881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6C011-EB0F-4730-B611-8C1E904DD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197317" cy="7770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CORECT</a:t>
            </a:r>
            <a:r>
              <a:rPr lang="en-US" dirty="0"/>
              <a:t>!</a:t>
            </a:r>
          </a:p>
        </p:txBody>
      </p:sp>
      <p:pic>
        <p:nvPicPr>
          <p:cNvPr id="6" name="Content Placeholder 5">
            <a:hlinkClick r:id="rId2" action="ppaction://hlinksldjump"/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964" y="2034173"/>
            <a:ext cx="5167802" cy="3706282"/>
          </a:xfrm>
        </p:spPr>
      </p:pic>
    </p:spTree>
    <p:extLst>
      <p:ext uri="{BB962C8B-B14F-4D97-AF65-F5344CB8AC3E}">
        <p14:creationId xmlns:p14="http://schemas.microsoft.com/office/powerpoint/2010/main" val="149809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1281153" cy="64008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Cu </a:t>
            </a:r>
            <a:r>
              <a:rPr lang="en-US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ce</a:t>
            </a:r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 </a:t>
            </a:r>
            <a:r>
              <a:rPr lang="en-US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sunet</a:t>
            </a:r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 </a:t>
            </a:r>
            <a:r>
              <a:rPr lang="en-US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incepe</a:t>
            </a:r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 </a:t>
            </a:r>
            <a:r>
              <a:rPr lang="en-US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cuvÂntul</a:t>
            </a:r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?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Flowchart: Alternate Process 18">
            <a:hlinkClick r:id="rId2" action="ppaction://hlinksldjump"/>
            <a:extLst>
              <a:ext uri="{FF2B5EF4-FFF2-40B4-BE49-F238E27FC236}">
                <a16:creationId xmlns:a16="http://schemas.microsoft.com/office/drawing/2014/main" id="{A9349DA2-9F2D-49E7-8BA0-30D4896E16EC}"/>
              </a:ext>
            </a:extLst>
          </p:cNvPr>
          <p:cNvSpPr/>
          <p:nvPr/>
        </p:nvSpPr>
        <p:spPr>
          <a:xfrm>
            <a:off x="7963145" y="1771599"/>
            <a:ext cx="1263192" cy="201301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lowchart: Alternate Process 20">
            <a:hlinkClick r:id="rId3" action="ppaction://hlinksldjump"/>
            <a:extLst>
              <a:ext uri="{FF2B5EF4-FFF2-40B4-BE49-F238E27FC236}">
                <a16:creationId xmlns:a16="http://schemas.microsoft.com/office/drawing/2014/main" id="{E2DC14D2-33F0-447A-AAA3-1798776621D3}"/>
              </a:ext>
            </a:extLst>
          </p:cNvPr>
          <p:cNvSpPr/>
          <p:nvPr/>
        </p:nvSpPr>
        <p:spPr>
          <a:xfrm>
            <a:off x="7963145" y="4239693"/>
            <a:ext cx="1263192" cy="201301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E7B3FC-60A3-4B66-85D7-40037E4F9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773" y="2060573"/>
            <a:ext cx="5172110" cy="34480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9152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6C011-EB0F-4730-B611-8C1E904DD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197317" cy="7770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CORECT</a:t>
            </a:r>
            <a:r>
              <a:rPr lang="en-US" dirty="0"/>
              <a:t>!</a:t>
            </a:r>
          </a:p>
        </p:txBody>
      </p:sp>
      <p:pic>
        <p:nvPicPr>
          <p:cNvPr id="6" name="Content Placeholder 5">
            <a:hlinkClick r:id="rId2" action="ppaction://hlinksldjump"/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964" y="2034173"/>
            <a:ext cx="5167802" cy="3706282"/>
          </a:xfrm>
        </p:spPr>
      </p:pic>
    </p:spTree>
    <p:extLst>
      <p:ext uri="{BB962C8B-B14F-4D97-AF65-F5344CB8AC3E}">
        <p14:creationId xmlns:p14="http://schemas.microsoft.com/office/powerpoint/2010/main" val="34055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1281153" cy="64008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Cu </a:t>
            </a:r>
            <a:r>
              <a:rPr lang="en-US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ce</a:t>
            </a:r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 </a:t>
            </a:r>
            <a:r>
              <a:rPr lang="en-US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sunet</a:t>
            </a:r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 </a:t>
            </a:r>
            <a:r>
              <a:rPr lang="en-US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incepe</a:t>
            </a:r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 </a:t>
            </a:r>
            <a:r>
              <a:rPr lang="en-US" b="1" dirty="0" err="1">
                <a:latin typeface="Algerian" panose="04020705040A02060702" pitchFamily="82" charset="0"/>
                <a:cs typeface="Segoe UI Light" panose="020B0502040204020203" pitchFamily="34" charset="0"/>
              </a:rPr>
              <a:t>cuvÂntul</a:t>
            </a:r>
            <a:r>
              <a:rPr lang="en-US" b="1" dirty="0">
                <a:latin typeface="Algerian" panose="04020705040A02060702" pitchFamily="82" charset="0"/>
                <a:cs typeface="Segoe UI Light" panose="020B0502040204020203" pitchFamily="34" charset="0"/>
              </a:rPr>
              <a:t>?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Flowchart: Alternate Process 18">
            <a:hlinkClick r:id="rId2" action="ppaction://hlinksldjump"/>
            <a:extLst>
              <a:ext uri="{FF2B5EF4-FFF2-40B4-BE49-F238E27FC236}">
                <a16:creationId xmlns:a16="http://schemas.microsoft.com/office/drawing/2014/main" id="{A9349DA2-9F2D-49E7-8BA0-30D4896E16EC}"/>
              </a:ext>
            </a:extLst>
          </p:cNvPr>
          <p:cNvSpPr/>
          <p:nvPr/>
        </p:nvSpPr>
        <p:spPr>
          <a:xfrm>
            <a:off x="7963145" y="1771599"/>
            <a:ext cx="1263192" cy="201301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lowchart: Alternate Process 20">
            <a:hlinkClick r:id="rId3" action="ppaction://hlinksldjump"/>
            <a:extLst>
              <a:ext uri="{FF2B5EF4-FFF2-40B4-BE49-F238E27FC236}">
                <a16:creationId xmlns:a16="http://schemas.microsoft.com/office/drawing/2014/main" id="{E2DC14D2-33F0-447A-AAA3-1798776621D3}"/>
              </a:ext>
            </a:extLst>
          </p:cNvPr>
          <p:cNvSpPr/>
          <p:nvPr/>
        </p:nvSpPr>
        <p:spPr>
          <a:xfrm>
            <a:off x="7963145" y="4239693"/>
            <a:ext cx="1263192" cy="201301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80E2ED-708C-4ADB-9534-9BFB6D6D5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488564" y="2011182"/>
            <a:ext cx="4924666" cy="369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7971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6C011-EB0F-4730-B611-8C1E904DD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197317" cy="7770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CORECT</a:t>
            </a:r>
            <a:r>
              <a:rPr lang="en-US" dirty="0"/>
              <a:t>!</a:t>
            </a:r>
          </a:p>
        </p:txBody>
      </p:sp>
      <p:pic>
        <p:nvPicPr>
          <p:cNvPr id="6" name="Content Placeholder 5">
            <a:hlinkClick r:id="rId2" action="ppaction://hlinksldjump"/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964" y="2034173"/>
            <a:ext cx="5167802" cy="3706282"/>
          </a:xfrm>
        </p:spPr>
      </p:pic>
    </p:spTree>
    <p:extLst>
      <p:ext uri="{BB962C8B-B14F-4D97-AF65-F5344CB8AC3E}">
        <p14:creationId xmlns:p14="http://schemas.microsoft.com/office/powerpoint/2010/main" val="38414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elcome to Powerpoint 2016_CLR_v2" id="{CAB9082A-965C-42BE-8170-C940D3319B60}" vid="{82B84162-888A-4FD2-BEC9-B29B6DB2C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072C5-DDE0-4258-BA7A-4D4B80DFA632}">
  <ds:schemaRefs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96</Words>
  <Application>Microsoft Office PowerPoint</Application>
  <PresentationFormat>Widescreen</PresentationFormat>
  <Paragraphs>40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Algerian</vt:lpstr>
      <vt:lpstr>Arial</vt:lpstr>
      <vt:lpstr>Calibri</vt:lpstr>
      <vt:lpstr>Segoe UI</vt:lpstr>
      <vt:lpstr>Segoe UI Light</vt:lpstr>
      <vt:lpstr>Times New Roman</vt:lpstr>
      <vt:lpstr>WelcomeDoc</vt:lpstr>
      <vt:lpstr>JOC DIDACTIC DLC Cu ce sunet Începe cuvÂntul?</vt:lpstr>
      <vt:lpstr>Cu ce sunet incepe cuvÂntul?</vt:lpstr>
      <vt:lpstr>CORECT!</vt:lpstr>
      <vt:lpstr>Cu ce sunet incepe cuvÂntul?</vt:lpstr>
      <vt:lpstr>CORECT!</vt:lpstr>
      <vt:lpstr>Cu ce sunet incepe cuvÂntul?</vt:lpstr>
      <vt:lpstr>CORECT!</vt:lpstr>
      <vt:lpstr>Cu ce sunet incepe cuvÂntul?</vt:lpstr>
      <vt:lpstr>CORECT!</vt:lpstr>
      <vt:lpstr>Cu ce sunet incepe cuvÂntul?</vt:lpstr>
      <vt:lpstr>CORECT!</vt:lpstr>
      <vt:lpstr>Cu ce sunet incepe cuvÂntul?</vt:lpstr>
      <vt:lpstr>CORECT!</vt:lpstr>
      <vt:lpstr>Cu ce sunet incepe cuvÂntul?</vt:lpstr>
      <vt:lpstr>CORECT!</vt:lpstr>
      <vt:lpstr>Cu ce sunet incepe cuvÂntul?</vt:lpstr>
      <vt:lpstr>CORECT!</vt:lpstr>
      <vt:lpstr>MAI INCEARCA</vt:lpstr>
      <vt:lpstr>FELICITARI!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2024-07-18T10:31:03Z</dcterms:created>
  <dcterms:modified xsi:type="dcterms:W3CDTF">2024-07-23T14:56:20Z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