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7"/>
  </p:notesMasterIdLst>
  <p:sldIdLst>
    <p:sldId id="362" r:id="rId4"/>
    <p:sldId id="364" r:id="rId5"/>
    <p:sldId id="365" r:id="rId6"/>
    <p:sldId id="366" r:id="rId7"/>
    <p:sldId id="367" r:id="rId8"/>
    <p:sldId id="357" r:id="rId9"/>
    <p:sldId id="369" r:id="rId10"/>
    <p:sldId id="372" r:id="rId11"/>
    <p:sldId id="370" r:id="rId12"/>
    <p:sldId id="373" r:id="rId13"/>
    <p:sldId id="374" r:id="rId14"/>
    <p:sldId id="375" r:id="rId15"/>
    <p:sldId id="3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660" y="-96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90C146F8-785E-4357-89E6-5E2DAB1904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FA8684E8-EFC5-4377-9100-E2ABBB9E5E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B878F75C-38C4-446A-B23A-06334235612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0D4A67-1414-47F5-B5C1-3185747F7D5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3AD577DF-DF85-454F-BDBF-23209987934F}"/>
              </a:ext>
            </a:extLst>
          </p:cNvPr>
          <p:cNvGrpSpPr/>
          <p:nvPr userDrawn="1"/>
        </p:nvGrpSpPr>
        <p:grpSpPr>
          <a:xfrm>
            <a:off x="772528" y="2049261"/>
            <a:ext cx="2249349" cy="3954238"/>
            <a:chOff x="4871870" y="1763729"/>
            <a:chExt cx="2448272" cy="430393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xmlns="" id="{977273B1-644C-4645-AABB-179031C2146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="" id="{30E56E3F-48AE-47B3-8C2E-9FD14A7E4A3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B1915F00-E4FB-4F04-A92B-517AC284A98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3D2C95-E196-4FAC-AD62-42DEA2377A73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xmlns="" id="{8974296E-583C-48DF-91A2-8FFA857C7DE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xmlns="" id="{024CA893-4AE4-49A1-8B5D-CD95875B6DAC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" name="Picture Placeholder 2">
              <a:extLst>
                <a:ext uri="{FF2B5EF4-FFF2-40B4-BE49-F238E27FC236}">
                  <a16:creationId xmlns:a16="http://schemas.microsoft.com/office/drawing/2014/main" xmlns="" id="{3BB5BB93-F976-4215-A6F1-B0D5EFCEF701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3AB80860-A297-4DAD-AAE7-38F186BA6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5F01346D-41B4-4635-A65B-D14C19699D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2863" y="2412995"/>
            <a:ext cx="1918562" cy="31856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4CF88C7B-B8EA-43A6-8678-AF268289A1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720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xmlns="" id="{052B485F-EA15-4698-9895-28C209313AFC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xmlns="" id="{CC4FB6C6-B749-4587-B3B4-09BD00EBAAF6}"/>
              </a:ext>
            </a:extLst>
          </p:cNvPr>
          <p:cNvSpPr/>
          <p:nvPr userDrawn="1"/>
        </p:nvSpPr>
        <p:spPr>
          <a:xfrm>
            <a:off x="7769438" y="3261741"/>
            <a:ext cx="4422562" cy="17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xmlns="" id="{ED2B33C8-78A4-4ABB-938C-C8B4EF619B0B}"/>
              </a:ext>
            </a:extLst>
          </p:cNvPr>
          <p:cNvGrpSpPr/>
          <p:nvPr userDrawn="1"/>
        </p:nvGrpSpPr>
        <p:grpSpPr>
          <a:xfrm>
            <a:off x="4057675" y="1772818"/>
            <a:ext cx="3867113" cy="3041550"/>
            <a:chOff x="2444748" y="555044"/>
            <a:chExt cx="7282046" cy="5727455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xmlns="" id="{DEC648F6-8D3C-49A7-9CD4-F134D31A0B76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xmlns="" id="{657002FD-B659-4676-A5F3-CD98885D52FE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xmlns="" id="{9F59F015-3FBC-4C5E-83BB-CDEF4CC3D12A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xmlns="" id="{6F0F37F5-F7D4-4A15-B23E-F44504BFE495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xmlns="" id="{C717899C-A9F8-4538-B189-1D93A0ADE242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xmlns="" id="{AF681879-E332-4667-A3DD-D285370C6011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xmlns="" id="{D975E02C-E219-40F8-B258-7BB8FDEB2479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xmlns="" id="{258962D9-524F-42E6-AA6E-C9B50F490963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D60EF0F3-CB71-4497-9834-6FEE9CF6934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03257" y="1895562"/>
            <a:ext cx="3599245" cy="2121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A24ADF49-0093-4BF3-A045-0F3461FBDF8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14449" y="3260426"/>
            <a:ext cx="1045514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3A154447-C4FE-4332-8D76-49A02E250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1363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199585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20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xmlns="" id="{06E47833-EA54-4B75-BE6B-4C9356A977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8915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xmlns="" id="{BFAA4E01-2BD5-4B03-88A7-337F27D418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03513" y="830338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xmlns="" id="{73E4E795-5EEE-4740-A183-83C37E7CE5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17873" y="830337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xmlns="" id="{7B740AC6-8F21-4A94-839D-C0FFBF79FA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233" y="830336"/>
            <a:ext cx="3082244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5990891-A407-4083-90D9-EDB81A1D283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87337" y="1254229"/>
            <a:ext cx="11504663" cy="29955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xmlns="" id="{052B485F-EA15-4698-9895-28C209313AFC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xmlns="" id="{CC4FB6C6-B749-4587-B3B4-09BD00EBAAF6}"/>
              </a:ext>
            </a:extLst>
          </p:cNvPr>
          <p:cNvSpPr/>
          <p:nvPr userDrawn="1"/>
        </p:nvSpPr>
        <p:spPr>
          <a:xfrm>
            <a:off x="7769438" y="3261741"/>
            <a:ext cx="4422562" cy="17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xmlns="" id="{ED2B33C8-78A4-4ABB-938C-C8B4EF619B0B}"/>
              </a:ext>
            </a:extLst>
          </p:cNvPr>
          <p:cNvGrpSpPr/>
          <p:nvPr userDrawn="1"/>
        </p:nvGrpSpPr>
        <p:grpSpPr>
          <a:xfrm>
            <a:off x="4057675" y="1772818"/>
            <a:ext cx="3867113" cy="3041550"/>
            <a:chOff x="2444748" y="555044"/>
            <a:chExt cx="7282046" cy="5727455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xmlns="" id="{DEC648F6-8D3C-49A7-9CD4-F134D31A0B76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xmlns="" id="{657002FD-B659-4676-A5F3-CD98885D52FE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xmlns="" id="{9F59F015-3FBC-4C5E-83BB-CDEF4CC3D12A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xmlns="" id="{6F0F37F5-F7D4-4A15-B23E-F44504BFE495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xmlns="" id="{C717899C-A9F8-4538-B189-1D93A0ADE242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xmlns="" id="{AF681879-E332-4667-A3DD-D285370C6011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xmlns="" id="{D975E02C-E219-40F8-B258-7BB8FDEB2479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xmlns="" id="{258962D9-524F-42E6-AA6E-C9B50F490963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D60EF0F3-CB71-4497-9834-6FEE9CF6934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03257" y="1895562"/>
            <a:ext cx="3599245" cy="2121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A24ADF49-0093-4BF3-A045-0F3461FBDF8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14449" y="3260426"/>
            <a:ext cx="1045514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3A154447-C4FE-4332-8D76-49A02E250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1363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1" r:id="rId2"/>
    <p:sldLayoutId id="2147483692" r:id="rId3"/>
    <p:sldLayoutId id="2147483693" r:id="rId4"/>
    <p:sldLayoutId id="214748369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17D37BB6-BA94-4617-B942-1F9B66EBC35E}"/>
              </a:ext>
            </a:extLst>
          </p:cNvPr>
          <p:cNvGrpSpPr/>
          <p:nvPr/>
        </p:nvGrpSpPr>
        <p:grpSpPr>
          <a:xfrm>
            <a:off x="6474824" y="1287014"/>
            <a:ext cx="5286102" cy="2501729"/>
            <a:chOff x="3452949" y="1896614"/>
            <a:chExt cx="5286102" cy="2501729"/>
          </a:xfrm>
        </p:grpSpPr>
        <p:sp>
          <p:nvSpPr>
            <p:cNvPr id="23" name="TextBox 22">
              <a:hlinkClick r:id="rId2"/>
              <a:extLst>
                <a:ext uri="{FF2B5EF4-FFF2-40B4-BE49-F238E27FC236}">
                  <a16:creationId xmlns:a16="http://schemas.microsoft.com/office/drawing/2014/main" xmlns="" id="{D6A79285-3107-4BC0-8875-8EF27C571FEF}"/>
                </a:ext>
              </a:extLst>
            </p:cNvPr>
            <p:cNvSpPr txBox="1"/>
            <p:nvPr/>
          </p:nvSpPr>
          <p:spPr>
            <a:xfrm>
              <a:off x="3452950" y="3998233"/>
              <a:ext cx="528610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Profesor</a:t>
              </a:r>
              <a:r>
                <a:rPr lang="ro-RO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ro-RO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: Baharnicean Gina Simona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8B135A4-E404-492F-A148-A6DA3E196F2F}"/>
                </a:ext>
              </a:extLst>
            </p:cNvPr>
            <p:cNvSpPr txBox="1"/>
            <p:nvPr/>
          </p:nvSpPr>
          <p:spPr>
            <a:xfrm>
              <a:off x="3452949" y="1896614"/>
              <a:ext cx="528610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o-RO" sz="5400" dirty="0" smtClean="0">
                  <a:solidFill>
                    <a:schemeClr val="bg1"/>
                  </a:solidFill>
                  <a:latin typeface="+mj-lt"/>
                </a:rPr>
                <a:t>Chitanța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40B7C1A-C50C-404D-A7B2-1762B76D5ED9}"/>
                </a:ext>
              </a:extLst>
            </p:cNvPr>
            <p:cNvSpPr txBox="1"/>
            <p:nvPr/>
          </p:nvSpPr>
          <p:spPr>
            <a:xfrm>
              <a:off x="3452949" y="3632227"/>
              <a:ext cx="528610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o-RO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Ce reprezintă și modul de completare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78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그래픽 18">
            <a:extLst>
              <a:ext uri="{FF2B5EF4-FFF2-40B4-BE49-F238E27FC236}">
                <a16:creationId xmlns:a16="http://schemas.microsoft.com/office/drawing/2014/main" xmlns="" id="{32D55EEB-5DD9-4ECC-A57D-199F40E72BED}"/>
              </a:ext>
            </a:extLst>
          </p:cNvPr>
          <p:cNvSpPr/>
          <p:nvPr/>
        </p:nvSpPr>
        <p:spPr>
          <a:xfrm>
            <a:off x="5630383" y="1312685"/>
            <a:ext cx="931234" cy="5565005"/>
          </a:xfrm>
          <a:custGeom>
            <a:avLst/>
            <a:gdLst>
              <a:gd name="connsiteX0" fmla="*/ 146883 w 962414"/>
              <a:gd name="connsiteY0" fmla="*/ 251376 h 4464379"/>
              <a:gd name="connsiteX1" fmla="*/ 164504 w 962414"/>
              <a:gd name="connsiteY1" fmla="*/ 216229 h 4464379"/>
              <a:gd name="connsiteX2" fmla="*/ 407773 w 962414"/>
              <a:gd name="connsiteY2" fmla="*/ 8394 h 4464379"/>
              <a:gd name="connsiteX3" fmla="*/ 441110 w 962414"/>
              <a:gd name="connsiteY3" fmla="*/ 6012 h 4464379"/>
              <a:gd name="connsiteX4" fmla="*/ 785630 w 962414"/>
              <a:gd name="connsiteY4" fmla="*/ 220039 h 4464379"/>
              <a:gd name="connsiteX5" fmla="*/ 803251 w 962414"/>
              <a:gd name="connsiteY5" fmla="*/ 248709 h 4464379"/>
              <a:gd name="connsiteX6" fmla="*/ 962414 w 962414"/>
              <a:gd name="connsiteY6" fmla="*/ 4445330 h 4464379"/>
              <a:gd name="connsiteX7" fmla="*/ 389 w 962414"/>
              <a:gd name="connsiteY7" fmla="*/ 4464380 h 4464379"/>
              <a:gd name="connsiteX8" fmla="*/ 146883 w 962414"/>
              <a:gd name="connsiteY8" fmla="*/ 251376 h 4464379"/>
              <a:gd name="connsiteX0" fmla="*/ 146883 w 962414"/>
              <a:gd name="connsiteY0" fmla="*/ 251376 h 4465640"/>
              <a:gd name="connsiteX1" fmla="*/ 164504 w 962414"/>
              <a:gd name="connsiteY1" fmla="*/ 216229 h 4465640"/>
              <a:gd name="connsiteX2" fmla="*/ 407773 w 962414"/>
              <a:gd name="connsiteY2" fmla="*/ 8394 h 4465640"/>
              <a:gd name="connsiteX3" fmla="*/ 441110 w 962414"/>
              <a:gd name="connsiteY3" fmla="*/ 6012 h 4465640"/>
              <a:gd name="connsiteX4" fmla="*/ 785630 w 962414"/>
              <a:gd name="connsiteY4" fmla="*/ 220039 h 4465640"/>
              <a:gd name="connsiteX5" fmla="*/ 803251 w 962414"/>
              <a:gd name="connsiteY5" fmla="*/ 248709 h 4465640"/>
              <a:gd name="connsiteX6" fmla="*/ 962414 w 962414"/>
              <a:gd name="connsiteY6" fmla="*/ 4452341 h 4465640"/>
              <a:gd name="connsiteX7" fmla="*/ 389 w 962414"/>
              <a:gd name="connsiteY7" fmla="*/ 4464380 h 4465640"/>
              <a:gd name="connsiteX8" fmla="*/ 146883 w 962414"/>
              <a:gd name="connsiteY8" fmla="*/ 251376 h 4465640"/>
              <a:gd name="connsiteX0" fmla="*/ 146883 w 944997"/>
              <a:gd name="connsiteY0" fmla="*/ 251376 h 4464380"/>
              <a:gd name="connsiteX1" fmla="*/ 164504 w 944997"/>
              <a:gd name="connsiteY1" fmla="*/ 216229 h 4464380"/>
              <a:gd name="connsiteX2" fmla="*/ 407773 w 944997"/>
              <a:gd name="connsiteY2" fmla="*/ 8394 h 4464380"/>
              <a:gd name="connsiteX3" fmla="*/ 441110 w 944997"/>
              <a:gd name="connsiteY3" fmla="*/ 6012 h 4464380"/>
              <a:gd name="connsiteX4" fmla="*/ 785630 w 944997"/>
              <a:gd name="connsiteY4" fmla="*/ 220039 h 4464380"/>
              <a:gd name="connsiteX5" fmla="*/ 803251 w 944997"/>
              <a:gd name="connsiteY5" fmla="*/ 248709 h 4464380"/>
              <a:gd name="connsiteX6" fmla="*/ 944997 w 944997"/>
              <a:gd name="connsiteY6" fmla="*/ 4375219 h 4464380"/>
              <a:gd name="connsiteX7" fmla="*/ 389 w 944997"/>
              <a:gd name="connsiteY7" fmla="*/ 4464380 h 4464380"/>
              <a:gd name="connsiteX8" fmla="*/ 146883 w 944997"/>
              <a:gd name="connsiteY8" fmla="*/ 251376 h 4464380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999336"/>
              <a:gd name="connsiteY0" fmla="*/ 251376 h 4858996"/>
              <a:gd name="connsiteX1" fmla="*/ 164504 w 999336"/>
              <a:gd name="connsiteY1" fmla="*/ 216229 h 4858996"/>
              <a:gd name="connsiteX2" fmla="*/ 407773 w 999336"/>
              <a:gd name="connsiteY2" fmla="*/ 8394 h 4858996"/>
              <a:gd name="connsiteX3" fmla="*/ 441110 w 999336"/>
              <a:gd name="connsiteY3" fmla="*/ 6012 h 4858996"/>
              <a:gd name="connsiteX4" fmla="*/ 785630 w 999336"/>
              <a:gd name="connsiteY4" fmla="*/ 220039 h 4858996"/>
              <a:gd name="connsiteX5" fmla="*/ 803251 w 999336"/>
              <a:gd name="connsiteY5" fmla="*/ 248709 h 4858996"/>
              <a:gd name="connsiteX6" fmla="*/ 961606 w 999336"/>
              <a:gd name="connsiteY6" fmla="*/ 4201467 h 4858996"/>
              <a:gd name="connsiteX7" fmla="*/ 389 w 999336"/>
              <a:gd name="connsiteY7" fmla="*/ 4464380 h 4858996"/>
              <a:gd name="connsiteX8" fmla="*/ 146883 w 999336"/>
              <a:gd name="connsiteY8" fmla="*/ 251376 h 4858996"/>
              <a:gd name="connsiteX0" fmla="*/ 146883 w 968528"/>
              <a:gd name="connsiteY0" fmla="*/ 251376 h 5002565"/>
              <a:gd name="connsiteX1" fmla="*/ 164504 w 968528"/>
              <a:gd name="connsiteY1" fmla="*/ 216229 h 5002565"/>
              <a:gd name="connsiteX2" fmla="*/ 407773 w 968528"/>
              <a:gd name="connsiteY2" fmla="*/ 8394 h 5002565"/>
              <a:gd name="connsiteX3" fmla="*/ 441110 w 968528"/>
              <a:gd name="connsiteY3" fmla="*/ 6012 h 5002565"/>
              <a:gd name="connsiteX4" fmla="*/ 785630 w 968528"/>
              <a:gd name="connsiteY4" fmla="*/ 220039 h 5002565"/>
              <a:gd name="connsiteX5" fmla="*/ 803251 w 968528"/>
              <a:gd name="connsiteY5" fmla="*/ 248709 h 5002565"/>
              <a:gd name="connsiteX6" fmla="*/ 926771 w 968528"/>
              <a:gd name="connsiteY6" fmla="*/ 4516964 h 5002565"/>
              <a:gd name="connsiteX7" fmla="*/ 389 w 968528"/>
              <a:gd name="connsiteY7" fmla="*/ 4464380 h 5002565"/>
              <a:gd name="connsiteX8" fmla="*/ 146883 w 968528"/>
              <a:gd name="connsiteY8" fmla="*/ 251376 h 5002565"/>
              <a:gd name="connsiteX0" fmla="*/ 146883 w 931234"/>
              <a:gd name="connsiteY0" fmla="*/ 251376 h 5002565"/>
              <a:gd name="connsiteX1" fmla="*/ 164504 w 931234"/>
              <a:gd name="connsiteY1" fmla="*/ 216229 h 5002565"/>
              <a:gd name="connsiteX2" fmla="*/ 407773 w 931234"/>
              <a:gd name="connsiteY2" fmla="*/ 8394 h 5002565"/>
              <a:gd name="connsiteX3" fmla="*/ 441110 w 931234"/>
              <a:gd name="connsiteY3" fmla="*/ 6012 h 5002565"/>
              <a:gd name="connsiteX4" fmla="*/ 785630 w 931234"/>
              <a:gd name="connsiteY4" fmla="*/ 220039 h 5002565"/>
              <a:gd name="connsiteX5" fmla="*/ 803251 w 931234"/>
              <a:gd name="connsiteY5" fmla="*/ 248709 h 5002565"/>
              <a:gd name="connsiteX6" fmla="*/ 926771 w 931234"/>
              <a:gd name="connsiteY6" fmla="*/ 4516964 h 5002565"/>
              <a:gd name="connsiteX7" fmla="*/ 389 w 931234"/>
              <a:gd name="connsiteY7" fmla="*/ 4464380 h 5002565"/>
              <a:gd name="connsiteX8" fmla="*/ 146883 w 931234"/>
              <a:gd name="connsiteY8" fmla="*/ 251376 h 5002565"/>
              <a:gd name="connsiteX0" fmla="*/ 146883 w 931234"/>
              <a:gd name="connsiteY0" fmla="*/ 251376 h 4776764"/>
              <a:gd name="connsiteX1" fmla="*/ 164504 w 931234"/>
              <a:gd name="connsiteY1" fmla="*/ 216229 h 4776764"/>
              <a:gd name="connsiteX2" fmla="*/ 407773 w 931234"/>
              <a:gd name="connsiteY2" fmla="*/ 8394 h 4776764"/>
              <a:gd name="connsiteX3" fmla="*/ 441110 w 931234"/>
              <a:gd name="connsiteY3" fmla="*/ 6012 h 4776764"/>
              <a:gd name="connsiteX4" fmla="*/ 785630 w 931234"/>
              <a:gd name="connsiteY4" fmla="*/ 220039 h 4776764"/>
              <a:gd name="connsiteX5" fmla="*/ 803251 w 931234"/>
              <a:gd name="connsiteY5" fmla="*/ 248709 h 4776764"/>
              <a:gd name="connsiteX6" fmla="*/ 926771 w 931234"/>
              <a:gd name="connsiteY6" fmla="*/ 4516964 h 4776764"/>
              <a:gd name="connsiteX7" fmla="*/ 389 w 931234"/>
              <a:gd name="connsiteY7" fmla="*/ 4464380 h 4776764"/>
              <a:gd name="connsiteX8" fmla="*/ 146883 w 931234"/>
              <a:gd name="connsiteY8" fmla="*/ 251376 h 4776764"/>
              <a:gd name="connsiteX0" fmla="*/ 146883 w 931234"/>
              <a:gd name="connsiteY0" fmla="*/ 251376 h 4766805"/>
              <a:gd name="connsiteX1" fmla="*/ 164504 w 931234"/>
              <a:gd name="connsiteY1" fmla="*/ 216229 h 4766805"/>
              <a:gd name="connsiteX2" fmla="*/ 407773 w 931234"/>
              <a:gd name="connsiteY2" fmla="*/ 8394 h 4766805"/>
              <a:gd name="connsiteX3" fmla="*/ 441110 w 931234"/>
              <a:gd name="connsiteY3" fmla="*/ 6012 h 4766805"/>
              <a:gd name="connsiteX4" fmla="*/ 785630 w 931234"/>
              <a:gd name="connsiteY4" fmla="*/ 220039 h 4766805"/>
              <a:gd name="connsiteX5" fmla="*/ 803251 w 931234"/>
              <a:gd name="connsiteY5" fmla="*/ 248709 h 4766805"/>
              <a:gd name="connsiteX6" fmla="*/ 926771 w 931234"/>
              <a:gd name="connsiteY6" fmla="*/ 4481909 h 4766805"/>
              <a:gd name="connsiteX7" fmla="*/ 389 w 931234"/>
              <a:gd name="connsiteY7" fmla="*/ 4464380 h 4766805"/>
              <a:gd name="connsiteX8" fmla="*/ 146883 w 931234"/>
              <a:gd name="connsiteY8" fmla="*/ 251376 h 4766805"/>
              <a:gd name="connsiteX0" fmla="*/ 146883 w 931234"/>
              <a:gd name="connsiteY0" fmla="*/ 251376 h 4490630"/>
              <a:gd name="connsiteX1" fmla="*/ 164504 w 931234"/>
              <a:gd name="connsiteY1" fmla="*/ 216229 h 4490630"/>
              <a:gd name="connsiteX2" fmla="*/ 407773 w 931234"/>
              <a:gd name="connsiteY2" fmla="*/ 8394 h 4490630"/>
              <a:gd name="connsiteX3" fmla="*/ 441110 w 931234"/>
              <a:gd name="connsiteY3" fmla="*/ 6012 h 4490630"/>
              <a:gd name="connsiteX4" fmla="*/ 785630 w 931234"/>
              <a:gd name="connsiteY4" fmla="*/ 220039 h 4490630"/>
              <a:gd name="connsiteX5" fmla="*/ 803251 w 931234"/>
              <a:gd name="connsiteY5" fmla="*/ 248709 h 4490630"/>
              <a:gd name="connsiteX6" fmla="*/ 926771 w 931234"/>
              <a:gd name="connsiteY6" fmla="*/ 4481909 h 4490630"/>
              <a:gd name="connsiteX7" fmla="*/ 389 w 931234"/>
              <a:gd name="connsiteY7" fmla="*/ 4464380 h 4490630"/>
              <a:gd name="connsiteX8" fmla="*/ 146883 w 931234"/>
              <a:gd name="connsiteY8" fmla="*/ 251376 h 4490630"/>
              <a:gd name="connsiteX0" fmla="*/ 146883 w 931234"/>
              <a:gd name="connsiteY0" fmla="*/ 251376 h 4480232"/>
              <a:gd name="connsiteX1" fmla="*/ 164504 w 931234"/>
              <a:gd name="connsiteY1" fmla="*/ 216229 h 4480232"/>
              <a:gd name="connsiteX2" fmla="*/ 407773 w 931234"/>
              <a:gd name="connsiteY2" fmla="*/ 8394 h 4480232"/>
              <a:gd name="connsiteX3" fmla="*/ 441110 w 931234"/>
              <a:gd name="connsiteY3" fmla="*/ 6012 h 4480232"/>
              <a:gd name="connsiteX4" fmla="*/ 785630 w 931234"/>
              <a:gd name="connsiteY4" fmla="*/ 220039 h 4480232"/>
              <a:gd name="connsiteX5" fmla="*/ 803251 w 931234"/>
              <a:gd name="connsiteY5" fmla="*/ 248709 h 4480232"/>
              <a:gd name="connsiteX6" fmla="*/ 926771 w 931234"/>
              <a:gd name="connsiteY6" fmla="*/ 4467888 h 4480232"/>
              <a:gd name="connsiteX7" fmla="*/ 389 w 931234"/>
              <a:gd name="connsiteY7" fmla="*/ 4464380 h 4480232"/>
              <a:gd name="connsiteX8" fmla="*/ 146883 w 931234"/>
              <a:gd name="connsiteY8" fmla="*/ 251376 h 44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234" h="4480232">
                <a:moveTo>
                  <a:pt x="146883" y="251376"/>
                </a:moveTo>
                <a:cubicBezTo>
                  <a:pt x="147074" y="235755"/>
                  <a:pt x="152884" y="225945"/>
                  <a:pt x="164504" y="216229"/>
                </a:cubicBezTo>
                <a:cubicBezTo>
                  <a:pt x="246038" y="147459"/>
                  <a:pt x="327287" y="78402"/>
                  <a:pt x="407773" y="8394"/>
                </a:cubicBezTo>
                <a:cubicBezTo>
                  <a:pt x="420251" y="-2465"/>
                  <a:pt x="427871" y="-2274"/>
                  <a:pt x="441110" y="6012"/>
                </a:cubicBezTo>
                <a:lnTo>
                  <a:pt x="785630" y="220039"/>
                </a:lnTo>
                <a:cubicBezTo>
                  <a:pt x="796964" y="227088"/>
                  <a:pt x="803346" y="234231"/>
                  <a:pt x="803251" y="248709"/>
                </a:cubicBezTo>
                <a:cubicBezTo>
                  <a:pt x="832580" y="928639"/>
                  <a:pt x="956078" y="3646089"/>
                  <a:pt x="926771" y="4467888"/>
                </a:cubicBezTo>
                <a:cubicBezTo>
                  <a:pt x="749418" y="4490430"/>
                  <a:pt x="423559" y="4477714"/>
                  <a:pt x="389" y="4464380"/>
                </a:cubicBezTo>
                <a:cubicBezTo>
                  <a:pt x="-8755" y="4451140"/>
                  <a:pt x="146502" y="288143"/>
                  <a:pt x="146883" y="25137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 smtClean="0"/>
              <a:t>PASUL 4</a:t>
            </a:r>
            <a:endParaRPr lang="en-US" dirty="0"/>
          </a:p>
        </p:txBody>
      </p:sp>
      <p:grpSp>
        <p:nvGrpSpPr>
          <p:cNvPr id="8" name="그룹 14">
            <a:extLst>
              <a:ext uri="{FF2B5EF4-FFF2-40B4-BE49-F238E27FC236}">
                <a16:creationId xmlns:a16="http://schemas.microsoft.com/office/drawing/2014/main" xmlns="" id="{A5200AE6-69FA-40CF-87A9-E4952CC8E995}"/>
              </a:ext>
            </a:extLst>
          </p:cNvPr>
          <p:cNvGrpSpPr/>
          <p:nvPr/>
        </p:nvGrpSpPr>
        <p:grpSpPr>
          <a:xfrm flipH="1">
            <a:off x="4810539" y="3130933"/>
            <a:ext cx="2940115" cy="1149519"/>
            <a:chOff x="3838575" y="2652725"/>
            <a:chExt cx="4513707" cy="1556086"/>
          </a:xfrm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xmlns="" id="{2547E6FB-F8E1-426A-8293-A14F586B8695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xmlns="" id="{E8918C27-5DDB-4C44-AB99-D8109A94C36F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72C820C-FE2E-40A5-96A3-91DDBC090CB5}"/>
              </a:ext>
            </a:extLst>
          </p:cNvPr>
          <p:cNvSpPr txBox="1"/>
          <p:nvPr/>
        </p:nvSpPr>
        <p:spPr>
          <a:xfrm>
            <a:off x="4809635" y="3381068"/>
            <a:ext cx="1953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Preluare date financiare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693" y="2895047"/>
            <a:ext cx="3470810" cy="15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738" y="4366660"/>
            <a:ext cx="5710262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그래픽 18">
            <a:extLst>
              <a:ext uri="{FF2B5EF4-FFF2-40B4-BE49-F238E27FC236}">
                <a16:creationId xmlns:a16="http://schemas.microsoft.com/office/drawing/2014/main" xmlns="" id="{32D55EEB-5DD9-4ECC-A57D-199F40E72BED}"/>
              </a:ext>
            </a:extLst>
          </p:cNvPr>
          <p:cNvSpPr/>
          <p:nvPr/>
        </p:nvSpPr>
        <p:spPr>
          <a:xfrm>
            <a:off x="4530453" y="1292995"/>
            <a:ext cx="931234" cy="5565005"/>
          </a:xfrm>
          <a:custGeom>
            <a:avLst/>
            <a:gdLst>
              <a:gd name="connsiteX0" fmla="*/ 146883 w 962414"/>
              <a:gd name="connsiteY0" fmla="*/ 251376 h 4464379"/>
              <a:gd name="connsiteX1" fmla="*/ 164504 w 962414"/>
              <a:gd name="connsiteY1" fmla="*/ 216229 h 4464379"/>
              <a:gd name="connsiteX2" fmla="*/ 407773 w 962414"/>
              <a:gd name="connsiteY2" fmla="*/ 8394 h 4464379"/>
              <a:gd name="connsiteX3" fmla="*/ 441110 w 962414"/>
              <a:gd name="connsiteY3" fmla="*/ 6012 h 4464379"/>
              <a:gd name="connsiteX4" fmla="*/ 785630 w 962414"/>
              <a:gd name="connsiteY4" fmla="*/ 220039 h 4464379"/>
              <a:gd name="connsiteX5" fmla="*/ 803251 w 962414"/>
              <a:gd name="connsiteY5" fmla="*/ 248709 h 4464379"/>
              <a:gd name="connsiteX6" fmla="*/ 962414 w 962414"/>
              <a:gd name="connsiteY6" fmla="*/ 4445330 h 4464379"/>
              <a:gd name="connsiteX7" fmla="*/ 389 w 962414"/>
              <a:gd name="connsiteY7" fmla="*/ 4464380 h 4464379"/>
              <a:gd name="connsiteX8" fmla="*/ 146883 w 962414"/>
              <a:gd name="connsiteY8" fmla="*/ 251376 h 4464379"/>
              <a:gd name="connsiteX0" fmla="*/ 146883 w 962414"/>
              <a:gd name="connsiteY0" fmla="*/ 251376 h 4465640"/>
              <a:gd name="connsiteX1" fmla="*/ 164504 w 962414"/>
              <a:gd name="connsiteY1" fmla="*/ 216229 h 4465640"/>
              <a:gd name="connsiteX2" fmla="*/ 407773 w 962414"/>
              <a:gd name="connsiteY2" fmla="*/ 8394 h 4465640"/>
              <a:gd name="connsiteX3" fmla="*/ 441110 w 962414"/>
              <a:gd name="connsiteY3" fmla="*/ 6012 h 4465640"/>
              <a:gd name="connsiteX4" fmla="*/ 785630 w 962414"/>
              <a:gd name="connsiteY4" fmla="*/ 220039 h 4465640"/>
              <a:gd name="connsiteX5" fmla="*/ 803251 w 962414"/>
              <a:gd name="connsiteY5" fmla="*/ 248709 h 4465640"/>
              <a:gd name="connsiteX6" fmla="*/ 962414 w 962414"/>
              <a:gd name="connsiteY6" fmla="*/ 4452341 h 4465640"/>
              <a:gd name="connsiteX7" fmla="*/ 389 w 962414"/>
              <a:gd name="connsiteY7" fmla="*/ 4464380 h 4465640"/>
              <a:gd name="connsiteX8" fmla="*/ 146883 w 962414"/>
              <a:gd name="connsiteY8" fmla="*/ 251376 h 4465640"/>
              <a:gd name="connsiteX0" fmla="*/ 146883 w 944997"/>
              <a:gd name="connsiteY0" fmla="*/ 251376 h 4464380"/>
              <a:gd name="connsiteX1" fmla="*/ 164504 w 944997"/>
              <a:gd name="connsiteY1" fmla="*/ 216229 h 4464380"/>
              <a:gd name="connsiteX2" fmla="*/ 407773 w 944997"/>
              <a:gd name="connsiteY2" fmla="*/ 8394 h 4464380"/>
              <a:gd name="connsiteX3" fmla="*/ 441110 w 944997"/>
              <a:gd name="connsiteY3" fmla="*/ 6012 h 4464380"/>
              <a:gd name="connsiteX4" fmla="*/ 785630 w 944997"/>
              <a:gd name="connsiteY4" fmla="*/ 220039 h 4464380"/>
              <a:gd name="connsiteX5" fmla="*/ 803251 w 944997"/>
              <a:gd name="connsiteY5" fmla="*/ 248709 h 4464380"/>
              <a:gd name="connsiteX6" fmla="*/ 944997 w 944997"/>
              <a:gd name="connsiteY6" fmla="*/ 4375219 h 4464380"/>
              <a:gd name="connsiteX7" fmla="*/ 389 w 944997"/>
              <a:gd name="connsiteY7" fmla="*/ 4464380 h 4464380"/>
              <a:gd name="connsiteX8" fmla="*/ 146883 w 944997"/>
              <a:gd name="connsiteY8" fmla="*/ 251376 h 4464380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999336"/>
              <a:gd name="connsiteY0" fmla="*/ 251376 h 4858996"/>
              <a:gd name="connsiteX1" fmla="*/ 164504 w 999336"/>
              <a:gd name="connsiteY1" fmla="*/ 216229 h 4858996"/>
              <a:gd name="connsiteX2" fmla="*/ 407773 w 999336"/>
              <a:gd name="connsiteY2" fmla="*/ 8394 h 4858996"/>
              <a:gd name="connsiteX3" fmla="*/ 441110 w 999336"/>
              <a:gd name="connsiteY3" fmla="*/ 6012 h 4858996"/>
              <a:gd name="connsiteX4" fmla="*/ 785630 w 999336"/>
              <a:gd name="connsiteY4" fmla="*/ 220039 h 4858996"/>
              <a:gd name="connsiteX5" fmla="*/ 803251 w 999336"/>
              <a:gd name="connsiteY5" fmla="*/ 248709 h 4858996"/>
              <a:gd name="connsiteX6" fmla="*/ 961606 w 999336"/>
              <a:gd name="connsiteY6" fmla="*/ 4201467 h 4858996"/>
              <a:gd name="connsiteX7" fmla="*/ 389 w 999336"/>
              <a:gd name="connsiteY7" fmla="*/ 4464380 h 4858996"/>
              <a:gd name="connsiteX8" fmla="*/ 146883 w 999336"/>
              <a:gd name="connsiteY8" fmla="*/ 251376 h 4858996"/>
              <a:gd name="connsiteX0" fmla="*/ 146883 w 968528"/>
              <a:gd name="connsiteY0" fmla="*/ 251376 h 5002565"/>
              <a:gd name="connsiteX1" fmla="*/ 164504 w 968528"/>
              <a:gd name="connsiteY1" fmla="*/ 216229 h 5002565"/>
              <a:gd name="connsiteX2" fmla="*/ 407773 w 968528"/>
              <a:gd name="connsiteY2" fmla="*/ 8394 h 5002565"/>
              <a:gd name="connsiteX3" fmla="*/ 441110 w 968528"/>
              <a:gd name="connsiteY3" fmla="*/ 6012 h 5002565"/>
              <a:gd name="connsiteX4" fmla="*/ 785630 w 968528"/>
              <a:gd name="connsiteY4" fmla="*/ 220039 h 5002565"/>
              <a:gd name="connsiteX5" fmla="*/ 803251 w 968528"/>
              <a:gd name="connsiteY5" fmla="*/ 248709 h 5002565"/>
              <a:gd name="connsiteX6" fmla="*/ 926771 w 968528"/>
              <a:gd name="connsiteY6" fmla="*/ 4516964 h 5002565"/>
              <a:gd name="connsiteX7" fmla="*/ 389 w 968528"/>
              <a:gd name="connsiteY7" fmla="*/ 4464380 h 5002565"/>
              <a:gd name="connsiteX8" fmla="*/ 146883 w 968528"/>
              <a:gd name="connsiteY8" fmla="*/ 251376 h 5002565"/>
              <a:gd name="connsiteX0" fmla="*/ 146883 w 931234"/>
              <a:gd name="connsiteY0" fmla="*/ 251376 h 5002565"/>
              <a:gd name="connsiteX1" fmla="*/ 164504 w 931234"/>
              <a:gd name="connsiteY1" fmla="*/ 216229 h 5002565"/>
              <a:gd name="connsiteX2" fmla="*/ 407773 w 931234"/>
              <a:gd name="connsiteY2" fmla="*/ 8394 h 5002565"/>
              <a:gd name="connsiteX3" fmla="*/ 441110 w 931234"/>
              <a:gd name="connsiteY3" fmla="*/ 6012 h 5002565"/>
              <a:gd name="connsiteX4" fmla="*/ 785630 w 931234"/>
              <a:gd name="connsiteY4" fmla="*/ 220039 h 5002565"/>
              <a:gd name="connsiteX5" fmla="*/ 803251 w 931234"/>
              <a:gd name="connsiteY5" fmla="*/ 248709 h 5002565"/>
              <a:gd name="connsiteX6" fmla="*/ 926771 w 931234"/>
              <a:gd name="connsiteY6" fmla="*/ 4516964 h 5002565"/>
              <a:gd name="connsiteX7" fmla="*/ 389 w 931234"/>
              <a:gd name="connsiteY7" fmla="*/ 4464380 h 5002565"/>
              <a:gd name="connsiteX8" fmla="*/ 146883 w 931234"/>
              <a:gd name="connsiteY8" fmla="*/ 251376 h 5002565"/>
              <a:gd name="connsiteX0" fmla="*/ 146883 w 931234"/>
              <a:gd name="connsiteY0" fmla="*/ 251376 h 4776764"/>
              <a:gd name="connsiteX1" fmla="*/ 164504 w 931234"/>
              <a:gd name="connsiteY1" fmla="*/ 216229 h 4776764"/>
              <a:gd name="connsiteX2" fmla="*/ 407773 w 931234"/>
              <a:gd name="connsiteY2" fmla="*/ 8394 h 4776764"/>
              <a:gd name="connsiteX3" fmla="*/ 441110 w 931234"/>
              <a:gd name="connsiteY3" fmla="*/ 6012 h 4776764"/>
              <a:gd name="connsiteX4" fmla="*/ 785630 w 931234"/>
              <a:gd name="connsiteY4" fmla="*/ 220039 h 4776764"/>
              <a:gd name="connsiteX5" fmla="*/ 803251 w 931234"/>
              <a:gd name="connsiteY5" fmla="*/ 248709 h 4776764"/>
              <a:gd name="connsiteX6" fmla="*/ 926771 w 931234"/>
              <a:gd name="connsiteY6" fmla="*/ 4516964 h 4776764"/>
              <a:gd name="connsiteX7" fmla="*/ 389 w 931234"/>
              <a:gd name="connsiteY7" fmla="*/ 4464380 h 4776764"/>
              <a:gd name="connsiteX8" fmla="*/ 146883 w 931234"/>
              <a:gd name="connsiteY8" fmla="*/ 251376 h 4776764"/>
              <a:gd name="connsiteX0" fmla="*/ 146883 w 931234"/>
              <a:gd name="connsiteY0" fmla="*/ 251376 h 4766805"/>
              <a:gd name="connsiteX1" fmla="*/ 164504 w 931234"/>
              <a:gd name="connsiteY1" fmla="*/ 216229 h 4766805"/>
              <a:gd name="connsiteX2" fmla="*/ 407773 w 931234"/>
              <a:gd name="connsiteY2" fmla="*/ 8394 h 4766805"/>
              <a:gd name="connsiteX3" fmla="*/ 441110 w 931234"/>
              <a:gd name="connsiteY3" fmla="*/ 6012 h 4766805"/>
              <a:gd name="connsiteX4" fmla="*/ 785630 w 931234"/>
              <a:gd name="connsiteY4" fmla="*/ 220039 h 4766805"/>
              <a:gd name="connsiteX5" fmla="*/ 803251 w 931234"/>
              <a:gd name="connsiteY5" fmla="*/ 248709 h 4766805"/>
              <a:gd name="connsiteX6" fmla="*/ 926771 w 931234"/>
              <a:gd name="connsiteY6" fmla="*/ 4481909 h 4766805"/>
              <a:gd name="connsiteX7" fmla="*/ 389 w 931234"/>
              <a:gd name="connsiteY7" fmla="*/ 4464380 h 4766805"/>
              <a:gd name="connsiteX8" fmla="*/ 146883 w 931234"/>
              <a:gd name="connsiteY8" fmla="*/ 251376 h 4766805"/>
              <a:gd name="connsiteX0" fmla="*/ 146883 w 931234"/>
              <a:gd name="connsiteY0" fmla="*/ 251376 h 4490630"/>
              <a:gd name="connsiteX1" fmla="*/ 164504 w 931234"/>
              <a:gd name="connsiteY1" fmla="*/ 216229 h 4490630"/>
              <a:gd name="connsiteX2" fmla="*/ 407773 w 931234"/>
              <a:gd name="connsiteY2" fmla="*/ 8394 h 4490630"/>
              <a:gd name="connsiteX3" fmla="*/ 441110 w 931234"/>
              <a:gd name="connsiteY3" fmla="*/ 6012 h 4490630"/>
              <a:gd name="connsiteX4" fmla="*/ 785630 w 931234"/>
              <a:gd name="connsiteY4" fmla="*/ 220039 h 4490630"/>
              <a:gd name="connsiteX5" fmla="*/ 803251 w 931234"/>
              <a:gd name="connsiteY5" fmla="*/ 248709 h 4490630"/>
              <a:gd name="connsiteX6" fmla="*/ 926771 w 931234"/>
              <a:gd name="connsiteY6" fmla="*/ 4481909 h 4490630"/>
              <a:gd name="connsiteX7" fmla="*/ 389 w 931234"/>
              <a:gd name="connsiteY7" fmla="*/ 4464380 h 4490630"/>
              <a:gd name="connsiteX8" fmla="*/ 146883 w 931234"/>
              <a:gd name="connsiteY8" fmla="*/ 251376 h 4490630"/>
              <a:gd name="connsiteX0" fmla="*/ 146883 w 931234"/>
              <a:gd name="connsiteY0" fmla="*/ 251376 h 4480232"/>
              <a:gd name="connsiteX1" fmla="*/ 164504 w 931234"/>
              <a:gd name="connsiteY1" fmla="*/ 216229 h 4480232"/>
              <a:gd name="connsiteX2" fmla="*/ 407773 w 931234"/>
              <a:gd name="connsiteY2" fmla="*/ 8394 h 4480232"/>
              <a:gd name="connsiteX3" fmla="*/ 441110 w 931234"/>
              <a:gd name="connsiteY3" fmla="*/ 6012 h 4480232"/>
              <a:gd name="connsiteX4" fmla="*/ 785630 w 931234"/>
              <a:gd name="connsiteY4" fmla="*/ 220039 h 4480232"/>
              <a:gd name="connsiteX5" fmla="*/ 803251 w 931234"/>
              <a:gd name="connsiteY5" fmla="*/ 248709 h 4480232"/>
              <a:gd name="connsiteX6" fmla="*/ 926771 w 931234"/>
              <a:gd name="connsiteY6" fmla="*/ 4467888 h 4480232"/>
              <a:gd name="connsiteX7" fmla="*/ 389 w 931234"/>
              <a:gd name="connsiteY7" fmla="*/ 4464380 h 4480232"/>
              <a:gd name="connsiteX8" fmla="*/ 146883 w 931234"/>
              <a:gd name="connsiteY8" fmla="*/ 251376 h 44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234" h="4480232">
                <a:moveTo>
                  <a:pt x="146883" y="251376"/>
                </a:moveTo>
                <a:cubicBezTo>
                  <a:pt x="147074" y="235755"/>
                  <a:pt x="152884" y="225945"/>
                  <a:pt x="164504" y="216229"/>
                </a:cubicBezTo>
                <a:cubicBezTo>
                  <a:pt x="246038" y="147459"/>
                  <a:pt x="327287" y="78402"/>
                  <a:pt x="407773" y="8394"/>
                </a:cubicBezTo>
                <a:cubicBezTo>
                  <a:pt x="420251" y="-2465"/>
                  <a:pt x="427871" y="-2274"/>
                  <a:pt x="441110" y="6012"/>
                </a:cubicBezTo>
                <a:lnTo>
                  <a:pt x="785630" y="220039"/>
                </a:lnTo>
                <a:cubicBezTo>
                  <a:pt x="796964" y="227088"/>
                  <a:pt x="803346" y="234231"/>
                  <a:pt x="803251" y="248709"/>
                </a:cubicBezTo>
                <a:cubicBezTo>
                  <a:pt x="832580" y="928639"/>
                  <a:pt x="956078" y="3646089"/>
                  <a:pt x="926771" y="4467888"/>
                </a:cubicBezTo>
                <a:cubicBezTo>
                  <a:pt x="749418" y="4490430"/>
                  <a:pt x="423559" y="4477714"/>
                  <a:pt x="389" y="4464380"/>
                </a:cubicBezTo>
                <a:cubicBezTo>
                  <a:pt x="-8755" y="4451140"/>
                  <a:pt x="146502" y="288143"/>
                  <a:pt x="146883" y="25137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 smtClean="0"/>
              <a:t>Pasul 5</a:t>
            </a:r>
            <a:endParaRPr lang="en-US" dirty="0"/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xmlns="" id="{0F824B1A-432F-4ED9-B995-E564108F6CFB}"/>
              </a:ext>
            </a:extLst>
          </p:cNvPr>
          <p:cNvGrpSpPr/>
          <p:nvPr/>
        </p:nvGrpSpPr>
        <p:grpSpPr>
          <a:xfrm rot="10800000">
            <a:off x="3140764" y="3744692"/>
            <a:ext cx="3326296" cy="1291134"/>
            <a:chOff x="3838575" y="2652725"/>
            <a:chExt cx="4513707" cy="1556086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xmlns="" id="{18D9E366-489E-424B-A884-227EB40AC9F9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xmlns="" id="{21CCF305-63D9-4A63-AB69-DC68A10FBD69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F0FC72-94C7-47C4-A538-9868D174F9B5}"/>
              </a:ext>
            </a:extLst>
          </p:cNvPr>
          <p:cNvSpPr txBox="1"/>
          <p:nvPr/>
        </p:nvSpPr>
        <p:spPr>
          <a:xfrm>
            <a:off x="3229091" y="4034584"/>
            <a:ext cx="248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Vom prelua numărul și data facturii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9773"/>
            <a:ext cx="4311338" cy="178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2662" y="2306776"/>
            <a:ext cx="6479338" cy="71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Group 18">
            <a:extLst>
              <a:ext uri="{FF2B5EF4-FFF2-40B4-BE49-F238E27FC236}">
                <a16:creationId xmlns:a16="http://schemas.microsoft.com/office/drawing/2014/main" xmlns="" id="{BF9065A4-9858-48CA-BC1E-E2C298517726}"/>
              </a:ext>
            </a:extLst>
          </p:cNvPr>
          <p:cNvGrpSpPr/>
          <p:nvPr/>
        </p:nvGrpSpPr>
        <p:grpSpPr>
          <a:xfrm>
            <a:off x="6294784" y="5278952"/>
            <a:ext cx="3529444" cy="953851"/>
            <a:chOff x="2551704" y="4283314"/>
            <a:chExt cx="2357003" cy="61355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54FF312-5F4C-48DD-9848-273263E59CA8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336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Contravaloarea Factură Fiscală Număr/ din data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48CF599-33D5-4BA2-8DBC-B9CD4E0DC92C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19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CV. F.F. NR. = 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1293512" y="228955"/>
            <a:ext cx="856610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altLang="ko-KR" sz="5400" dirty="0" smtClean="0">
                <a:solidFill>
                  <a:schemeClr val="bg1"/>
                </a:solidFill>
                <a:cs typeface="Arial" pitchFamily="34" charset="0"/>
              </a:rPr>
              <a:t>În urma pașilor efectuați chitanța va arăta așa: 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8835" y="1957666"/>
            <a:ext cx="6020031" cy="375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" name="Group 27">
            <a:extLst>
              <a:ext uri="{FF2B5EF4-FFF2-40B4-BE49-F238E27FC236}">
                <a16:creationId xmlns:a16="http://schemas.microsoft.com/office/drawing/2014/main" xmlns="" id="{81D92956-D402-42BF-8AB4-E9B9A3FCFCD5}"/>
              </a:ext>
            </a:extLst>
          </p:cNvPr>
          <p:cNvGrpSpPr/>
          <p:nvPr/>
        </p:nvGrpSpPr>
        <p:grpSpPr>
          <a:xfrm>
            <a:off x="5009322" y="6104612"/>
            <a:ext cx="6122504" cy="516196"/>
            <a:chOff x="4780729" y="2051242"/>
            <a:chExt cx="6391247" cy="585216"/>
          </a:xfrm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xmlns="" id="{1CFF0094-C299-4EB1-9BE3-FF6518CA2A52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8C2A04E-4506-45BA-91E2-04B11F408FD7}"/>
                </a:ext>
              </a:extLst>
            </p:cNvPr>
            <p:cNvSpPr txBox="1"/>
            <p:nvPr/>
          </p:nvSpPr>
          <p:spPr>
            <a:xfrm>
              <a:off x="5591884" y="2193077"/>
              <a:ext cx="5230441" cy="383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600" b="1" dirty="0" smtClean="0">
                  <a:cs typeface="Arial" pitchFamily="34" charset="0"/>
                </a:rPr>
                <a:t>TU AI REUȘIT ?</a:t>
              </a:r>
              <a:r>
                <a:rPr lang="en-US" altLang="ko-KR" sz="1600" b="1" dirty="0" smtClean="0">
                  <a:cs typeface="Arial" pitchFamily="34" charset="0"/>
                </a:rPr>
                <a:t> </a:t>
              </a:r>
              <a:endParaRPr lang="ko-KR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488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1" y="4956676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6000" dirty="0" smtClean="0">
                <a:solidFill>
                  <a:schemeClr val="bg1"/>
                </a:solidFill>
                <a:cs typeface="Arial" pitchFamily="34" charset="0"/>
              </a:rPr>
              <a:t>Vă mulțumesc !</a:t>
            </a:r>
          </a:p>
        </p:txBody>
      </p:sp>
    </p:spTree>
    <p:extLst>
      <p:ext uri="{BB962C8B-B14F-4D97-AF65-F5344CB8AC3E}">
        <p14:creationId xmlns:p14="http://schemas.microsoft.com/office/powerpoint/2010/main" xmlns="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 smtClean="0"/>
              <a:t>Documente cu regim special</a:t>
            </a:r>
            <a:endParaRPr lang="en-US" dirty="0"/>
          </a:p>
        </p:txBody>
      </p:sp>
      <p:grpSp>
        <p:nvGrpSpPr>
          <p:cNvPr id="3" name="그룹 20">
            <a:extLst>
              <a:ext uri="{FF2B5EF4-FFF2-40B4-BE49-F238E27FC236}">
                <a16:creationId xmlns:a16="http://schemas.microsoft.com/office/drawing/2014/main" xmlns="" id="{088F727B-2ADD-4413-8320-BEFFBD51906D}"/>
              </a:ext>
            </a:extLst>
          </p:cNvPr>
          <p:cNvGrpSpPr/>
          <p:nvPr/>
        </p:nvGrpSpPr>
        <p:grpSpPr>
          <a:xfrm>
            <a:off x="511652" y="1574748"/>
            <a:ext cx="5157628" cy="4810911"/>
            <a:chOff x="415858" y="1833829"/>
            <a:chExt cx="4674480" cy="4360242"/>
          </a:xfrm>
        </p:grpSpPr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xmlns="" id="{61D43F98-F6CD-4F18-B7F7-5AAC410D1824}"/>
                </a:ext>
              </a:extLst>
            </p:cNvPr>
            <p:cNvGrpSpPr/>
            <p:nvPr/>
          </p:nvGrpSpPr>
          <p:grpSpPr>
            <a:xfrm flipH="1">
              <a:off x="415858" y="2446525"/>
              <a:ext cx="3063678" cy="3747546"/>
              <a:chOff x="6446339" y="1280897"/>
              <a:chExt cx="4320717" cy="5285178"/>
            </a:xfrm>
          </p:grpSpPr>
          <p:sp>
            <p:nvSpPr>
              <p:cNvPr id="4" name="Freeform: Shape 12">
                <a:extLst>
                  <a:ext uri="{FF2B5EF4-FFF2-40B4-BE49-F238E27FC236}">
                    <a16:creationId xmlns:a16="http://schemas.microsoft.com/office/drawing/2014/main" xmlns="" id="{C5A541A1-02B3-4F40-818B-E510235DCB5B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13">
                <a:extLst>
                  <a:ext uri="{FF2B5EF4-FFF2-40B4-BE49-F238E27FC236}">
                    <a16:creationId xmlns:a16="http://schemas.microsoft.com/office/drawing/2014/main" xmlns="" id="{A58403B8-F8E4-4D59-9C6A-8D995BACA37A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: Shape 14">
                <a:extLst>
                  <a:ext uri="{FF2B5EF4-FFF2-40B4-BE49-F238E27FC236}">
                    <a16:creationId xmlns:a16="http://schemas.microsoft.com/office/drawing/2014/main" xmlns="" id="{95F03FD5-6AB3-4013-AFBF-A09F3956C35F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15">
                <a:extLst>
                  <a:ext uri="{FF2B5EF4-FFF2-40B4-BE49-F238E27FC236}">
                    <a16:creationId xmlns:a16="http://schemas.microsoft.com/office/drawing/2014/main" xmlns="" id="{1B450368-A462-434B-896C-C4C40660DE39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16">
                <a:extLst>
                  <a:ext uri="{FF2B5EF4-FFF2-40B4-BE49-F238E27FC236}">
                    <a16:creationId xmlns:a16="http://schemas.microsoft.com/office/drawing/2014/main" xmlns="" id="{21D240A1-0A23-4B2E-A76A-F865D679E08F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17">
                <a:extLst>
                  <a:ext uri="{FF2B5EF4-FFF2-40B4-BE49-F238E27FC236}">
                    <a16:creationId xmlns:a16="http://schemas.microsoft.com/office/drawing/2014/main" xmlns="" id="{E1E0EC67-4079-4008-BEF5-2746159BD70A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18">
                <a:extLst>
                  <a:ext uri="{FF2B5EF4-FFF2-40B4-BE49-F238E27FC236}">
                    <a16:creationId xmlns:a16="http://schemas.microsoft.com/office/drawing/2014/main" xmlns="" id="{5951AFA0-6E47-4A79-B6B4-016A7394CCE0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6">
              <a:extLst>
                <a:ext uri="{FF2B5EF4-FFF2-40B4-BE49-F238E27FC236}">
                  <a16:creationId xmlns:a16="http://schemas.microsoft.com/office/drawing/2014/main" xmlns="" id="{3A6D2EAA-FA13-412C-81E9-A642739DB116}"/>
                </a:ext>
              </a:extLst>
            </p:cNvPr>
            <p:cNvGrpSpPr/>
            <p:nvPr/>
          </p:nvGrpSpPr>
          <p:grpSpPr>
            <a:xfrm>
              <a:off x="614529" y="1833829"/>
              <a:ext cx="4475809" cy="3150584"/>
              <a:chOff x="-1243550" y="1548321"/>
              <a:chExt cx="5433831" cy="3824951"/>
            </a:xfrm>
          </p:grpSpPr>
          <p:sp>
            <p:nvSpPr>
              <p:cNvPr id="12" name="Freeform: Shape 27">
                <a:extLst>
                  <a:ext uri="{FF2B5EF4-FFF2-40B4-BE49-F238E27FC236}">
                    <a16:creationId xmlns:a16="http://schemas.microsoft.com/office/drawing/2014/main" xmlns="" id="{D74E90AC-5059-498E-83E6-D31F6636AF22}"/>
                  </a:ext>
                </a:extLst>
              </p:cNvPr>
              <p:cNvSpPr/>
              <p:nvPr/>
            </p:nvSpPr>
            <p:spPr>
              <a:xfrm>
                <a:off x="2136610" y="2174507"/>
                <a:ext cx="1816334" cy="875997"/>
              </a:xfrm>
              <a:custGeom>
                <a:avLst/>
                <a:gdLst>
                  <a:gd name="connsiteX0" fmla="*/ 2317418 w 2330450"/>
                  <a:gd name="connsiteY0" fmla="*/ 681710 h 1123950"/>
                  <a:gd name="connsiteX1" fmla="*/ 2297098 w 2330450"/>
                  <a:gd name="connsiteY1" fmla="*/ 646150 h 1123950"/>
                  <a:gd name="connsiteX2" fmla="*/ 2196133 w 2330450"/>
                  <a:gd name="connsiteY2" fmla="*/ 428980 h 1123950"/>
                  <a:gd name="connsiteX3" fmla="*/ 2167558 w 2330450"/>
                  <a:gd name="connsiteY3" fmla="*/ 308330 h 1123950"/>
                  <a:gd name="connsiteX4" fmla="*/ 2043733 w 2330450"/>
                  <a:gd name="connsiteY4" fmla="*/ 209905 h 1123950"/>
                  <a:gd name="connsiteX5" fmla="*/ 1864663 w 2330450"/>
                  <a:gd name="connsiteY5" fmla="*/ 231495 h 1123950"/>
                  <a:gd name="connsiteX6" fmla="*/ 1790368 w 2330450"/>
                  <a:gd name="connsiteY6" fmla="*/ 164820 h 1123950"/>
                  <a:gd name="connsiteX7" fmla="*/ 1707818 w 2330450"/>
                  <a:gd name="connsiteY7" fmla="*/ 32105 h 1123950"/>
                  <a:gd name="connsiteX8" fmla="*/ 1035353 w 2330450"/>
                  <a:gd name="connsiteY8" fmla="*/ 13055 h 1123950"/>
                  <a:gd name="connsiteX9" fmla="*/ 414958 w 2330450"/>
                  <a:gd name="connsiteY9" fmla="*/ 152120 h 1123950"/>
                  <a:gd name="connsiteX10" fmla="*/ 54278 w 2330450"/>
                  <a:gd name="connsiteY10" fmla="*/ 362940 h 1123950"/>
                  <a:gd name="connsiteX11" fmla="*/ 1573 w 2330450"/>
                  <a:gd name="connsiteY11" fmla="*/ 420090 h 1123950"/>
                  <a:gd name="connsiteX12" fmla="*/ 140638 w 2330450"/>
                  <a:gd name="connsiteY12" fmla="*/ 1125575 h 1123950"/>
                  <a:gd name="connsiteX13" fmla="*/ 388923 w 2330450"/>
                  <a:gd name="connsiteY13" fmla="*/ 997305 h 1123950"/>
                  <a:gd name="connsiteX14" fmla="*/ 2293288 w 2330450"/>
                  <a:gd name="connsiteY14" fmla="*/ 775690 h 1123950"/>
                  <a:gd name="connsiteX15" fmla="*/ 2317418 w 2330450"/>
                  <a:gd name="connsiteY15" fmla="*/ 68171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30450" h="1123950">
                    <a:moveTo>
                      <a:pt x="2317418" y="681710"/>
                    </a:moveTo>
                    <a:cubicBezTo>
                      <a:pt x="2311068" y="669645"/>
                      <a:pt x="2303448" y="657580"/>
                      <a:pt x="2297098" y="646150"/>
                    </a:cubicBezTo>
                    <a:cubicBezTo>
                      <a:pt x="2257728" y="576300"/>
                      <a:pt x="2211373" y="510260"/>
                      <a:pt x="2196133" y="428980"/>
                    </a:cubicBezTo>
                    <a:cubicBezTo>
                      <a:pt x="2188513" y="388340"/>
                      <a:pt x="2177718" y="348335"/>
                      <a:pt x="2167558" y="308330"/>
                    </a:cubicBezTo>
                    <a:cubicBezTo>
                      <a:pt x="2149143" y="237210"/>
                      <a:pt x="2116758" y="211810"/>
                      <a:pt x="2043733" y="209905"/>
                    </a:cubicBezTo>
                    <a:cubicBezTo>
                      <a:pt x="1982773" y="208000"/>
                      <a:pt x="1923718" y="221335"/>
                      <a:pt x="1864663" y="231495"/>
                    </a:cubicBezTo>
                    <a:cubicBezTo>
                      <a:pt x="1781478" y="246100"/>
                      <a:pt x="1780843" y="220065"/>
                      <a:pt x="1790368" y="164820"/>
                    </a:cubicBezTo>
                    <a:cubicBezTo>
                      <a:pt x="1803068" y="93700"/>
                      <a:pt x="1780843" y="40360"/>
                      <a:pt x="1707818" y="32105"/>
                    </a:cubicBezTo>
                    <a:cubicBezTo>
                      <a:pt x="1537638" y="12420"/>
                      <a:pt x="1261413" y="-17425"/>
                      <a:pt x="1035353" y="13055"/>
                    </a:cubicBezTo>
                    <a:cubicBezTo>
                      <a:pt x="827708" y="56870"/>
                      <a:pt x="618793" y="94970"/>
                      <a:pt x="414958" y="152120"/>
                    </a:cubicBezTo>
                    <a:cubicBezTo>
                      <a:pt x="277163" y="190855"/>
                      <a:pt x="149528" y="249275"/>
                      <a:pt x="54278" y="362940"/>
                    </a:cubicBezTo>
                    <a:cubicBezTo>
                      <a:pt x="37768" y="382625"/>
                      <a:pt x="26973" y="408660"/>
                      <a:pt x="1573" y="420090"/>
                    </a:cubicBezTo>
                    <a:cubicBezTo>
                      <a:pt x="-16207" y="434695"/>
                      <a:pt x="122223" y="1126210"/>
                      <a:pt x="140638" y="1125575"/>
                    </a:cubicBezTo>
                    <a:cubicBezTo>
                      <a:pt x="140003" y="1107160"/>
                      <a:pt x="310183" y="1016990"/>
                      <a:pt x="388923" y="997305"/>
                    </a:cubicBezTo>
                    <a:cubicBezTo>
                      <a:pt x="725473" y="936980"/>
                      <a:pt x="1623998" y="896975"/>
                      <a:pt x="2293288" y="775690"/>
                    </a:cubicBezTo>
                    <a:cubicBezTo>
                      <a:pt x="2334563" y="747115"/>
                      <a:pt x="2340278" y="724890"/>
                      <a:pt x="2317418" y="681710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28">
                <a:extLst>
                  <a:ext uri="{FF2B5EF4-FFF2-40B4-BE49-F238E27FC236}">
                    <a16:creationId xmlns:a16="http://schemas.microsoft.com/office/drawing/2014/main" xmlns="" id="{0AEDF975-D902-4E06-B1FC-D429F967E8EC}"/>
                  </a:ext>
                </a:extLst>
              </p:cNvPr>
              <p:cNvSpPr/>
              <p:nvPr/>
            </p:nvSpPr>
            <p:spPr>
              <a:xfrm>
                <a:off x="-1156004" y="4049776"/>
                <a:ext cx="2911754" cy="1323496"/>
              </a:xfrm>
              <a:custGeom>
                <a:avLst/>
                <a:gdLst>
                  <a:gd name="connsiteX0" fmla="*/ 0 w 2203450"/>
                  <a:gd name="connsiteY0" fmla="*/ 0 h 1657350"/>
                  <a:gd name="connsiteX1" fmla="*/ 2123440 w 2203450"/>
                  <a:gd name="connsiteY1" fmla="*/ 120650 h 1657350"/>
                  <a:gd name="connsiteX2" fmla="*/ 2173605 w 2203450"/>
                  <a:gd name="connsiteY2" fmla="*/ 172720 h 1657350"/>
                  <a:gd name="connsiteX3" fmla="*/ 2207260 w 2203450"/>
                  <a:gd name="connsiteY3" fmla="*/ 1624965 h 1657350"/>
                  <a:gd name="connsiteX4" fmla="*/ 2171065 w 2203450"/>
                  <a:gd name="connsiteY4" fmla="*/ 1663065 h 1657350"/>
                  <a:gd name="connsiteX5" fmla="*/ 635 w 2203450"/>
                  <a:gd name="connsiteY5" fmla="*/ 1638300 h 1657350"/>
                  <a:gd name="connsiteX6" fmla="*/ 0 w 2203450"/>
                  <a:gd name="connsiteY6" fmla="*/ 0 h 1657350"/>
                  <a:gd name="connsiteX0" fmla="*/ 0 w 2884229"/>
                  <a:gd name="connsiteY0" fmla="*/ 0 h 1557228"/>
                  <a:gd name="connsiteX1" fmla="*/ 2668933 w 2884229"/>
                  <a:gd name="connsiteY1" fmla="*/ 14581 h 1557228"/>
                  <a:gd name="connsiteX2" fmla="*/ 2719098 w 2884229"/>
                  <a:gd name="connsiteY2" fmla="*/ 66651 h 1557228"/>
                  <a:gd name="connsiteX3" fmla="*/ 2752753 w 2884229"/>
                  <a:gd name="connsiteY3" fmla="*/ 1518896 h 1557228"/>
                  <a:gd name="connsiteX4" fmla="*/ 2716558 w 2884229"/>
                  <a:gd name="connsiteY4" fmla="*/ 1556996 h 1557228"/>
                  <a:gd name="connsiteX5" fmla="*/ 546128 w 2884229"/>
                  <a:gd name="connsiteY5" fmla="*/ 1532231 h 1557228"/>
                  <a:gd name="connsiteX6" fmla="*/ 0 w 2884229"/>
                  <a:gd name="connsiteY6" fmla="*/ 0 h 1557228"/>
                  <a:gd name="connsiteX0" fmla="*/ 832759 w 3716988"/>
                  <a:gd name="connsiteY0" fmla="*/ 0 h 1557228"/>
                  <a:gd name="connsiteX1" fmla="*/ 3501692 w 3716988"/>
                  <a:gd name="connsiteY1" fmla="*/ 14581 h 1557228"/>
                  <a:gd name="connsiteX2" fmla="*/ 3551857 w 3716988"/>
                  <a:gd name="connsiteY2" fmla="*/ 66651 h 1557228"/>
                  <a:gd name="connsiteX3" fmla="*/ 3585512 w 3716988"/>
                  <a:gd name="connsiteY3" fmla="*/ 1518896 h 1557228"/>
                  <a:gd name="connsiteX4" fmla="*/ 3549317 w 3716988"/>
                  <a:gd name="connsiteY4" fmla="*/ 1556996 h 1557228"/>
                  <a:gd name="connsiteX5" fmla="*/ 0 w 3716988"/>
                  <a:gd name="connsiteY5" fmla="*/ 1047347 h 1557228"/>
                  <a:gd name="connsiteX6" fmla="*/ 832759 w 3716988"/>
                  <a:gd name="connsiteY6" fmla="*/ 0 h 1557228"/>
                  <a:gd name="connsiteX0" fmla="*/ 832759 w 3716988"/>
                  <a:gd name="connsiteY0" fmla="*/ 0 h 1558300"/>
                  <a:gd name="connsiteX1" fmla="*/ 3501692 w 3716988"/>
                  <a:gd name="connsiteY1" fmla="*/ 14581 h 1558300"/>
                  <a:gd name="connsiteX2" fmla="*/ 3551857 w 3716988"/>
                  <a:gd name="connsiteY2" fmla="*/ 66651 h 1558300"/>
                  <a:gd name="connsiteX3" fmla="*/ 3585512 w 3716988"/>
                  <a:gd name="connsiteY3" fmla="*/ 1518896 h 1558300"/>
                  <a:gd name="connsiteX4" fmla="*/ 0 w 3716988"/>
                  <a:gd name="connsiteY4" fmla="*/ 1047347 h 1558300"/>
                  <a:gd name="connsiteX5" fmla="*/ 832759 w 3716988"/>
                  <a:gd name="connsiteY5" fmla="*/ 0 h 1558300"/>
                  <a:gd name="connsiteX0" fmla="*/ 832759 w 3711725"/>
                  <a:gd name="connsiteY0" fmla="*/ 38300 h 1373394"/>
                  <a:gd name="connsiteX1" fmla="*/ 3501692 w 3711725"/>
                  <a:gd name="connsiteY1" fmla="*/ 52881 h 1373394"/>
                  <a:gd name="connsiteX2" fmla="*/ 3551857 w 3711725"/>
                  <a:gd name="connsiteY2" fmla="*/ 104951 h 1373394"/>
                  <a:gd name="connsiteX3" fmla="*/ 3630970 w 3711725"/>
                  <a:gd name="connsiteY3" fmla="*/ 1299600 h 1373394"/>
                  <a:gd name="connsiteX4" fmla="*/ 0 w 3711725"/>
                  <a:gd name="connsiteY4" fmla="*/ 1085647 h 1373394"/>
                  <a:gd name="connsiteX5" fmla="*/ 832759 w 3711725"/>
                  <a:gd name="connsiteY5" fmla="*/ 38300 h 1373394"/>
                  <a:gd name="connsiteX0" fmla="*/ 832759 w 3711723"/>
                  <a:gd name="connsiteY0" fmla="*/ 38302 h 1299602"/>
                  <a:gd name="connsiteX1" fmla="*/ 3501692 w 3711723"/>
                  <a:gd name="connsiteY1" fmla="*/ 52883 h 1299602"/>
                  <a:gd name="connsiteX2" fmla="*/ 3551857 w 3711723"/>
                  <a:gd name="connsiteY2" fmla="*/ 104953 h 1299602"/>
                  <a:gd name="connsiteX3" fmla="*/ 3630970 w 3711723"/>
                  <a:gd name="connsiteY3" fmla="*/ 1299602 h 1299602"/>
                  <a:gd name="connsiteX4" fmla="*/ 0 w 3711723"/>
                  <a:gd name="connsiteY4" fmla="*/ 1085649 h 1299602"/>
                  <a:gd name="connsiteX5" fmla="*/ 832759 w 3711723"/>
                  <a:gd name="connsiteY5" fmla="*/ 38302 h 1299602"/>
                  <a:gd name="connsiteX0" fmla="*/ 878217 w 3757182"/>
                  <a:gd name="connsiteY0" fmla="*/ 38302 h 1299602"/>
                  <a:gd name="connsiteX1" fmla="*/ 3547150 w 3757182"/>
                  <a:gd name="connsiteY1" fmla="*/ 52883 h 1299602"/>
                  <a:gd name="connsiteX2" fmla="*/ 3597315 w 3757182"/>
                  <a:gd name="connsiteY2" fmla="*/ 104953 h 1299602"/>
                  <a:gd name="connsiteX3" fmla="*/ 3676428 w 3757182"/>
                  <a:gd name="connsiteY3" fmla="*/ 1299602 h 1299602"/>
                  <a:gd name="connsiteX4" fmla="*/ 0 w 3757182"/>
                  <a:gd name="connsiteY4" fmla="*/ 1085649 h 1299602"/>
                  <a:gd name="connsiteX5" fmla="*/ 878217 w 3757182"/>
                  <a:gd name="connsiteY5" fmla="*/ 38302 h 1299602"/>
                  <a:gd name="connsiteX0" fmla="*/ 802453 w 3762782"/>
                  <a:gd name="connsiteY0" fmla="*/ 117643 h 1303180"/>
                  <a:gd name="connsiteX1" fmla="*/ 3547150 w 3762782"/>
                  <a:gd name="connsiteY1" fmla="*/ 56461 h 1303180"/>
                  <a:gd name="connsiteX2" fmla="*/ 3597315 w 3762782"/>
                  <a:gd name="connsiteY2" fmla="*/ 108531 h 1303180"/>
                  <a:gd name="connsiteX3" fmla="*/ 3676428 w 3762782"/>
                  <a:gd name="connsiteY3" fmla="*/ 1303180 h 1303180"/>
                  <a:gd name="connsiteX4" fmla="*/ 0 w 3762782"/>
                  <a:gd name="connsiteY4" fmla="*/ 1089227 h 1303180"/>
                  <a:gd name="connsiteX5" fmla="*/ 802453 w 3762782"/>
                  <a:gd name="connsiteY5" fmla="*/ 117643 h 1303180"/>
                  <a:gd name="connsiteX0" fmla="*/ 802453 w 3831512"/>
                  <a:gd name="connsiteY0" fmla="*/ 140652 h 1326189"/>
                  <a:gd name="connsiteX1" fmla="*/ 3597315 w 3831512"/>
                  <a:gd name="connsiteY1" fmla="*/ 131540 h 1326189"/>
                  <a:gd name="connsiteX2" fmla="*/ 3676428 w 3831512"/>
                  <a:gd name="connsiteY2" fmla="*/ 1326189 h 1326189"/>
                  <a:gd name="connsiteX3" fmla="*/ 0 w 3831512"/>
                  <a:gd name="connsiteY3" fmla="*/ 1112236 h 1326189"/>
                  <a:gd name="connsiteX4" fmla="*/ 802453 w 3831512"/>
                  <a:gd name="connsiteY4" fmla="*/ 140652 h 1326189"/>
                  <a:gd name="connsiteX0" fmla="*/ 802453 w 3821195"/>
                  <a:gd name="connsiteY0" fmla="*/ 177698 h 1363235"/>
                  <a:gd name="connsiteX1" fmla="*/ 3582163 w 3821195"/>
                  <a:gd name="connsiteY1" fmla="*/ 107975 h 1363235"/>
                  <a:gd name="connsiteX2" fmla="*/ 3676428 w 3821195"/>
                  <a:gd name="connsiteY2" fmla="*/ 1363235 h 1363235"/>
                  <a:gd name="connsiteX3" fmla="*/ 0 w 3821195"/>
                  <a:gd name="connsiteY3" fmla="*/ 1149282 h 1363235"/>
                  <a:gd name="connsiteX4" fmla="*/ 802453 w 3821195"/>
                  <a:gd name="connsiteY4" fmla="*/ 177698 h 1363235"/>
                  <a:gd name="connsiteX0" fmla="*/ 802453 w 3676429"/>
                  <a:gd name="connsiteY0" fmla="*/ 318296 h 1503833"/>
                  <a:gd name="connsiteX1" fmla="*/ 3582163 w 3676429"/>
                  <a:gd name="connsiteY1" fmla="*/ 248573 h 1503833"/>
                  <a:gd name="connsiteX2" fmla="*/ 3676428 w 3676429"/>
                  <a:gd name="connsiteY2" fmla="*/ 1503833 h 1503833"/>
                  <a:gd name="connsiteX3" fmla="*/ 0 w 3676429"/>
                  <a:gd name="connsiteY3" fmla="*/ 1289880 h 1503833"/>
                  <a:gd name="connsiteX4" fmla="*/ 802453 w 3676429"/>
                  <a:gd name="connsiteY4" fmla="*/ 318296 h 1503833"/>
                  <a:gd name="connsiteX0" fmla="*/ 802453 w 3676427"/>
                  <a:gd name="connsiteY0" fmla="*/ 191240 h 1376777"/>
                  <a:gd name="connsiteX1" fmla="*/ 3582163 w 3676427"/>
                  <a:gd name="connsiteY1" fmla="*/ 121517 h 1376777"/>
                  <a:gd name="connsiteX2" fmla="*/ 3676428 w 3676427"/>
                  <a:gd name="connsiteY2" fmla="*/ 1376777 h 1376777"/>
                  <a:gd name="connsiteX3" fmla="*/ 0 w 3676427"/>
                  <a:gd name="connsiteY3" fmla="*/ 1162824 h 1376777"/>
                  <a:gd name="connsiteX4" fmla="*/ 802453 w 3676427"/>
                  <a:gd name="connsiteY4" fmla="*/ 191240 h 1376777"/>
                  <a:gd name="connsiteX0" fmla="*/ 802453 w 3676429"/>
                  <a:gd name="connsiteY0" fmla="*/ 158273 h 1343810"/>
                  <a:gd name="connsiteX1" fmla="*/ 3582163 w 3676429"/>
                  <a:gd name="connsiteY1" fmla="*/ 88550 h 1343810"/>
                  <a:gd name="connsiteX2" fmla="*/ 3676428 w 3676429"/>
                  <a:gd name="connsiteY2" fmla="*/ 1343810 h 1343810"/>
                  <a:gd name="connsiteX3" fmla="*/ 0 w 3676429"/>
                  <a:gd name="connsiteY3" fmla="*/ 1129857 h 1343810"/>
                  <a:gd name="connsiteX4" fmla="*/ 802453 w 3676429"/>
                  <a:gd name="connsiteY4" fmla="*/ 158273 h 1343810"/>
                  <a:gd name="connsiteX0" fmla="*/ 590317 w 3676427"/>
                  <a:gd name="connsiteY0" fmla="*/ 148726 h 1349416"/>
                  <a:gd name="connsiteX1" fmla="*/ 3582163 w 3676427"/>
                  <a:gd name="connsiteY1" fmla="*/ 94156 h 1349416"/>
                  <a:gd name="connsiteX2" fmla="*/ 3676428 w 3676427"/>
                  <a:gd name="connsiteY2" fmla="*/ 1349416 h 1349416"/>
                  <a:gd name="connsiteX3" fmla="*/ 0 w 3676427"/>
                  <a:gd name="connsiteY3" fmla="*/ 1135463 h 1349416"/>
                  <a:gd name="connsiteX4" fmla="*/ 590317 w 3676427"/>
                  <a:gd name="connsiteY4" fmla="*/ 148726 h 1349416"/>
                  <a:gd name="connsiteX0" fmla="*/ 590317 w 3676429"/>
                  <a:gd name="connsiteY0" fmla="*/ 115337 h 1316027"/>
                  <a:gd name="connsiteX1" fmla="*/ 3582163 w 3676429"/>
                  <a:gd name="connsiteY1" fmla="*/ 60767 h 1316027"/>
                  <a:gd name="connsiteX2" fmla="*/ 3676428 w 3676429"/>
                  <a:gd name="connsiteY2" fmla="*/ 1316027 h 1316027"/>
                  <a:gd name="connsiteX3" fmla="*/ 0 w 3676429"/>
                  <a:gd name="connsiteY3" fmla="*/ 1102074 h 1316027"/>
                  <a:gd name="connsiteX4" fmla="*/ 590317 w 3676429"/>
                  <a:gd name="connsiteY4" fmla="*/ 115337 h 1316027"/>
                  <a:gd name="connsiteX0" fmla="*/ 590317 w 3676427"/>
                  <a:gd name="connsiteY0" fmla="*/ 115337 h 1316027"/>
                  <a:gd name="connsiteX1" fmla="*/ 3582163 w 3676427"/>
                  <a:gd name="connsiteY1" fmla="*/ 60767 h 1316027"/>
                  <a:gd name="connsiteX2" fmla="*/ 3676428 w 3676427"/>
                  <a:gd name="connsiteY2" fmla="*/ 1316027 h 1316027"/>
                  <a:gd name="connsiteX3" fmla="*/ 0 w 3676427"/>
                  <a:gd name="connsiteY3" fmla="*/ 1102074 h 1316027"/>
                  <a:gd name="connsiteX4" fmla="*/ 590317 w 3676427"/>
                  <a:gd name="connsiteY4" fmla="*/ 115337 h 1316027"/>
                  <a:gd name="connsiteX0" fmla="*/ 804210 w 3890322"/>
                  <a:gd name="connsiteY0" fmla="*/ 115337 h 1316027"/>
                  <a:gd name="connsiteX1" fmla="*/ 3796056 w 3890322"/>
                  <a:gd name="connsiteY1" fmla="*/ 60767 h 1316027"/>
                  <a:gd name="connsiteX2" fmla="*/ 3890321 w 3890322"/>
                  <a:gd name="connsiteY2" fmla="*/ 1316027 h 1316027"/>
                  <a:gd name="connsiteX3" fmla="*/ 213893 w 3890322"/>
                  <a:gd name="connsiteY3" fmla="*/ 1102074 h 1316027"/>
                  <a:gd name="connsiteX4" fmla="*/ 477912 w 3890322"/>
                  <a:gd name="connsiteY4" fmla="*/ 273051 h 1316027"/>
                  <a:gd name="connsiteX5" fmla="*/ 804210 w 3890322"/>
                  <a:gd name="connsiteY5" fmla="*/ 115337 h 1316027"/>
                  <a:gd name="connsiteX0" fmla="*/ 869047 w 3955157"/>
                  <a:gd name="connsiteY0" fmla="*/ 416887 h 1617577"/>
                  <a:gd name="connsiteX1" fmla="*/ 3860893 w 3955157"/>
                  <a:gd name="connsiteY1" fmla="*/ 362317 h 1617577"/>
                  <a:gd name="connsiteX2" fmla="*/ 3955158 w 3955157"/>
                  <a:gd name="connsiteY2" fmla="*/ 1617577 h 1617577"/>
                  <a:gd name="connsiteX3" fmla="*/ 278730 w 3955157"/>
                  <a:gd name="connsiteY3" fmla="*/ 1403624 h 1617577"/>
                  <a:gd name="connsiteX4" fmla="*/ 270003 w 3955157"/>
                  <a:gd name="connsiteY4" fmla="*/ 29107 h 1617577"/>
                  <a:gd name="connsiteX5" fmla="*/ 869047 w 3955157"/>
                  <a:gd name="connsiteY5" fmla="*/ 416887 h 1617577"/>
                  <a:gd name="connsiteX0" fmla="*/ 850553 w 3936664"/>
                  <a:gd name="connsiteY0" fmla="*/ 416889 h 1617579"/>
                  <a:gd name="connsiteX1" fmla="*/ 3842399 w 3936664"/>
                  <a:gd name="connsiteY1" fmla="*/ 362319 h 1617579"/>
                  <a:gd name="connsiteX2" fmla="*/ 3936664 w 3936664"/>
                  <a:gd name="connsiteY2" fmla="*/ 1617579 h 1617579"/>
                  <a:gd name="connsiteX3" fmla="*/ 260236 w 3936664"/>
                  <a:gd name="connsiteY3" fmla="*/ 1403626 h 1617579"/>
                  <a:gd name="connsiteX4" fmla="*/ 251509 w 3936664"/>
                  <a:gd name="connsiteY4" fmla="*/ 29109 h 1617579"/>
                  <a:gd name="connsiteX5" fmla="*/ 850553 w 3936664"/>
                  <a:gd name="connsiteY5" fmla="*/ 416889 h 1617579"/>
                  <a:gd name="connsiteX0" fmla="*/ 877890 w 3964001"/>
                  <a:gd name="connsiteY0" fmla="*/ 387908 h 1588598"/>
                  <a:gd name="connsiteX1" fmla="*/ 3869736 w 3964001"/>
                  <a:gd name="connsiteY1" fmla="*/ 333338 h 1588598"/>
                  <a:gd name="connsiteX2" fmla="*/ 3964001 w 3964001"/>
                  <a:gd name="connsiteY2" fmla="*/ 1588598 h 1588598"/>
                  <a:gd name="connsiteX3" fmla="*/ 287573 w 3964001"/>
                  <a:gd name="connsiteY3" fmla="*/ 1374645 h 1588598"/>
                  <a:gd name="connsiteX4" fmla="*/ 187931 w 3964001"/>
                  <a:gd name="connsiteY4" fmla="*/ 30434 h 1588598"/>
                  <a:gd name="connsiteX5" fmla="*/ 877890 w 3964001"/>
                  <a:gd name="connsiteY5" fmla="*/ 387908 h 1588598"/>
                  <a:gd name="connsiteX0" fmla="*/ 694390 w 3780501"/>
                  <a:gd name="connsiteY0" fmla="*/ 387908 h 1588598"/>
                  <a:gd name="connsiteX1" fmla="*/ 3686236 w 3780501"/>
                  <a:gd name="connsiteY1" fmla="*/ 333338 h 1588598"/>
                  <a:gd name="connsiteX2" fmla="*/ 3780501 w 3780501"/>
                  <a:gd name="connsiteY2" fmla="*/ 1588598 h 1588598"/>
                  <a:gd name="connsiteX3" fmla="*/ 104073 w 3780501"/>
                  <a:gd name="connsiteY3" fmla="*/ 1374645 h 1588598"/>
                  <a:gd name="connsiteX4" fmla="*/ 4431 w 3780501"/>
                  <a:gd name="connsiteY4" fmla="*/ 30434 h 1588598"/>
                  <a:gd name="connsiteX5" fmla="*/ 694390 w 3780501"/>
                  <a:gd name="connsiteY5" fmla="*/ 387908 h 1588598"/>
                  <a:gd name="connsiteX0" fmla="*/ 694390 w 3780501"/>
                  <a:gd name="connsiteY0" fmla="*/ 357474 h 1558164"/>
                  <a:gd name="connsiteX1" fmla="*/ 3686236 w 3780501"/>
                  <a:gd name="connsiteY1" fmla="*/ 302904 h 1558164"/>
                  <a:gd name="connsiteX2" fmla="*/ 3780501 w 3780501"/>
                  <a:gd name="connsiteY2" fmla="*/ 1558164 h 1558164"/>
                  <a:gd name="connsiteX3" fmla="*/ 104073 w 3780501"/>
                  <a:gd name="connsiteY3" fmla="*/ 1344211 h 1558164"/>
                  <a:gd name="connsiteX4" fmla="*/ 4431 w 3780501"/>
                  <a:gd name="connsiteY4" fmla="*/ 0 h 1558164"/>
                  <a:gd name="connsiteX5" fmla="*/ 694390 w 3780501"/>
                  <a:gd name="connsiteY5" fmla="*/ 357474 h 1558164"/>
                  <a:gd name="connsiteX0" fmla="*/ 694390 w 3780501"/>
                  <a:gd name="connsiteY0" fmla="*/ 357474 h 1558164"/>
                  <a:gd name="connsiteX1" fmla="*/ 3686236 w 3780501"/>
                  <a:gd name="connsiteY1" fmla="*/ 302904 h 1558164"/>
                  <a:gd name="connsiteX2" fmla="*/ 3780501 w 3780501"/>
                  <a:gd name="connsiteY2" fmla="*/ 1558164 h 1558164"/>
                  <a:gd name="connsiteX3" fmla="*/ 104073 w 3780501"/>
                  <a:gd name="connsiteY3" fmla="*/ 1344211 h 1558164"/>
                  <a:gd name="connsiteX4" fmla="*/ 4431 w 3780501"/>
                  <a:gd name="connsiteY4" fmla="*/ 0 h 1558164"/>
                  <a:gd name="connsiteX5" fmla="*/ 694390 w 3780501"/>
                  <a:gd name="connsiteY5" fmla="*/ 357474 h 1558164"/>
                  <a:gd name="connsiteX0" fmla="*/ 653118 w 3739229"/>
                  <a:gd name="connsiteY0" fmla="*/ 372627 h 1573317"/>
                  <a:gd name="connsiteX1" fmla="*/ 3644964 w 3739229"/>
                  <a:gd name="connsiteY1" fmla="*/ 318057 h 1573317"/>
                  <a:gd name="connsiteX2" fmla="*/ 3739229 w 3739229"/>
                  <a:gd name="connsiteY2" fmla="*/ 1573317 h 1573317"/>
                  <a:gd name="connsiteX3" fmla="*/ 62801 w 3739229"/>
                  <a:gd name="connsiteY3" fmla="*/ 1359364 h 1573317"/>
                  <a:gd name="connsiteX4" fmla="*/ 8617 w 3739229"/>
                  <a:gd name="connsiteY4" fmla="*/ 0 h 1573317"/>
                  <a:gd name="connsiteX5" fmla="*/ 653118 w 3739229"/>
                  <a:gd name="connsiteY5" fmla="*/ 372627 h 1573317"/>
                  <a:gd name="connsiteX0" fmla="*/ 653116 w 3739227"/>
                  <a:gd name="connsiteY0" fmla="*/ 372627 h 1573317"/>
                  <a:gd name="connsiteX1" fmla="*/ 3644962 w 3739227"/>
                  <a:gd name="connsiteY1" fmla="*/ 318057 h 1573317"/>
                  <a:gd name="connsiteX2" fmla="*/ 3739227 w 3739227"/>
                  <a:gd name="connsiteY2" fmla="*/ 1573317 h 1573317"/>
                  <a:gd name="connsiteX3" fmla="*/ 62799 w 3739227"/>
                  <a:gd name="connsiteY3" fmla="*/ 1177533 h 1573317"/>
                  <a:gd name="connsiteX4" fmla="*/ 8615 w 3739227"/>
                  <a:gd name="connsiteY4" fmla="*/ 0 h 1573317"/>
                  <a:gd name="connsiteX5" fmla="*/ 653116 w 3739227"/>
                  <a:gd name="connsiteY5" fmla="*/ 372627 h 1573317"/>
                  <a:gd name="connsiteX0" fmla="*/ 653116 w 3739227"/>
                  <a:gd name="connsiteY0" fmla="*/ 37262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53116 w 3739227"/>
                  <a:gd name="connsiteY5" fmla="*/ 372627 h 1662538"/>
                  <a:gd name="connsiteX0" fmla="*/ 683421 w 3739227"/>
                  <a:gd name="connsiteY0" fmla="*/ 25140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83421 w 3739227"/>
                  <a:gd name="connsiteY5" fmla="*/ 251407 h 1662538"/>
                  <a:gd name="connsiteX0" fmla="*/ 683421 w 3739227"/>
                  <a:gd name="connsiteY0" fmla="*/ 25140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83421 w 3739227"/>
                  <a:gd name="connsiteY5" fmla="*/ 251407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92190"/>
                  <a:gd name="connsiteX1" fmla="*/ 3644962 w 3739227"/>
                  <a:gd name="connsiteY1" fmla="*/ 318057 h 1692190"/>
                  <a:gd name="connsiteX2" fmla="*/ 3739227 w 3739227"/>
                  <a:gd name="connsiteY2" fmla="*/ 1573317 h 1692190"/>
                  <a:gd name="connsiteX3" fmla="*/ 62799 w 3739227"/>
                  <a:gd name="connsiteY3" fmla="*/ 1177533 h 1692190"/>
                  <a:gd name="connsiteX4" fmla="*/ 8615 w 3739227"/>
                  <a:gd name="connsiteY4" fmla="*/ 0 h 1692190"/>
                  <a:gd name="connsiteX5" fmla="*/ 698574 w 3739227"/>
                  <a:gd name="connsiteY5" fmla="*/ 327171 h 1692190"/>
                  <a:gd name="connsiteX0" fmla="*/ 695280 w 3735933"/>
                  <a:gd name="connsiteY0" fmla="*/ 327171 h 1823244"/>
                  <a:gd name="connsiteX1" fmla="*/ 3641668 w 3735933"/>
                  <a:gd name="connsiteY1" fmla="*/ 318057 h 1823244"/>
                  <a:gd name="connsiteX2" fmla="*/ 3735933 w 3735933"/>
                  <a:gd name="connsiteY2" fmla="*/ 1573317 h 1823244"/>
                  <a:gd name="connsiteX3" fmla="*/ 89810 w 3735933"/>
                  <a:gd name="connsiteY3" fmla="*/ 1389671 h 1823244"/>
                  <a:gd name="connsiteX4" fmla="*/ 5321 w 3735933"/>
                  <a:gd name="connsiteY4" fmla="*/ 0 h 1823244"/>
                  <a:gd name="connsiteX5" fmla="*/ 695280 w 3735933"/>
                  <a:gd name="connsiteY5" fmla="*/ 327171 h 1823244"/>
                  <a:gd name="connsiteX0" fmla="*/ 695280 w 3735933"/>
                  <a:gd name="connsiteY0" fmla="*/ 327171 h 1698115"/>
                  <a:gd name="connsiteX1" fmla="*/ 3641668 w 3735933"/>
                  <a:gd name="connsiteY1" fmla="*/ 318057 h 1698115"/>
                  <a:gd name="connsiteX2" fmla="*/ 3735933 w 3735933"/>
                  <a:gd name="connsiteY2" fmla="*/ 1573317 h 1698115"/>
                  <a:gd name="connsiteX3" fmla="*/ 89810 w 3735933"/>
                  <a:gd name="connsiteY3" fmla="*/ 1389671 h 1698115"/>
                  <a:gd name="connsiteX4" fmla="*/ 5321 w 3735933"/>
                  <a:gd name="connsiteY4" fmla="*/ 0 h 1698115"/>
                  <a:gd name="connsiteX5" fmla="*/ 695280 w 3735933"/>
                  <a:gd name="connsiteY5" fmla="*/ 327171 h 169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35933" h="1698115">
                    <a:moveTo>
                      <a:pt x="695280" y="327171"/>
                    </a:moveTo>
                    <a:cubicBezTo>
                      <a:pt x="1400899" y="391011"/>
                      <a:pt x="2403084" y="392525"/>
                      <a:pt x="3641668" y="318057"/>
                    </a:cubicBezTo>
                    <a:cubicBezTo>
                      <a:pt x="3666086" y="621714"/>
                      <a:pt x="3730853" y="1435522"/>
                      <a:pt x="3735933" y="1573317"/>
                    </a:cubicBezTo>
                    <a:cubicBezTo>
                      <a:pt x="3007584" y="1539782"/>
                      <a:pt x="78872" y="1976179"/>
                      <a:pt x="89810" y="1389671"/>
                    </a:cubicBezTo>
                    <a:cubicBezTo>
                      <a:pt x="36265" y="730958"/>
                      <a:pt x="-17302" y="543270"/>
                      <a:pt x="5321" y="0"/>
                    </a:cubicBezTo>
                    <a:cubicBezTo>
                      <a:pt x="285538" y="184054"/>
                      <a:pt x="384698" y="317095"/>
                      <a:pt x="695280" y="327171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29">
                <a:extLst>
                  <a:ext uri="{FF2B5EF4-FFF2-40B4-BE49-F238E27FC236}">
                    <a16:creationId xmlns:a16="http://schemas.microsoft.com/office/drawing/2014/main" xmlns="" id="{E1FD3DDF-F5F4-463F-BF85-8F2E402E23AB}"/>
                  </a:ext>
                </a:extLst>
              </p:cNvPr>
              <p:cNvSpPr/>
              <p:nvPr/>
            </p:nvSpPr>
            <p:spPr>
              <a:xfrm>
                <a:off x="-1243550" y="2421165"/>
                <a:ext cx="3453011" cy="1469337"/>
              </a:xfrm>
              <a:custGeom>
                <a:avLst/>
                <a:gdLst>
                  <a:gd name="connsiteX0" fmla="*/ 2778760 w 2774950"/>
                  <a:gd name="connsiteY0" fmla="*/ 1206500 h 1530350"/>
                  <a:gd name="connsiteX1" fmla="*/ 2756535 w 2774950"/>
                  <a:gd name="connsiteY1" fmla="*/ 1239520 h 1530350"/>
                  <a:gd name="connsiteX2" fmla="*/ 629920 w 2774950"/>
                  <a:gd name="connsiteY2" fmla="*/ 1531620 h 1530350"/>
                  <a:gd name="connsiteX3" fmla="*/ 443865 w 2774950"/>
                  <a:gd name="connsiteY3" fmla="*/ 1505585 h 1530350"/>
                  <a:gd name="connsiteX4" fmla="*/ 0 w 2774950"/>
                  <a:gd name="connsiteY4" fmla="*/ 1327150 h 1530350"/>
                  <a:gd name="connsiteX5" fmla="*/ 0 w 2774950"/>
                  <a:gd name="connsiteY5" fmla="*/ 0 h 1530350"/>
                  <a:gd name="connsiteX6" fmla="*/ 605155 w 2774950"/>
                  <a:gd name="connsiteY6" fmla="*/ 314960 h 1530350"/>
                  <a:gd name="connsiteX7" fmla="*/ 644525 w 2774950"/>
                  <a:gd name="connsiteY7" fmla="*/ 321945 h 1530350"/>
                  <a:gd name="connsiteX8" fmla="*/ 2469515 w 2774950"/>
                  <a:gd name="connsiteY8" fmla="*/ 64770 h 1530350"/>
                  <a:gd name="connsiteX9" fmla="*/ 2518410 w 2774950"/>
                  <a:gd name="connsiteY9" fmla="*/ 97790 h 1530350"/>
                  <a:gd name="connsiteX10" fmla="*/ 2778760 w 2774950"/>
                  <a:gd name="connsiteY10" fmla="*/ 1206500 h 1530350"/>
                  <a:gd name="connsiteX0" fmla="*/ 4127343 w 4129584"/>
                  <a:gd name="connsiteY0" fmla="*/ 1206500 h 1978718"/>
                  <a:gd name="connsiteX1" fmla="*/ 4105118 w 4129584"/>
                  <a:gd name="connsiteY1" fmla="*/ 1239520 h 1978718"/>
                  <a:gd name="connsiteX2" fmla="*/ 1978503 w 4129584"/>
                  <a:gd name="connsiteY2" fmla="*/ 1531620 h 1978718"/>
                  <a:gd name="connsiteX3" fmla="*/ 1792448 w 4129584"/>
                  <a:gd name="connsiteY3" fmla="*/ 1505585 h 1978718"/>
                  <a:gd name="connsiteX4" fmla="*/ 0 w 4129584"/>
                  <a:gd name="connsiteY4" fmla="*/ 1978712 h 1978718"/>
                  <a:gd name="connsiteX5" fmla="*/ 1348583 w 4129584"/>
                  <a:gd name="connsiteY5" fmla="*/ 0 h 1978718"/>
                  <a:gd name="connsiteX6" fmla="*/ 1953738 w 4129584"/>
                  <a:gd name="connsiteY6" fmla="*/ 314960 h 1978718"/>
                  <a:gd name="connsiteX7" fmla="*/ 1993108 w 4129584"/>
                  <a:gd name="connsiteY7" fmla="*/ 321945 h 1978718"/>
                  <a:gd name="connsiteX8" fmla="*/ 3818098 w 4129584"/>
                  <a:gd name="connsiteY8" fmla="*/ 64770 h 1978718"/>
                  <a:gd name="connsiteX9" fmla="*/ 3866993 w 4129584"/>
                  <a:gd name="connsiteY9" fmla="*/ 97790 h 1978718"/>
                  <a:gd name="connsiteX10" fmla="*/ 4127343 w 4129584"/>
                  <a:gd name="connsiteY10" fmla="*/ 1206500 h 1978718"/>
                  <a:gd name="connsiteX0" fmla="*/ 4294020 w 4296262"/>
                  <a:gd name="connsiteY0" fmla="*/ 1142992 h 1915210"/>
                  <a:gd name="connsiteX1" fmla="*/ 4271795 w 4296262"/>
                  <a:gd name="connsiteY1" fmla="*/ 1176012 h 1915210"/>
                  <a:gd name="connsiteX2" fmla="*/ 2145180 w 4296262"/>
                  <a:gd name="connsiteY2" fmla="*/ 1468112 h 1915210"/>
                  <a:gd name="connsiteX3" fmla="*/ 1959125 w 4296262"/>
                  <a:gd name="connsiteY3" fmla="*/ 1442077 h 1915210"/>
                  <a:gd name="connsiteX4" fmla="*/ 166677 w 4296262"/>
                  <a:gd name="connsiteY4" fmla="*/ 1915204 h 1915210"/>
                  <a:gd name="connsiteX5" fmla="*/ 0 w 4296262"/>
                  <a:gd name="connsiteY5" fmla="*/ 315306 h 1915210"/>
                  <a:gd name="connsiteX6" fmla="*/ 2120415 w 4296262"/>
                  <a:gd name="connsiteY6" fmla="*/ 251452 h 1915210"/>
                  <a:gd name="connsiteX7" fmla="*/ 2159785 w 4296262"/>
                  <a:gd name="connsiteY7" fmla="*/ 258437 h 1915210"/>
                  <a:gd name="connsiteX8" fmla="*/ 3984775 w 4296262"/>
                  <a:gd name="connsiteY8" fmla="*/ 1262 h 1915210"/>
                  <a:gd name="connsiteX9" fmla="*/ 4033670 w 4296262"/>
                  <a:gd name="connsiteY9" fmla="*/ 34282 h 1915210"/>
                  <a:gd name="connsiteX10" fmla="*/ 4294020 w 4296262"/>
                  <a:gd name="connsiteY10" fmla="*/ 1142992 h 1915210"/>
                  <a:gd name="connsiteX0" fmla="*/ 4294020 w 4296262"/>
                  <a:gd name="connsiteY0" fmla="*/ 1142990 h 1945515"/>
                  <a:gd name="connsiteX1" fmla="*/ 4271795 w 4296262"/>
                  <a:gd name="connsiteY1" fmla="*/ 1176010 h 1945515"/>
                  <a:gd name="connsiteX2" fmla="*/ 2145180 w 4296262"/>
                  <a:gd name="connsiteY2" fmla="*/ 1468110 h 1945515"/>
                  <a:gd name="connsiteX3" fmla="*/ 1959125 w 4296262"/>
                  <a:gd name="connsiteY3" fmla="*/ 1442075 h 1945515"/>
                  <a:gd name="connsiteX4" fmla="*/ 75761 w 4296262"/>
                  <a:gd name="connsiteY4" fmla="*/ 1945508 h 1945515"/>
                  <a:gd name="connsiteX5" fmla="*/ 0 w 4296262"/>
                  <a:gd name="connsiteY5" fmla="*/ 315304 h 1945515"/>
                  <a:gd name="connsiteX6" fmla="*/ 2120415 w 4296262"/>
                  <a:gd name="connsiteY6" fmla="*/ 251450 h 1945515"/>
                  <a:gd name="connsiteX7" fmla="*/ 2159785 w 4296262"/>
                  <a:gd name="connsiteY7" fmla="*/ 258435 h 1945515"/>
                  <a:gd name="connsiteX8" fmla="*/ 3984775 w 4296262"/>
                  <a:gd name="connsiteY8" fmla="*/ 1260 h 1945515"/>
                  <a:gd name="connsiteX9" fmla="*/ 4033670 w 4296262"/>
                  <a:gd name="connsiteY9" fmla="*/ 34280 h 1945515"/>
                  <a:gd name="connsiteX10" fmla="*/ 4294020 w 4296262"/>
                  <a:gd name="connsiteY10" fmla="*/ 1142990 h 1945515"/>
                  <a:gd name="connsiteX0" fmla="*/ 4294020 w 4296262"/>
                  <a:gd name="connsiteY0" fmla="*/ 1142990 h 1986337"/>
                  <a:gd name="connsiteX1" fmla="*/ 4271795 w 4296262"/>
                  <a:gd name="connsiteY1" fmla="*/ 1176010 h 1986337"/>
                  <a:gd name="connsiteX2" fmla="*/ 2145180 w 4296262"/>
                  <a:gd name="connsiteY2" fmla="*/ 1468110 h 1986337"/>
                  <a:gd name="connsiteX3" fmla="*/ 75761 w 4296262"/>
                  <a:gd name="connsiteY3" fmla="*/ 1945508 h 1986337"/>
                  <a:gd name="connsiteX4" fmla="*/ 0 w 4296262"/>
                  <a:gd name="connsiteY4" fmla="*/ 315304 h 1986337"/>
                  <a:gd name="connsiteX5" fmla="*/ 2120415 w 4296262"/>
                  <a:gd name="connsiteY5" fmla="*/ 251450 h 1986337"/>
                  <a:gd name="connsiteX6" fmla="*/ 2159785 w 4296262"/>
                  <a:gd name="connsiteY6" fmla="*/ 258435 h 1986337"/>
                  <a:gd name="connsiteX7" fmla="*/ 3984775 w 4296262"/>
                  <a:gd name="connsiteY7" fmla="*/ 1260 h 1986337"/>
                  <a:gd name="connsiteX8" fmla="*/ 4033670 w 4296262"/>
                  <a:gd name="connsiteY8" fmla="*/ 34280 h 1986337"/>
                  <a:gd name="connsiteX9" fmla="*/ 4294020 w 4296262"/>
                  <a:gd name="connsiteY9" fmla="*/ 1142990 h 1986337"/>
                  <a:gd name="connsiteX0" fmla="*/ 4294020 w 4296262"/>
                  <a:gd name="connsiteY0" fmla="*/ 1142990 h 1945509"/>
                  <a:gd name="connsiteX1" fmla="*/ 4271795 w 4296262"/>
                  <a:gd name="connsiteY1" fmla="*/ 1176010 h 1945509"/>
                  <a:gd name="connsiteX2" fmla="*/ 2145180 w 4296262"/>
                  <a:gd name="connsiteY2" fmla="*/ 1468110 h 1945509"/>
                  <a:gd name="connsiteX3" fmla="*/ 75761 w 4296262"/>
                  <a:gd name="connsiteY3" fmla="*/ 1945508 h 1945509"/>
                  <a:gd name="connsiteX4" fmla="*/ 0 w 4296262"/>
                  <a:gd name="connsiteY4" fmla="*/ 315304 h 1945509"/>
                  <a:gd name="connsiteX5" fmla="*/ 2120415 w 4296262"/>
                  <a:gd name="connsiteY5" fmla="*/ 251450 h 1945509"/>
                  <a:gd name="connsiteX6" fmla="*/ 2159785 w 4296262"/>
                  <a:gd name="connsiteY6" fmla="*/ 258435 h 1945509"/>
                  <a:gd name="connsiteX7" fmla="*/ 3984775 w 4296262"/>
                  <a:gd name="connsiteY7" fmla="*/ 1260 h 1945509"/>
                  <a:gd name="connsiteX8" fmla="*/ 4033670 w 4296262"/>
                  <a:gd name="connsiteY8" fmla="*/ 34280 h 1945509"/>
                  <a:gd name="connsiteX9" fmla="*/ 4294020 w 4296262"/>
                  <a:gd name="connsiteY9" fmla="*/ 1142990 h 1945509"/>
                  <a:gd name="connsiteX0" fmla="*/ 4294020 w 4296262"/>
                  <a:gd name="connsiteY0" fmla="*/ 1142990 h 1945507"/>
                  <a:gd name="connsiteX1" fmla="*/ 4271795 w 4296262"/>
                  <a:gd name="connsiteY1" fmla="*/ 1176010 h 1945507"/>
                  <a:gd name="connsiteX2" fmla="*/ 2145180 w 4296262"/>
                  <a:gd name="connsiteY2" fmla="*/ 1468110 h 1945507"/>
                  <a:gd name="connsiteX3" fmla="*/ 75761 w 4296262"/>
                  <a:gd name="connsiteY3" fmla="*/ 1945508 h 1945507"/>
                  <a:gd name="connsiteX4" fmla="*/ 0 w 4296262"/>
                  <a:gd name="connsiteY4" fmla="*/ 315304 h 1945507"/>
                  <a:gd name="connsiteX5" fmla="*/ 2159785 w 4296262"/>
                  <a:gd name="connsiteY5" fmla="*/ 258435 h 1945507"/>
                  <a:gd name="connsiteX6" fmla="*/ 3984775 w 4296262"/>
                  <a:gd name="connsiteY6" fmla="*/ 1260 h 1945507"/>
                  <a:gd name="connsiteX7" fmla="*/ 4033670 w 4296262"/>
                  <a:gd name="connsiteY7" fmla="*/ 34280 h 1945507"/>
                  <a:gd name="connsiteX8" fmla="*/ 4294020 w 4296262"/>
                  <a:gd name="connsiteY8" fmla="*/ 1142990 h 1945507"/>
                  <a:gd name="connsiteX0" fmla="*/ 4294020 w 4296262"/>
                  <a:gd name="connsiteY0" fmla="*/ 1142990 h 1945509"/>
                  <a:gd name="connsiteX1" fmla="*/ 4271795 w 4296262"/>
                  <a:gd name="connsiteY1" fmla="*/ 1176010 h 1945509"/>
                  <a:gd name="connsiteX2" fmla="*/ 2145180 w 4296262"/>
                  <a:gd name="connsiteY2" fmla="*/ 1468110 h 1945509"/>
                  <a:gd name="connsiteX3" fmla="*/ 75761 w 4296262"/>
                  <a:gd name="connsiteY3" fmla="*/ 1945508 h 1945509"/>
                  <a:gd name="connsiteX4" fmla="*/ 0 w 4296262"/>
                  <a:gd name="connsiteY4" fmla="*/ 315304 h 1945509"/>
                  <a:gd name="connsiteX5" fmla="*/ 1205170 w 4296262"/>
                  <a:gd name="connsiteY5" fmla="*/ 303891 h 1945509"/>
                  <a:gd name="connsiteX6" fmla="*/ 3984775 w 4296262"/>
                  <a:gd name="connsiteY6" fmla="*/ 1260 h 1945509"/>
                  <a:gd name="connsiteX7" fmla="*/ 4033670 w 4296262"/>
                  <a:gd name="connsiteY7" fmla="*/ 34280 h 1945509"/>
                  <a:gd name="connsiteX8" fmla="*/ 4294020 w 4296262"/>
                  <a:gd name="connsiteY8" fmla="*/ 1142990 h 1945509"/>
                  <a:gd name="connsiteX0" fmla="*/ 4294020 w 4437181"/>
                  <a:gd name="connsiteY0" fmla="*/ 1142990 h 1945507"/>
                  <a:gd name="connsiteX1" fmla="*/ 4271795 w 4437181"/>
                  <a:gd name="connsiteY1" fmla="*/ 1176010 h 1945507"/>
                  <a:gd name="connsiteX2" fmla="*/ 2160333 w 4437181"/>
                  <a:gd name="connsiteY2" fmla="*/ 1619637 h 1945507"/>
                  <a:gd name="connsiteX3" fmla="*/ 75761 w 4437181"/>
                  <a:gd name="connsiteY3" fmla="*/ 1945508 h 1945507"/>
                  <a:gd name="connsiteX4" fmla="*/ 0 w 4437181"/>
                  <a:gd name="connsiteY4" fmla="*/ 315304 h 1945507"/>
                  <a:gd name="connsiteX5" fmla="*/ 1205170 w 4437181"/>
                  <a:gd name="connsiteY5" fmla="*/ 303891 h 1945507"/>
                  <a:gd name="connsiteX6" fmla="*/ 3984775 w 4437181"/>
                  <a:gd name="connsiteY6" fmla="*/ 1260 h 1945507"/>
                  <a:gd name="connsiteX7" fmla="*/ 4033670 w 4437181"/>
                  <a:gd name="connsiteY7" fmla="*/ 34280 h 1945507"/>
                  <a:gd name="connsiteX8" fmla="*/ 4294020 w 4437181"/>
                  <a:gd name="connsiteY8" fmla="*/ 1142990 h 1945507"/>
                  <a:gd name="connsiteX0" fmla="*/ 4294020 w 4488736"/>
                  <a:gd name="connsiteY0" fmla="*/ 1142990 h 1945509"/>
                  <a:gd name="connsiteX1" fmla="*/ 4271795 w 4488736"/>
                  <a:gd name="connsiteY1" fmla="*/ 1176010 h 1945509"/>
                  <a:gd name="connsiteX2" fmla="*/ 1463314 w 4488736"/>
                  <a:gd name="connsiteY2" fmla="*/ 1831773 h 1945509"/>
                  <a:gd name="connsiteX3" fmla="*/ 75761 w 4488736"/>
                  <a:gd name="connsiteY3" fmla="*/ 1945508 h 1945509"/>
                  <a:gd name="connsiteX4" fmla="*/ 0 w 4488736"/>
                  <a:gd name="connsiteY4" fmla="*/ 315304 h 1945509"/>
                  <a:gd name="connsiteX5" fmla="*/ 1205170 w 4488736"/>
                  <a:gd name="connsiteY5" fmla="*/ 303891 h 1945509"/>
                  <a:gd name="connsiteX6" fmla="*/ 3984775 w 4488736"/>
                  <a:gd name="connsiteY6" fmla="*/ 1260 h 1945509"/>
                  <a:gd name="connsiteX7" fmla="*/ 4033670 w 4488736"/>
                  <a:gd name="connsiteY7" fmla="*/ 34280 h 1945509"/>
                  <a:gd name="connsiteX8" fmla="*/ 4294020 w 4488736"/>
                  <a:gd name="connsiteY8" fmla="*/ 1142990 h 1945509"/>
                  <a:gd name="connsiteX0" fmla="*/ 4294020 w 4488734"/>
                  <a:gd name="connsiteY0" fmla="*/ 1142990 h 1945507"/>
                  <a:gd name="connsiteX1" fmla="*/ 4271795 w 4488734"/>
                  <a:gd name="connsiteY1" fmla="*/ 1176010 h 1945507"/>
                  <a:gd name="connsiteX2" fmla="*/ 1463314 w 4488734"/>
                  <a:gd name="connsiteY2" fmla="*/ 1831773 h 1945507"/>
                  <a:gd name="connsiteX3" fmla="*/ 75761 w 4488734"/>
                  <a:gd name="connsiteY3" fmla="*/ 1945508 h 1945507"/>
                  <a:gd name="connsiteX4" fmla="*/ 0 w 4488734"/>
                  <a:gd name="connsiteY4" fmla="*/ 315304 h 1945507"/>
                  <a:gd name="connsiteX5" fmla="*/ 1280933 w 4488734"/>
                  <a:gd name="connsiteY5" fmla="*/ 561486 h 1945507"/>
                  <a:gd name="connsiteX6" fmla="*/ 3984775 w 4488734"/>
                  <a:gd name="connsiteY6" fmla="*/ 1260 h 1945507"/>
                  <a:gd name="connsiteX7" fmla="*/ 4033670 w 4488734"/>
                  <a:gd name="connsiteY7" fmla="*/ 34280 h 1945507"/>
                  <a:gd name="connsiteX8" fmla="*/ 4294020 w 4488734"/>
                  <a:gd name="connsiteY8" fmla="*/ 1142990 h 1945507"/>
                  <a:gd name="connsiteX0" fmla="*/ 4339478 w 4505401"/>
                  <a:gd name="connsiteY0" fmla="*/ 1142990 h 1945509"/>
                  <a:gd name="connsiteX1" fmla="*/ 4271795 w 4505401"/>
                  <a:gd name="connsiteY1" fmla="*/ 1176010 h 1945509"/>
                  <a:gd name="connsiteX2" fmla="*/ 1463314 w 4505401"/>
                  <a:gd name="connsiteY2" fmla="*/ 1831773 h 1945509"/>
                  <a:gd name="connsiteX3" fmla="*/ 75761 w 4505401"/>
                  <a:gd name="connsiteY3" fmla="*/ 1945508 h 1945509"/>
                  <a:gd name="connsiteX4" fmla="*/ 0 w 4505401"/>
                  <a:gd name="connsiteY4" fmla="*/ 315304 h 1945509"/>
                  <a:gd name="connsiteX5" fmla="*/ 1280933 w 4505401"/>
                  <a:gd name="connsiteY5" fmla="*/ 561486 h 1945509"/>
                  <a:gd name="connsiteX6" fmla="*/ 3984775 w 4505401"/>
                  <a:gd name="connsiteY6" fmla="*/ 1260 h 1945509"/>
                  <a:gd name="connsiteX7" fmla="*/ 4033670 w 4505401"/>
                  <a:gd name="connsiteY7" fmla="*/ 34280 h 1945509"/>
                  <a:gd name="connsiteX8" fmla="*/ 4339478 w 4505401"/>
                  <a:gd name="connsiteY8" fmla="*/ 1142990 h 1945509"/>
                  <a:gd name="connsiteX0" fmla="*/ 4339478 w 4339478"/>
                  <a:gd name="connsiteY0" fmla="*/ 1142990 h 1945507"/>
                  <a:gd name="connsiteX1" fmla="*/ 1463314 w 4339478"/>
                  <a:gd name="connsiteY1" fmla="*/ 1831773 h 1945507"/>
                  <a:gd name="connsiteX2" fmla="*/ 75761 w 4339478"/>
                  <a:gd name="connsiteY2" fmla="*/ 1945508 h 1945507"/>
                  <a:gd name="connsiteX3" fmla="*/ 0 w 4339478"/>
                  <a:gd name="connsiteY3" fmla="*/ 315304 h 1945507"/>
                  <a:gd name="connsiteX4" fmla="*/ 1280933 w 4339478"/>
                  <a:gd name="connsiteY4" fmla="*/ 561486 h 1945507"/>
                  <a:gd name="connsiteX5" fmla="*/ 3984775 w 4339478"/>
                  <a:gd name="connsiteY5" fmla="*/ 1260 h 1945507"/>
                  <a:gd name="connsiteX6" fmla="*/ 4033670 w 4339478"/>
                  <a:gd name="connsiteY6" fmla="*/ 34280 h 1945507"/>
                  <a:gd name="connsiteX7" fmla="*/ 4339478 w 4339478"/>
                  <a:gd name="connsiteY7" fmla="*/ 1142990 h 1945507"/>
                  <a:gd name="connsiteX0" fmla="*/ 4339478 w 4339478"/>
                  <a:gd name="connsiteY0" fmla="*/ 1142990 h 1945509"/>
                  <a:gd name="connsiteX1" fmla="*/ 1463314 w 4339478"/>
                  <a:gd name="connsiteY1" fmla="*/ 1831773 h 1945509"/>
                  <a:gd name="connsiteX2" fmla="*/ 75761 w 4339478"/>
                  <a:gd name="connsiteY2" fmla="*/ 1945508 h 1945509"/>
                  <a:gd name="connsiteX3" fmla="*/ 0 w 4339478"/>
                  <a:gd name="connsiteY3" fmla="*/ 315304 h 1945509"/>
                  <a:gd name="connsiteX4" fmla="*/ 1280933 w 4339478"/>
                  <a:gd name="connsiteY4" fmla="*/ 561486 h 1945509"/>
                  <a:gd name="connsiteX5" fmla="*/ 3984775 w 4339478"/>
                  <a:gd name="connsiteY5" fmla="*/ 1260 h 1945509"/>
                  <a:gd name="connsiteX6" fmla="*/ 4033670 w 4339478"/>
                  <a:gd name="connsiteY6" fmla="*/ 34280 h 1945509"/>
                  <a:gd name="connsiteX7" fmla="*/ 4339478 w 4339478"/>
                  <a:gd name="connsiteY7" fmla="*/ 1142990 h 1945509"/>
                  <a:gd name="connsiteX0" fmla="*/ 4339478 w 4547782"/>
                  <a:gd name="connsiteY0" fmla="*/ 1141730 h 1944247"/>
                  <a:gd name="connsiteX1" fmla="*/ 1463314 w 4547782"/>
                  <a:gd name="connsiteY1" fmla="*/ 1830513 h 1944247"/>
                  <a:gd name="connsiteX2" fmla="*/ 75761 w 4547782"/>
                  <a:gd name="connsiteY2" fmla="*/ 1944248 h 1944247"/>
                  <a:gd name="connsiteX3" fmla="*/ 0 w 4547782"/>
                  <a:gd name="connsiteY3" fmla="*/ 314044 h 1944247"/>
                  <a:gd name="connsiteX4" fmla="*/ 1280933 w 4547782"/>
                  <a:gd name="connsiteY4" fmla="*/ 560226 h 1944247"/>
                  <a:gd name="connsiteX5" fmla="*/ 3984775 w 4547782"/>
                  <a:gd name="connsiteY5" fmla="*/ 0 h 1944247"/>
                  <a:gd name="connsiteX6" fmla="*/ 4339478 w 4547782"/>
                  <a:gd name="connsiteY6" fmla="*/ 1141730 h 1944247"/>
                  <a:gd name="connsiteX0" fmla="*/ 4339478 w 4474186"/>
                  <a:gd name="connsiteY0" fmla="*/ 1141730 h 1944249"/>
                  <a:gd name="connsiteX1" fmla="*/ 1463314 w 4474186"/>
                  <a:gd name="connsiteY1" fmla="*/ 1830513 h 1944249"/>
                  <a:gd name="connsiteX2" fmla="*/ 75761 w 4474186"/>
                  <a:gd name="connsiteY2" fmla="*/ 1944248 h 1944249"/>
                  <a:gd name="connsiteX3" fmla="*/ 0 w 4474186"/>
                  <a:gd name="connsiteY3" fmla="*/ 314044 h 1944249"/>
                  <a:gd name="connsiteX4" fmla="*/ 1280933 w 4474186"/>
                  <a:gd name="connsiteY4" fmla="*/ 560226 h 1944249"/>
                  <a:gd name="connsiteX5" fmla="*/ 3984775 w 4474186"/>
                  <a:gd name="connsiteY5" fmla="*/ 0 h 1944249"/>
                  <a:gd name="connsiteX6" fmla="*/ 4339478 w 4474186"/>
                  <a:gd name="connsiteY6" fmla="*/ 1141730 h 1944249"/>
                  <a:gd name="connsiteX0" fmla="*/ 4339478 w 4339478"/>
                  <a:gd name="connsiteY0" fmla="*/ 1141730 h 1944247"/>
                  <a:gd name="connsiteX1" fmla="*/ 1463314 w 4339478"/>
                  <a:gd name="connsiteY1" fmla="*/ 1830513 h 1944247"/>
                  <a:gd name="connsiteX2" fmla="*/ 75761 w 4339478"/>
                  <a:gd name="connsiteY2" fmla="*/ 1944248 h 1944247"/>
                  <a:gd name="connsiteX3" fmla="*/ 0 w 4339478"/>
                  <a:gd name="connsiteY3" fmla="*/ 314044 h 1944247"/>
                  <a:gd name="connsiteX4" fmla="*/ 1280933 w 4339478"/>
                  <a:gd name="connsiteY4" fmla="*/ 560226 h 1944247"/>
                  <a:gd name="connsiteX5" fmla="*/ 3984775 w 4339478"/>
                  <a:gd name="connsiteY5" fmla="*/ 0 h 1944247"/>
                  <a:gd name="connsiteX6" fmla="*/ 4339478 w 4339478"/>
                  <a:gd name="connsiteY6" fmla="*/ 1141730 h 1944247"/>
                  <a:gd name="connsiteX0" fmla="*/ 4339478 w 4339478"/>
                  <a:gd name="connsiteY0" fmla="*/ 1217494 h 1944249"/>
                  <a:gd name="connsiteX1" fmla="*/ 1463314 w 4339478"/>
                  <a:gd name="connsiteY1" fmla="*/ 1830513 h 1944249"/>
                  <a:gd name="connsiteX2" fmla="*/ 75761 w 4339478"/>
                  <a:gd name="connsiteY2" fmla="*/ 1944248 h 1944249"/>
                  <a:gd name="connsiteX3" fmla="*/ 0 w 4339478"/>
                  <a:gd name="connsiteY3" fmla="*/ 314044 h 1944249"/>
                  <a:gd name="connsiteX4" fmla="*/ 1280933 w 4339478"/>
                  <a:gd name="connsiteY4" fmla="*/ 560226 h 1944249"/>
                  <a:gd name="connsiteX5" fmla="*/ 3984775 w 4339478"/>
                  <a:gd name="connsiteY5" fmla="*/ 0 h 1944249"/>
                  <a:gd name="connsiteX6" fmla="*/ 4339478 w 4339478"/>
                  <a:gd name="connsiteY6" fmla="*/ 1217494 h 1944249"/>
                  <a:gd name="connsiteX0" fmla="*/ 4339478 w 4339478"/>
                  <a:gd name="connsiteY0" fmla="*/ 1217494 h 1944247"/>
                  <a:gd name="connsiteX1" fmla="*/ 1463314 w 4339478"/>
                  <a:gd name="connsiteY1" fmla="*/ 1830513 h 1944247"/>
                  <a:gd name="connsiteX2" fmla="*/ 75761 w 4339478"/>
                  <a:gd name="connsiteY2" fmla="*/ 1944248 h 1944247"/>
                  <a:gd name="connsiteX3" fmla="*/ 0 w 4339478"/>
                  <a:gd name="connsiteY3" fmla="*/ 314044 h 1944247"/>
                  <a:gd name="connsiteX4" fmla="*/ 1280933 w 4339478"/>
                  <a:gd name="connsiteY4" fmla="*/ 560226 h 1944247"/>
                  <a:gd name="connsiteX5" fmla="*/ 3984775 w 4339478"/>
                  <a:gd name="connsiteY5" fmla="*/ 0 h 1944247"/>
                  <a:gd name="connsiteX6" fmla="*/ 4339478 w 4339478"/>
                  <a:gd name="connsiteY6" fmla="*/ 1217494 h 1944247"/>
                  <a:gd name="connsiteX0" fmla="*/ 4339478 w 4339478"/>
                  <a:gd name="connsiteY0" fmla="*/ 1217494 h 1883639"/>
                  <a:gd name="connsiteX1" fmla="*/ 1463314 w 4339478"/>
                  <a:gd name="connsiteY1" fmla="*/ 1830513 h 1883639"/>
                  <a:gd name="connsiteX2" fmla="*/ 45455 w 4339478"/>
                  <a:gd name="connsiteY2" fmla="*/ 1883639 h 1883639"/>
                  <a:gd name="connsiteX3" fmla="*/ 0 w 4339478"/>
                  <a:gd name="connsiteY3" fmla="*/ 314044 h 1883639"/>
                  <a:gd name="connsiteX4" fmla="*/ 1280933 w 4339478"/>
                  <a:gd name="connsiteY4" fmla="*/ 560226 h 1883639"/>
                  <a:gd name="connsiteX5" fmla="*/ 3984775 w 4339478"/>
                  <a:gd name="connsiteY5" fmla="*/ 0 h 1883639"/>
                  <a:gd name="connsiteX6" fmla="*/ 4339478 w 4339478"/>
                  <a:gd name="connsiteY6" fmla="*/ 1217494 h 1883639"/>
                  <a:gd name="connsiteX0" fmla="*/ 4430394 w 4430394"/>
                  <a:gd name="connsiteY0" fmla="*/ 1217494 h 1883639"/>
                  <a:gd name="connsiteX1" fmla="*/ 1554230 w 4430394"/>
                  <a:gd name="connsiteY1" fmla="*/ 1830513 h 1883639"/>
                  <a:gd name="connsiteX2" fmla="*/ 136371 w 4430394"/>
                  <a:gd name="connsiteY2" fmla="*/ 1883639 h 1883639"/>
                  <a:gd name="connsiteX3" fmla="*/ 0 w 4430394"/>
                  <a:gd name="connsiteY3" fmla="*/ 253435 h 1883639"/>
                  <a:gd name="connsiteX4" fmla="*/ 1371849 w 4430394"/>
                  <a:gd name="connsiteY4" fmla="*/ 560226 h 1883639"/>
                  <a:gd name="connsiteX5" fmla="*/ 4075691 w 4430394"/>
                  <a:gd name="connsiteY5" fmla="*/ 0 h 1883639"/>
                  <a:gd name="connsiteX6" fmla="*/ 4430394 w 4430394"/>
                  <a:gd name="connsiteY6" fmla="*/ 1217494 h 1883639"/>
                  <a:gd name="connsiteX0" fmla="*/ 4430394 w 4430394"/>
                  <a:gd name="connsiteY0" fmla="*/ 1217494 h 1860468"/>
                  <a:gd name="connsiteX1" fmla="*/ 1554230 w 4430394"/>
                  <a:gd name="connsiteY1" fmla="*/ 1830513 h 1860468"/>
                  <a:gd name="connsiteX2" fmla="*/ 60608 w 4430394"/>
                  <a:gd name="connsiteY2" fmla="*/ 1838181 h 1860468"/>
                  <a:gd name="connsiteX3" fmla="*/ 0 w 4430394"/>
                  <a:gd name="connsiteY3" fmla="*/ 253435 h 1860468"/>
                  <a:gd name="connsiteX4" fmla="*/ 1371849 w 4430394"/>
                  <a:gd name="connsiteY4" fmla="*/ 560226 h 1860468"/>
                  <a:gd name="connsiteX5" fmla="*/ 4075691 w 4430394"/>
                  <a:gd name="connsiteY5" fmla="*/ 0 h 1860468"/>
                  <a:gd name="connsiteX6" fmla="*/ 4430394 w 4430394"/>
                  <a:gd name="connsiteY6" fmla="*/ 1217494 h 1860468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41545 w 4430394"/>
                  <a:gd name="connsiteY4" fmla="*/ 529920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41545 w 4430394"/>
                  <a:gd name="connsiteY4" fmla="*/ 529920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0394" h="1885235">
                    <a:moveTo>
                      <a:pt x="4430394" y="1217494"/>
                    </a:moveTo>
                    <a:cubicBezTo>
                      <a:pt x="3798014" y="1371053"/>
                      <a:pt x="2282528" y="1727065"/>
                      <a:pt x="1554230" y="1830513"/>
                    </a:cubicBezTo>
                    <a:cubicBezTo>
                      <a:pt x="825932" y="1933961"/>
                      <a:pt x="781799" y="1863636"/>
                      <a:pt x="60608" y="1838181"/>
                    </a:cubicBezTo>
                    <a:cubicBezTo>
                      <a:pt x="60608" y="1395586"/>
                      <a:pt x="0" y="696030"/>
                      <a:pt x="0" y="253435"/>
                    </a:cubicBezTo>
                    <a:cubicBezTo>
                      <a:pt x="563350" y="431461"/>
                      <a:pt x="874399" y="587312"/>
                      <a:pt x="1341545" y="529920"/>
                    </a:cubicBezTo>
                    <a:cubicBezTo>
                      <a:pt x="2017060" y="446928"/>
                      <a:pt x="3174410" y="186742"/>
                      <a:pt x="4075691" y="0"/>
                    </a:cubicBezTo>
                    <a:cubicBezTo>
                      <a:pt x="4161176" y="202986"/>
                      <a:pt x="4289992" y="851799"/>
                      <a:pt x="4430394" y="1217494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30">
                <a:extLst>
                  <a:ext uri="{FF2B5EF4-FFF2-40B4-BE49-F238E27FC236}">
                    <a16:creationId xmlns:a16="http://schemas.microsoft.com/office/drawing/2014/main" xmlns="" id="{AA122FBA-1AE7-4069-934E-44CA78CED333}"/>
                  </a:ext>
                </a:extLst>
              </p:cNvPr>
              <p:cNvSpPr/>
              <p:nvPr/>
            </p:nvSpPr>
            <p:spPr>
              <a:xfrm>
                <a:off x="2072049" y="1548321"/>
                <a:ext cx="2118232" cy="2929890"/>
              </a:xfrm>
              <a:custGeom>
                <a:avLst/>
                <a:gdLst>
                  <a:gd name="connsiteX0" fmla="*/ 51634 w 2717800"/>
                  <a:gd name="connsiteY0" fmla="*/ 3644051 h 3759200"/>
                  <a:gd name="connsiteX1" fmla="*/ 199 w 2717800"/>
                  <a:gd name="connsiteY1" fmla="*/ 3565311 h 3759200"/>
                  <a:gd name="connsiteX2" fmla="*/ 100529 w 2717800"/>
                  <a:gd name="connsiteY2" fmla="*/ 3463711 h 3759200"/>
                  <a:gd name="connsiteX3" fmla="*/ 296744 w 2717800"/>
                  <a:gd name="connsiteY3" fmla="*/ 3277021 h 3759200"/>
                  <a:gd name="connsiteX4" fmla="*/ 351354 w 2717800"/>
                  <a:gd name="connsiteY4" fmla="*/ 2962696 h 3759200"/>
                  <a:gd name="connsiteX5" fmla="*/ 392629 w 2717800"/>
                  <a:gd name="connsiteY5" fmla="*/ 2273086 h 3759200"/>
                  <a:gd name="connsiteX6" fmla="*/ 535504 w 2717800"/>
                  <a:gd name="connsiteY6" fmla="*/ 1337731 h 3759200"/>
                  <a:gd name="connsiteX7" fmla="*/ 727909 w 2717800"/>
                  <a:gd name="connsiteY7" fmla="*/ 1073571 h 3759200"/>
                  <a:gd name="connsiteX8" fmla="*/ 1072714 w 2717800"/>
                  <a:gd name="connsiteY8" fmla="*/ 882436 h 3759200"/>
                  <a:gd name="connsiteX9" fmla="*/ 1115259 w 2717800"/>
                  <a:gd name="connsiteY9" fmla="*/ 744006 h 3759200"/>
                  <a:gd name="connsiteX10" fmla="*/ 734894 w 2717800"/>
                  <a:gd name="connsiteY10" fmla="*/ 345861 h 3759200"/>
                  <a:gd name="connsiteX11" fmla="*/ 756484 w 2717800"/>
                  <a:gd name="connsiteY11" fmla="*/ 262676 h 3759200"/>
                  <a:gd name="connsiteX12" fmla="*/ 1040964 w 2717800"/>
                  <a:gd name="connsiteY12" fmla="*/ 11851 h 3759200"/>
                  <a:gd name="connsiteX13" fmla="*/ 1202254 w 2717800"/>
                  <a:gd name="connsiteY13" fmla="*/ 13756 h 3759200"/>
                  <a:gd name="connsiteX14" fmla="*/ 1901389 w 2717800"/>
                  <a:gd name="connsiteY14" fmla="*/ 211241 h 3759200"/>
                  <a:gd name="connsiteX15" fmla="*/ 1930599 w 2717800"/>
                  <a:gd name="connsiteY15" fmla="*/ 332526 h 3759200"/>
                  <a:gd name="connsiteX16" fmla="*/ 1645484 w 2717800"/>
                  <a:gd name="connsiteY16" fmla="*/ 708446 h 3759200"/>
                  <a:gd name="connsiteX17" fmla="*/ 1705809 w 2717800"/>
                  <a:gd name="connsiteY17" fmla="*/ 874181 h 3759200"/>
                  <a:gd name="connsiteX18" fmla="*/ 1963619 w 2717800"/>
                  <a:gd name="connsiteY18" fmla="*/ 1041821 h 3759200"/>
                  <a:gd name="connsiteX19" fmla="*/ 2248734 w 2717800"/>
                  <a:gd name="connsiteY19" fmla="*/ 1262166 h 3759200"/>
                  <a:gd name="connsiteX20" fmla="*/ 2345254 w 2717800"/>
                  <a:gd name="connsiteY20" fmla="*/ 1399326 h 3759200"/>
                  <a:gd name="connsiteX21" fmla="*/ 2420819 w 2717800"/>
                  <a:gd name="connsiteY21" fmla="*/ 1751751 h 3759200"/>
                  <a:gd name="connsiteX22" fmla="*/ 2433519 w 2717800"/>
                  <a:gd name="connsiteY22" fmla="*/ 2052741 h 3759200"/>
                  <a:gd name="connsiteX23" fmla="*/ 2454474 w 2717800"/>
                  <a:gd name="connsiteY23" fmla="*/ 2607096 h 3759200"/>
                  <a:gd name="connsiteX24" fmla="*/ 2552899 w 2717800"/>
                  <a:gd name="connsiteY24" fmla="*/ 3312581 h 3759200"/>
                  <a:gd name="connsiteX25" fmla="*/ 2708474 w 2717800"/>
                  <a:gd name="connsiteY25" fmla="*/ 3703106 h 3759200"/>
                  <a:gd name="connsiteX26" fmla="*/ 2684344 w 2717800"/>
                  <a:gd name="connsiteY26" fmla="*/ 3761526 h 3759200"/>
                  <a:gd name="connsiteX27" fmla="*/ 2213174 w 2717800"/>
                  <a:gd name="connsiteY27" fmla="*/ 3743111 h 3759200"/>
                  <a:gd name="connsiteX28" fmla="*/ 51634 w 2717800"/>
                  <a:gd name="connsiteY28" fmla="*/ 3644051 h 375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17800" h="3759200">
                    <a:moveTo>
                      <a:pt x="51634" y="3644051"/>
                    </a:moveTo>
                    <a:cubicBezTo>
                      <a:pt x="32584" y="3637701"/>
                      <a:pt x="-2976" y="3585631"/>
                      <a:pt x="199" y="3565311"/>
                    </a:cubicBezTo>
                    <a:cubicBezTo>
                      <a:pt x="10359" y="3508796"/>
                      <a:pt x="39569" y="3471331"/>
                      <a:pt x="100529" y="3463711"/>
                    </a:cubicBezTo>
                    <a:cubicBezTo>
                      <a:pt x="211654" y="3449741"/>
                      <a:pt x="264994" y="3374176"/>
                      <a:pt x="296744" y="3277021"/>
                    </a:cubicBezTo>
                    <a:cubicBezTo>
                      <a:pt x="329764" y="3174786"/>
                      <a:pt x="344369" y="3069376"/>
                      <a:pt x="351354" y="2962696"/>
                    </a:cubicBezTo>
                    <a:cubicBezTo>
                      <a:pt x="367229" y="2732826"/>
                      <a:pt x="376754" y="2502956"/>
                      <a:pt x="392629" y="2273086"/>
                    </a:cubicBezTo>
                    <a:cubicBezTo>
                      <a:pt x="400884" y="2154976"/>
                      <a:pt x="491689" y="1437426"/>
                      <a:pt x="535504" y="1337731"/>
                    </a:cubicBezTo>
                    <a:cubicBezTo>
                      <a:pt x="580589" y="1236131"/>
                      <a:pt x="644724" y="1148501"/>
                      <a:pt x="727909" y="1073571"/>
                    </a:cubicBezTo>
                    <a:cubicBezTo>
                      <a:pt x="828874" y="983401"/>
                      <a:pt x="952064" y="935776"/>
                      <a:pt x="1072714" y="882436"/>
                    </a:cubicBezTo>
                    <a:cubicBezTo>
                      <a:pt x="1155264" y="846241"/>
                      <a:pt x="1164789" y="818936"/>
                      <a:pt x="1115259" y="744006"/>
                    </a:cubicBezTo>
                    <a:cubicBezTo>
                      <a:pt x="1104464" y="728131"/>
                      <a:pt x="743784" y="361736"/>
                      <a:pt x="734894" y="345861"/>
                    </a:cubicBezTo>
                    <a:cubicBezTo>
                      <a:pt x="712034" y="305221"/>
                      <a:pt x="716479" y="286171"/>
                      <a:pt x="756484" y="262676"/>
                    </a:cubicBezTo>
                    <a:cubicBezTo>
                      <a:pt x="993974" y="158536"/>
                      <a:pt x="976829" y="25186"/>
                      <a:pt x="1040964" y="11851"/>
                    </a:cubicBezTo>
                    <a:cubicBezTo>
                      <a:pt x="1094939" y="1056"/>
                      <a:pt x="1135579" y="-9104"/>
                      <a:pt x="1202254" y="13756"/>
                    </a:cubicBezTo>
                    <a:cubicBezTo>
                      <a:pt x="1432124" y="84241"/>
                      <a:pt x="1762324" y="92496"/>
                      <a:pt x="1901389" y="211241"/>
                    </a:cubicBezTo>
                    <a:cubicBezTo>
                      <a:pt x="1941394" y="243626"/>
                      <a:pt x="1951554" y="286171"/>
                      <a:pt x="1930599" y="332526"/>
                    </a:cubicBezTo>
                    <a:cubicBezTo>
                      <a:pt x="1914089" y="368721"/>
                      <a:pt x="1686759" y="587796"/>
                      <a:pt x="1645484" y="708446"/>
                    </a:cubicBezTo>
                    <a:cubicBezTo>
                      <a:pt x="1619449" y="780201"/>
                      <a:pt x="1651834" y="832906"/>
                      <a:pt x="1705809" y="874181"/>
                    </a:cubicBezTo>
                    <a:cubicBezTo>
                      <a:pt x="1787724" y="935776"/>
                      <a:pt x="1879164" y="983401"/>
                      <a:pt x="1963619" y="1041821"/>
                    </a:cubicBezTo>
                    <a:cubicBezTo>
                      <a:pt x="2062679" y="1110401"/>
                      <a:pt x="2168724" y="1169456"/>
                      <a:pt x="2248734" y="1262166"/>
                    </a:cubicBezTo>
                    <a:cubicBezTo>
                      <a:pt x="2285564" y="1304711"/>
                      <a:pt x="2319219" y="1349161"/>
                      <a:pt x="2345254" y="1399326"/>
                    </a:cubicBezTo>
                    <a:cubicBezTo>
                      <a:pt x="2354779" y="1417106"/>
                      <a:pt x="2410024" y="1648881"/>
                      <a:pt x="2420819" y="1751751"/>
                    </a:cubicBezTo>
                    <a:cubicBezTo>
                      <a:pt x="2431614" y="1851446"/>
                      <a:pt x="2429074" y="1952411"/>
                      <a:pt x="2433519" y="2052741"/>
                    </a:cubicBezTo>
                    <a:cubicBezTo>
                      <a:pt x="2441774" y="2237526"/>
                      <a:pt x="2442409" y="2422946"/>
                      <a:pt x="2454474" y="2607096"/>
                    </a:cubicBezTo>
                    <a:cubicBezTo>
                      <a:pt x="2470349" y="2844586"/>
                      <a:pt x="2494479" y="3081441"/>
                      <a:pt x="2552899" y="3312581"/>
                    </a:cubicBezTo>
                    <a:cubicBezTo>
                      <a:pt x="2587189" y="3449741"/>
                      <a:pt x="2636084" y="3581186"/>
                      <a:pt x="2708474" y="3703106"/>
                    </a:cubicBezTo>
                    <a:cubicBezTo>
                      <a:pt x="2726889" y="3734221"/>
                      <a:pt x="2719904" y="3752001"/>
                      <a:pt x="2684344" y="3761526"/>
                    </a:cubicBezTo>
                    <a:cubicBezTo>
                      <a:pt x="2657039" y="3769146"/>
                      <a:pt x="2226509" y="3742476"/>
                      <a:pt x="2213174" y="3743111"/>
                    </a:cubicBezTo>
                    <a:cubicBezTo>
                      <a:pt x="2201109" y="3714536"/>
                      <a:pt x="372309" y="3786926"/>
                      <a:pt x="51634" y="364405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31">
                <a:extLst>
                  <a:ext uri="{FF2B5EF4-FFF2-40B4-BE49-F238E27FC236}">
                    <a16:creationId xmlns:a16="http://schemas.microsoft.com/office/drawing/2014/main" xmlns="" id="{9309F686-627D-4CDB-821C-D3D844CEEA45}"/>
                  </a:ext>
                </a:extLst>
              </p:cNvPr>
              <p:cNvSpPr/>
              <p:nvPr/>
            </p:nvSpPr>
            <p:spPr>
              <a:xfrm>
                <a:off x="1941049" y="3888468"/>
                <a:ext cx="1875724" cy="1073962"/>
              </a:xfrm>
              <a:custGeom>
                <a:avLst/>
                <a:gdLst>
                  <a:gd name="connsiteX0" fmla="*/ 2366013 w 2406650"/>
                  <a:gd name="connsiteY0" fmla="*/ 724072 h 1377950"/>
                  <a:gd name="connsiteX1" fmla="*/ 2393953 w 2406650"/>
                  <a:gd name="connsiteY1" fmla="*/ 770427 h 1377950"/>
                  <a:gd name="connsiteX2" fmla="*/ 2252983 w 2406650"/>
                  <a:gd name="connsiteY2" fmla="*/ 897427 h 1377950"/>
                  <a:gd name="connsiteX3" fmla="*/ 2007238 w 2406650"/>
                  <a:gd name="connsiteY3" fmla="*/ 945052 h 1377950"/>
                  <a:gd name="connsiteX4" fmla="*/ 1609093 w 2406650"/>
                  <a:gd name="connsiteY4" fmla="*/ 979342 h 1377950"/>
                  <a:gd name="connsiteX5" fmla="*/ 1481458 w 2406650"/>
                  <a:gd name="connsiteY5" fmla="*/ 1021887 h 1377950"/>
                  <a:gd name="connsiteX6" fmla="*/ 1243333 w 2406650"/>
                  <a:gd name="connsiteY6" fmla="*/ 1092372 h 1377950"/>
                  <a:gd name="connsiteX7" fmla="*/ 619128 w 2406650"/>
                  <a:gd name="connsiteY7" fmla="*/ 1188257 h 1377950"/>
                  <a:gd name="connsiteX8" fmla="*/ 314328 w 2406650"/>
                  <a:gd name="connsiteY8" fmla="*/ 1292397 h 1377950"/>
                  <a:gd name="connsiteX9" fmla="*/ 55248 w 2406650"/>
                  <a:gd name="connsiteY9" fmla="*/ 1378757 h 1377950"/>
                  <a:gd name="connsiteX10" fmla="*/ 3 w 2406650"/>
                  <a:gd name="connsiteY10" fmla="*/ 724072 h 1377950"/>
                  <a:gd name="connsiteX11" fmla="*/ 569598 w 2406650"/>
                  <a:gd name="connsiteY11" fmla="*/ 407207 h 1377950"/>
                  <a:gd name="connsiteX12" fmla="*/ 1016638 w 2406650"/>
                  <a:gd name="connsiteY12" fmla="*/ 294812 h 1377950"/>
                  <a:gd name="connsiteX13" fmla="*/ 1583693 w 2406650"/>
                  <a:gd name="connsiteY13" fmla="*/ 136697 h 1377950"/>
                  <a:gd name="connsiteX14" fmla="*/ 1847218 w 2406650"/>
                  <a:gd name="connsiteY14" fmla="*/ 18587 h 1377950"/>
                  <a:gd name="connsiteX15" fmla="*/ 1971678 w 2406650"/>
                  <a:gd name="connsiteY15" fmla="*/ 172 h 1377950"/>
                  <a:gd name="connsiteX16" fmla="*/ 2097408 w 2406650"/>
                  <a:gd name="connsiteY16" fmla="*/ 75102 h 1377950"/>
                  <a:gd name="connsiteX17" fmla="*/ 2044703 w 2406650"/>
                  <a:gd name="connsiteY17" fmla="*/ 217977 h 1377950"/>
                  <a:gd name="connsiteX18" fmla="*/ 1853568 w 2406650"/>
                  <a:gd name="connsiteY18" fmla="*/ 329102 h 1377950"/>
                  <a:gd name="connsiteX19" fmla="*/ 1461773 w 2406650"/>
                  <a:gd name="connsiteY19" fmla="*/ 499917 h 1377950"/>
                  <a:gd name="connsiteX20" fmla="*/ 1464313 w 2406650"/>
                  <a:gd name="connsiteY20" fmla="*/ 575482 h 1377950"/>
                  <a:gd name="connsiteX21" fmla="*/ 2366013 w 2406650"/>
                  <a:gd name="connsiteY21" fmla="*/ 724072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06650" h="1377950">
                    <a:moveTo>
                      <a:pt x="2366013" y="724072"/>
                    </a:moveTo>
                    <a:cubicBezTo>
                      <a:pt x="2419353" y="725977"/>
                      <a:pt x="2419353" y="724707"/>
                      <a:pt x="2393953" y="770427"/>
                    </a:cubicBezTo>
                    <a:cubicBezTo>
                      <a:pt x="2370458" y="839007"/>
                      <a:pt x="2316483" y="873932"/>
                      <a:pt x="2252983" y="897427"/>
                    </a:cubicBezTo>
                    <a:cubicBezTo>
                      <a:pt x="2173608" y="926637"/>
                      <a:pt x="2090423" y="936797"/>
                      <a:pt x="2007238" y="945052"/>
                    </a:cubicBezTo>
                    <a:cubicBezTo>
                      <a:pt x="1874523" y="958387"/>
                      <a:pt x="1741808" y="967912"/>
                      <a:pt x="1609093" y="979342"/>
                    </a:cubicBezTo>
                    <a:cubicBezTo>
                      <a:pt x="1563373" y="983152"/>
                      <a:pt x="1520828" y="995217"/>
                      <a:pt x="1481458" y="1021887"/>
                    </a:cubicBezTo>
                    <a:cubicBezTo>
                      <a:pt x="1410338" y="1070782"/>
                      <a:pt x="1325248" y="1079037"/>
                      <a:pt x="1243333" y="1092372"/>
                    </a:cubicBezTo>
                    <a:cubicBezTo>
                      <a:pt x="1035688" y="1126027"/>
                      <a:pt x="826138" y="1149522"/>
                      <a:pt x="619128" y="1188257"/>
                    </a:cubicBezTo>
                    <a:cubicBezTo>
                      <a:pt x="512448" y="1207942"/>
                      <a:pt x="410213" y="1241597"/>
                      <a:pt x="314328" y="1292397"/>
                    </a:cubicBezTo>
                    <a:cubicBezTo>
                      <a:pt x="252733" y="1325417"/>
                      <a:pt x="52708" y="1355262"/>
                      <a:pt x="55248" y="1378757"/>
                    </a:cubicBezTo>
                    <a:cubicBezTo>
                      <a:pt x="36198" y="1376852"/>
                      <a:pt x="8893" y="846627"/>
                      <a:pt x="3" y="724072"/>
                    </a:cubicBezTo>
                    <a:cubicBezTo>
                      <a:pt x="-1267" y="706292"/>
                      <a:pt x="427993" y="470707"/>
                      <a:pt x="569598" y="407207"/>
                    </a:cubicBezTo>
                    <a:cubicBezTo>
                      <a:pt x="712473" y="343072"/>
                      <a:pt x="862333" y="305607"/>
                      <a:pt x="1016638" y="294812"/>
                    </a:cubicBezTo>
                    <a:cubicBezTo>
                      <a:pt x="1217298" y="280842"/>
                      <a:pt x="1404623" y="228137"/>
                      <a:pt x="1583693" y="136697"/>
                    </a:cubicBezTo>
                    <a:cubicBezTo>
                      <a:pt x="1669418" y="92882"/>
                      <a:pt x="1755778" y="50972"/>
                      <a:pt x="1847218" y="18587"/>
                    </a:cubicBezTo>
                    <a:cubicBezTo>
                      <a:pt x="1887858" y="4617"/>
                      <a:pt x="1929133" y="-1098"/>
                      <a:pt x="1971678" y="172"/>
                    </a:cubicBezTo>
                    <a:cubicBezTo>
                      <a:pt x="2033273" y="2077"/>
                      <a:pt x="2081533" y="31287"/>
                      <a:pt x="2097408" y="75102"/>
                    </a:cubicBezTo>
                    <a:cubicBezTo>
                      <a:pt x="2113918" y="120822"/>
                      <a:pt x="2092328" y="178607"/>
                      <a:pt x="2044703" y="217977"/>
                    </a:cubicBezTo>
                    <a:cubicBezTo>
                      <a:pt x="1986918" y="265602"/>
                      <a:pt x="1921513" y="299892"/>
                      <a:pt x="1853568" y="329102"/>
                    </a:cubicBezTo>
                    <a:cubicBezTo>
                      <a:pt x="1745618" y="375457"/>
                      <a:pt x="1482728" y="485312"/>
                      <a:pt x="1461773" y="499917"/>
                    </a:cubicBezTo>
                    <a:cubicBezTo>
                      <a:pt x="1427483" y="524047"/>
                      <a:pt x="1428753" y="552622"/>
                      <a:pt x="1464313" y="575482"/>
                    </a:cubicBezTo>
                    <a:cubicBezTo>
                      <a:pt x="1481458" y="587547"/>
                      <a:pt x="2321563" y="722802"/>
                      <a:pt x="2366013" y="72407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: Shape 32">
                <a:extLst>
                  <a:ext uri="{FF2B5EF4-FFF2-40B4-BE49-F238E27FC236}">
                    <a16:creationId xmlns:a16="http://schemas.microsoft.com/office/drawing/2014/main" xmlns="" id="{492D6D66-C6B6-4E97-B1E7-E11863813AA2}"/>
                  </a:ext>
                </a:extLst>
              </p:cNvPr>
              <p:cNvSpPr/>
              <p:nvPr/>
            </p:nvSpPr>
            <p:spPr>
              <a:xfrm>
                <a:off x="1693904" y="4363719"/>
                <a:ext cx="291998" cy="801760"/>
              </a:xfrm>
              <a:custGeom>
                <a:avLst/>
                <a:gdLst>
                  <a:gd name="connsiteX0" fmla="*/ 376159 w 374650"/>
                  <a:gd name="connsiteY0" fmla="*/ 841375 h 1028700"/>
                  <a:gd name="connsiteX1" fmla="*/ 343774 w 374650"/>
                  <a:gd name="connsiteY1" fmla="*/ 894715 h 1028700"/>
                  <a:gd name="connsiteX2" fmla="*/ 23099 w 374650"/>
                  <a:gd name="connsiteY2" fmla="*/ 1028700 h 1028700"/>
                  <a:gd name="connsiteX3" fmla="*/ 239 w 374650"/>
                  <a:gd name="connsiteY3" fmla="*/ 0 h 1028700"/>
                  <a:gd name="connsiteX4" fmla="*/ 304404 w 374650"/>
                  <a:gd name="connsiteY4" fmla="*/ 6350 h 1028700"/>
                  <a:gd name="connsiteX5" fmla="*/ 328534 w 374650"/>
                  <a:gd name="connsiteY5" fmla="*/ 31115 h 1028700"/>
                  <a:gd name="connsiteX6" fmla="*/ 376159 w 374650"/>
                  <a:gd name="connsiteY6" fmla="*/ 8413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650" h="1028700">
                    <a:moveTo>
                      <a:pt x="376159" y="841375"/>
                    </a:moveTo>
                    <a:cubicBezTo>
                      <a:pt x="382509" y="871855"/>
                      <a:pt x="371079" y="884555"/>
                      <a:pt x="343774" y="894715"/>
                    </a:cubicBezTo>
                    <a:cubicBezTo>
                      <a:pt x="245984" y="931545"/>
                      <a:pt x="31989" y="1025525"/>
                      <a:pt x="23099" y="1028700"/>
                    </a:cubicBezTo>
                    <a:cubicBezTo>
                      <a:pt x="16114" y="728345"/>
                      <a:pt x="-2301" y="235585"/>
                      <a:pt x="239" y="0"/>
                    </a:cubicBezTo>
                    <a:cubicBezTo>
                      <a:pt x="92314" y="2540"/>
                      <a:pt x="212329" y="4445"/>
                      <a:pt x="304404" y="6350"/>
                    </a:cubicBezTo>
                    <a:cubicBezTo>
                      <a:pt x="322184" y="6985"/>
                      <a:pt x="329169" y="13970"/>
                      <a:pt x="328534" y="31115"/>
                    </a:cubicBezTo>
                    <a:cubicBezTo>
                      <a:pt x="327899" y="41910"/>
                      <a:pt x="371079" y="817880"/>
                      <a:pt x="376159" y="8413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33">
                <a:extLst>
                  <a:ext uri="{FF2B5EF4-FFF2-40B4-BE49-F238E27FC236}">
                    <a16:creationId xmlns:a16="http://schemas.microsoft.com/office/drawing/2014/main" xmlns="" id="{3C71C450-6894-4FC4-AC38-DBA78483A6E5}"/>
                  </a:ext>
                </a:extLst>
              </p:cNvPr>
              <p:cNvSpPr/>
              <p:nvPr/>
            </p:nvSpPr>
            <p:spPr>
              <a:xfrm>
                <a:off x="1989362" y="2460944"/>
                <a:ext cx="282100" cy="786912"/>
              </a:xfrm>
              <a:custGeom>
                <a:avLst/>
                <a:gdLst>
                  <a:gd name="connsiteX0" fmla="*/ 363855 w 361950"/>
                  <a:gd name="connsiteY0" fmla="*/ 931417 h 1009650"/>
                  <a:gd name="connsiteX1" fmla="*/ 343535 w 361950"/>
                  <a:gd name="connsiteY1" fmla="*/ 968247 h 1009650"/>
                  <a:gd name="connsiteX2" fmla="*/ 221615 w 361950"/>
                  <a:gd name="connsiteY2" fmla="*/ 1012062 h 1009650"/>
                  <a:gd name="connsiteX3" fmla="*/ 0 w 361950"/>
                  <a:gd name="connsiteY3" fmla="*/ 65912 h 1009650"/>
                  <a:gd name="connsiteX4" fmla="*/ 151765 w 361950"/>
                  <a:gd name="connsiteY4" fmla="*/ 4952 h 1009650"/>
                  <a:gd name="connsiteX5" fmla="*/ 185420 w 361950"/>
                  <a:gd name="connsiteY5" fmla="*/ 24637 h 1009650"/>
                  <a:gd name="connsiteX6" fmla="*/ 363855 w 361950"/>
                  <a:gd name="connsiteY6" fmla="*/ 9314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1009650">
                    <a:moveTo>
                      <a:pt x="363855" y="931417"/>
                    </a:moveTo>
                    <a:cubicBezTo>
                      <a:pt x="368300" y="951102"/>
                      <a:pt x="365125" y="961262"/>
                      <a:pt x="343535" y="968247"/>
                    </a:cubicBezTo>
                    <a:cubicBezTo>
                      <a:pt x="302260" y="980947"/>
                      <a:pt x="262255" y="997457"/>
                      <a:pt x="221615" y="1012062"/>
                    </a:cubicBezTo>
                    <a:cubicBezTo>
                      <a:pt x="199390" y="918082"/>
                      <a:pt x="51435" y="287527"/>
                      <a:pt x="0" y="65912"/>
                    </a:cubicBezTo>
                    <a:cubicBezTo>
                      <a:pt x="50800" y="45592"/>
                      <a:pt x="102235" y="26542"/>
                      <a:pt x="151765" y="4952"/>
                    </a:cubicBezTo>
                    <a:cubicBezTo>
                      <a:pt x="175895" y="-5843"/>
                      <a:pt x="184150" y="1142"/>
                      <a:pt x="185420" y="24637"/>
                    </a:cubicBezTo>
                    <a:cubicBezTo>
                      <a:pt x="186690" y="34162"/>
                      <a:pt x="351790" y="873632"/>
                      <a:pt x="363855" y="931417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34">
                <a:extLst>
                  <a:ext uri="{FF2B5EF4-FFF2-40B4-BE49-F238E27FC236}">
                    <a16:creationId xmlns:a16="http://schemas.microsoft.com/office/drawing/2014/main" xmlns="" id="{134F9E76-D49E-429B-8C1C-53674E31EE92}"/>
                  </a:ext>
                </a:extLst>
              </p:cNvPr>
              <p:cNvSpPr/>
              <p:nvPr/>
            </p:nvSpPr>
            <p:spPr>
              <a:xfrm>
                <a:off x="3063920" y="4248880"/>
                <a:ext cx="574100" cy="173220"/>
              </a:xfrm>
              <a:custGeom>
                <a:avLst/>
                <a:gdLst>
                  <a:gd name="connsiteX0" fmla="*/ 723382 w 736600"/>
                  <a:gd name="connsiteY0" fmla="*/ 226720 h 222250"/>
                  <a:gd name="connsiteX1" fmla="*/ 408422 w 736600"/>
                  <a:gd name="connsiteY1" fmla="*/ 195604 h 222250"/>
                  <a:gd name="connsiteX2" fmla="*/ 118862 w 736600"/>
                  <a:gd name="connsiteY2" fmla="*/ 144170 h 222250"/>
                  <a:gd name="connsiteX3" fmla="*/ 12817 w 736600"/>
                  <a:gd name="connsiteY3" fmla="*/ 111784 h 222250"/>
                  <a:gd name="connsiteX4" fmla="*/ 125212 w 736600"/>
                  <a:gd name="connsiteY4" fmla="*/ 3200 h 222250"/>
                  <a:gd name="connsiteX5" fmla="*/ 376672 w 736600"/>
                  <a:gd name="connsiteY5" fmla="*/ 49554 h 222250"/>
                  <a:gd name="connsiteX6" fmla="*/ 562092 w 736600"/>
                  <a:gd name="connsiteY6" fmla="*/ 152425 h 222250"/>
                  <a:gd name="connsiteX7" fmla="*/ 739257 w 736600"/>
                  <a:gd name="connsiteY7" fmla="*/ 224814 h 222250"/>
                  <a:gd name="connsiteX8" fmla="*/ 723382 w 736600"/>
                  <a:gd name="connsiteY8" fmla="*/ 22672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6600" h="222250">
                    <a:moveTo>
                      <a:pt x="723382" y="226720"/>
                    </a:moveTo>
                    <a:cubicBezTo>
                      <a:pt x="617337" y="228625"/>
                      <a:pt x="512562" y="212114"/>
                      <a:pt x="408422" y="195604"/>
                    </a:cubicBezTo>
                    <a:cubicBezTo>
                      <a:pt x="311267" y="179729"/>
                      <a:pt x="214112" y="168300"/>
                      <a:pt x="118862" y="144170"/>
                    </a:cubicBezTo>
                    <a:cubicBezTo>
                      <a:pt x="83302" y="135279"/>
                      <a:pt x="47742" y="122579"/>
                      <a:pt x="12817" y="111784"/>
                    </a:cubicBezTo>
                    <a:cubicBezTo>
                      <a:pt x="-31633" y="52095"/>
                      <a:pt x="47742" y="13359"/>
                      <a:pt x="125212" y="3200"/>
                    </a:cubicBezTo>
                    <a:cubicBezTo>
                      <a:pt x="215382" y="-8866"/>
                      <a:pt x="296662" y="14629"/>
                      <a:pt x="376672" y="49554"/>
                    </a:cubicBezTo>
                    <a:cubicBezTo>
                      <a:pt x="441442" y="78129"/>
                      <a:pt x="502402" y="114959"/>
                      <a:pt x="562092" y="152425"/>
                    </a:cubicBezTo>
                    <a:cubicBezTo>
                      <a:pt x="616067" y="186079"/>
                      <a:pt x="676392" y="202589"/>
                      <a:pt x="739257" y="224814"/>
                    </a:cubicBezTo>
                    <a:cubicBezTo>
                      <a:pt x="731002" y="226084"/>
                      <a:pt x="727192" y="226084"/>
                      <a:pt x="723382" y="22672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35">
                <a:extLst>
                  <a:ext uri="{FF2B5EF4-FFF2-40B4-BE49-F238E27FC236}">
                    <a16:creationId xmlns:a16="http://schemas.microsoft.com/office/drawing/2014/main" xmlns="" id="{CD47A96C-C398-4CCA-8299-8F3F4F418FDF}"/>
                  </a:ext>
                </a:extLst>
              </p:cNvPr>
              <p:cNvSpPr/>
              <p:nvPr/>
            </p:nvSpPr>
            <p:spPr>
              <a:xfrm>
                <a:off x="2782698" y="2800498"/>
                <a:ext cx="707727" cy="960133"/>
              </a:xfrm>
              <a:custGeom>
                <a:avLst/>
                <a:gdLst>
                  <a:gd name="connsiteX0" fmla="*/ 878465 w 908050"/>
                  <a:gd name="connsiteY0" fmla="*/ 689972 h 1231900"/>
                  <a:gd name="connsiteX1" fmla="*/ 781310 w 908050"/>
                  <a:gd name="connsiteY1" fmla="*/ 601072 h 1231900"/>
                  <a:gd name="connsiteX2" fmla="*/ 591445 w 908050"/>
                  <a:gd name="connsiteY2" fmla="*/ 505822 h 1231900"/>
                  <a:gd name="connsiteX3" fmla="*/ 564140 w 908050"/>
                  <a:gd name="connsiteY3" fmla="*/ 471532 h 1231900"/>
                  <a:gd name="connsiteX4" fmla="*/ 557790 w 908050"/>
                  <a:gd name="connsiteY4" fmla="*/ 253092 h 1231900"/>
                  <a:gd name="connsiteX5" fmla="*/ 589540 w 908050"/>
                  <a:gd name="connsiteY5" fmla="*/ 227057 h 1231900"/>
                  <a:gd name="connsiteX6" fmla="*/ 750195 w 908050"/>
                  <a:gd name="connsiteY6" fmla="*/ 300717 h 1231900"/>
                  <a:gd name="connsiteX7" fmla="*/ 811790 w 908050"/>
                  <a:gd name="connsiteY7" fmla="*/ 420097 h 1231900"/>
                  <a:gd name="connsiteX8" fmla="*/ 815600 w 908050"/>
                  <a:gd name="connsiteY8" fmla="*/ 534397 h 1231900"/>
                  <a:gd name="connsiteX9" fmla="*/ 849255 w 908050"/>
                  <a:gd name="connsiteY9" fmla="*/ 564877 h 1231900"/>
                  <a:gd name="connsiteX10" fmla="*/ 877830 w 908050"/>
                  <a:gd name="connsiteY10" fmla="*/ 564242 h 1231900"/>
                  <a:gd name="connsiteX11" fmla="*/ 902595 w 908050"/>
                  <a:gd name="connsiteY11" fmla="*/ 536937 h 1231900"/>
                  <a:gd name="connsiteX12" fmla="*/ 894340 w 908050"/>
                  <a:gd name="connsiteY12" fmla="*/ 172447 h 1231900"/>
                  <a:gd name="connsiteX13" fmla="*/ 853700 w 908050"/>
                  <a:gd name="connsiteY13" fmla="*/ 133077 h 1231900"/>
                  <a:gd name="connsiteX14" fmla="*/ 805440 w 908050"/>
                  <a:gd name="connsiteY14" fmla="*/ 183242 h 1231900"/>
                  <a:gd name="connsiteX15" fmla="*/ 805440 w 908050"/>
                  <a:gd name="connsiteY15" fmla="*/ 199117 h 1231900"/>
                  <a:gd name="connsiteX16" fmla="*/ 778770 w 908050"/>
                  <a:gd name="connsiteY16" fmla="*/ 213087 h 1231900"/>
                  <a:gd name="connsiteX17" fmla="*/ 641610 w 908050"/>
                  <a:gd name="connsiteY17" fmla="*/ 148317 h 1231900"/>
                  <a:gd name="connsiteX18" fmla="*/ 560965 w 908050"/>
                  <a:gd name="connsiteY18" fmla="*/ 121012 h 1231900"/>
                  <a:gd name="connsiteX19" fmla="*/ 552075 w 908050"/>
                  <a:gd name="connsiteY19" fmla="*/ 33382 h 1231900"/>
                  <a:gd name="connsiteX20" fmla="*/ 519055 w 908050"/>
                  <a:gd name="connsiteY20" fmla="*/ 362 h 1231900"/>
                  <a:gd name="connsiteX21" fmla="*/ 493655 w 908050"/>
                  <a:gd name="connsiteY21" fmla="*/ 997 h 1231900"/>
                  <a:gd name="connsiteX22" fmla="*/ 465080 w 908050"/>
                  <a:gd name="connsiteY22" fmla="*/ 35287 h 1231900"/>
                  <a:gd name="connsiteX23" fmla="*/ 468255 w 908050"/>
                  <a:gd name="connsiteY23" fmla="*/ 105137 h 1231900"/>
                  <a:gd name="connsiteX24" fmla="*/ 446030 w 908050"/>
                  <a:gd name="connsiteY24" fmla="*/ 126092 h 1231900"/>
                  <a:gd name="connsiteX25" fmla="*/ 424440 w 908050"/>
                  <a:gd name="connsiteY25" fmla="*/ 105137 h 1231900"/>
                  <a:gd name="connsiteX26" fmla="*/ 419995 w 908050"/>
                  <a:gd name="connsiteY26" fmla="*/ 38462 h 1231900"/>
                  <a:gd name="connsiteX27" fmla="*/ 388245 w 908050"/>
                  <a:gd name="connsiteY27" fmla="*/ 6712 h 1231900"/>
                  <a:gd name="connsiteX28" fmla="*/ 356495 w 908050"/>
                  <a:gd name="connsiteY28" fmla="*/ 7347 h 1231900"/>
                  <a:gd name="connsiteX29" fmla="*/ 332365 w 908050"/>
                  <a:gd name="connsiteY29" fmla="*/ 35287 h 1231900"/>
                  <a:gd name="connsiteX30" fmla="*/ 336175 w 908050"/>
                  <a:gd name="connsiteY30" fmla="*/ 101962 h 1231900"/>
                  <a:gd name="connsiteX31" fmla="*/ 303155 w 908050"/>
                  <a:gd name="connsiteY31" fmla="*/ 142602 h 1231900"/>
                  <a:gd name="connsiteX32" fmla="*/ 101225 w 908050"/>
                  <a:gd name="connsiteY32" fmla="*/ 230867 h 1231900"/>
                  <a:gd name="connsiteX33" fmla="*/ 46615 w 908050"/>
                  <a:gd name="connsiteY33" fmla="*/ 548367 h 1231900"/>
                  <a:gd name="connsiteX34" fmla="*/ 159010 w 908050"/>
                  <a:gd name="connsiteY34" fmla="*/ 634092 h 1231900"/>
                  <a:gd name="connsiteX35" fmla="*/ 327285 w 908050"/>
                  <a:gd name="connsiteY35" fmla="*/ 715372 h 1231900"/>
                  <a:gd name="connsiteX36" fmla="*/ 353955 w 908050"/>
                  <a:gd name="connsiteY36" fmla="*/ 747757 h 1231900"/>
                  <a:gd name="connsiteX37" fmla="*/ 360305 w 908050"/>
                  <a:gd name="connsiteY37" fmla="*/ 975722 h 1231900"/>
                  <a:gd name="connsiteX38" fmla="*/ 333635 w 908050"/>
                  <a:gd name="connsiteY38" fmla="*/ 995407 h 1231900"/>
                  <a:gd name="connsiteX39" fmla="*/ 148850 w 908050"/>
                  <a:gd name="connsiteY39" fmla="*/ 909047 h 1231900"/>
                  <a:gd name="connsiteX40" fmla="*/ 101860 w 908050"/>
                  <a:gd name="connsiteY40" fmla="*/ 822052 h 1231900"/>
                  <a:gd name="connsiteX41" fmla="*/ 95510 w 908050"/>
                  <a:gd name="connsiteY41" fmla="*/ 708387 h 1231900"/>
                  <a:gd name="connsiteX42" fmla="*/ 42805 w 908050"/>
                  <a:gd name="connsiteY42" fmla="*/ 655682 h 1231900"/>
                  <a:gd name="connsiteX43" fmla="*/ 5975 w 908050"/>
                  <a:gd name="connsiteY43" fmla="*/ 695052 h 1231900"/>
                  <a:gd name="connsiteX44" fmla="*/ 12325 w 908050"/>
                  <a:gd name="connsiteY44" fmla="*/ 830942 h 1231900"/>
                  <a:gd name="connsiteX45" fmla="*/ 18675 w 908050"/>
                  <a:gd name="connsiteY45" fmla="*/ 1058907 h 1231900"/>
                  <a:gd name="connsiteX46" fmla="*/ 47885 w 908050"/>
                  <a:gd name="connsiteY46" fmla="*/ 1086847 h 1231900"/>
                  <a:gd name="connsiteX47" fmla="*/ 79635 w 908050"/>
                  <a:gd name="connsiteY47" fmla="*/ 1086212 h 1231900"/>
                  <a:gd name="connsiteX48" fmla="*/ 107575 w 908050"/>
                  <a:gd name="connsiteY48" fmla="*/ 1057002 h 1231900"/>
                  <a:gd name="connsiteX49" fmla="*/ 107575 w 908050"/>
                  <a:gd name="connsiteY49" fmla="*/ 986517 h 1231900"/>
                  <a:gd name="connsiteX50" fmla="*/ 339985 w 908050"/>
                  <a:gd name="connsiteY50" fmla="*/ 1084942 h 1231900"/>
                  <a:gd name="connsiteX51" fmla="*/ 363480 w 908050"/>
                  <a:gd name="connsiteY51" fmla="*/ 1113517 h 1231900"/>
                  <a:gd name="connsiteX52" fmla="*/ 367925 w 908050"/>
                  <a:gd name="connsiteY52" fmla="*/ 1205592 h 1231900"/>
                  <a:gd name="connsiteX53" fmla="*/ 396500 w 908050"/>
                  <a:gd name="connsiteY53" fmla="*/ 1234167 h 1231900"/>
                  <a:gd name="connsiteX54" fmla="*/ 425075 w 908050"/>
                  <a:gd name="connsiteY54" fmla="*/ 1234167 h 1231900"/>
                  <a:gd name="connsiteX55" fmla="*/ 454285 w 908050"/>
                  <a:gd name="connsiteY55" fmla="*/ 1202417 h 1231900"/>
                  <a:gd name="connsiteX56" fmla="*/ 451745 w 908050"/>
                  <a:gd name="connsiteY56" fmla="*/ 1123042 h 1231900"/>
                  <a:gd name="connsiteX57" fmla="*/ 472700 w 908050"/>
                  <a:gd name="connsiteY57" fmla="*/ 1094467 h 1231900"/>
                  <a:gd name="connsiteX58" fmla="*/ 496195 w 908050"/>
                  <a:gd name="connsiteY58" fmla="*/ 1120502 h 1231900"/>
                  <a:gd name="connsiteX59" fmla="*/ 500640 w 908050"/>
                  <a:gd name="connsiteY59" fmla="*/ 1199242 h 1231900"/>
                  <a:gd name="connsiteX60" fmla="*/ 543820 w 908050"/>
                  <a:gd name="connsiteY60" fmla="*/ 1232262 h 1231900"/>
                  <a:gd name="connsiteX61" fmla="*/ 589540 w 908050"/>
                  <a:gd name="connsiteY61" fmla="*/ 1196067 h 1231900"/>
                  <a:gd name="connsiteX62" fmla="*/ 583825 w 908050"/>
                  <a:gd name="connsiteY62" fmla="*/ 1120502 h 1231900"/>
                  <a:gd name="connsiteX63" fmla="*/ 618115 w 908050"/>
                  <a:gd name="connsiteY63" fmla="*/ 1074782 h 1231900"/>
                  <a:gd name="connsiteX64" fmla="*/ 837825 w 908050"/>
                  <a:gd name="connsiteY64" fmla="*/ 966832 h 1231900"/>
                  <a:gd name="connsiteX65" fmla="*/ 878465 w 908050"/>
                  <a:gd name="connsiteY65" fmla="*/ 689972 h 1231900"/>
                  <a:gd name="connsiteX66" fmla="*/ 344430 w 908050"/>
                  <a:gd name="connsiteY66" fmla="*/ 377552 h 1231900"/>
                  <a:gd name="connsiteX67" fmla="*/ 258705 w 908050"/>
                  <a:gd name="connsiteY67" fmla="*/ 336912 h 1231900"/>
                  <a:gd name="connsiteX68" fmla="*/ 264420 w 908050"/>
                  <a:gd name="connsiteY68" fmla="*/ 261982 h 1231900"/>
                  <a:gd name="connsiteX69" fmla="*/ 346970 w 908050"/>
                  <a:gd name="connsiteY69" fmla="*/ 239122 h 1231900"/>
                  <a:gd name="connsiteX70" fmla="*/ 344430 w 908050"/>
                  <a:gd name="connsiteY70" fmla="*/ 377552 h 1231900"/>
                  <a:gd name="connsiteX71" fmla="*/ 430155 w 908050"/>
                  <a:gd name="connsiteY71" fmla="*/ 408032 h 1231900"/>
                  <a:gd name="connsiteX72" fmla="*/ 424440 w 908050"/>
                  <a:gd name="connsiteY72" fmla="*/ 234042 h 1231900"/>
                  <a:gd name="connsiteX73" fmla="*/ 447300 w 908050"/>
                  <a:gd name="connsiteY73" fmla="*/ 218802 h 1231900"/>
                  <a:gd name="connsiteX74" fmla="*/ 468890 w 908050"/>
                  <a:gd name="connsiteY74" fmla="*/ 233407 h 1231900"/>
                  <a:gd name="connsiteX75" fmla="*/ 474605 w 908050"/>
                  <a:gd name="connsiteY75" fmla="*/ 410572 h 1231900"/>
                  <a:gd name="connsiteX76" fmla="*/ 453650 w 908050"/>
                  <a:gd name="connsiteY76" fmla="*/ 440417 h 1231900"/>
                  <a:gd name="connsiteX77" fmla="*/ 430155 w 908050"/>
                  <a:gd name="connsiteY77" fmla="*/ 408032 h 1231900"/>
                  <a:gd name="connsiteX78" fmla="*/ 467620 w 908050"/>
                  <a:gd name="connsiteY78" fmla="*/ 1002392 h 1231900"/>
                  <a:gd name="connsiteX79" fmla="*/ 447300 w 908050"/>
                  <a:gd name="connsiteY79" fmla="*/ 973182 h 1231900"/>
                  <a:gd name="connsiteX80" fmla="*/ 442220 w 908050"/>
                  <a:gd name="connsiteY80" fmla="*/ 822052 h 1231900"/>
                  <a:gd name="connsiteX81" fmla="*/ 455555 w 908050"/>
                  <a:gd name="connsiteY81" fmla="*/ 779507 h 1231900"/>
                  <a:gd name="connsiteX82" fmla="*/ 487305 w 908050"/>
                  <a:gd name="connsiteY82" fmla="*/ 809352 h 1231900"/>
                  <a:gd name="connsiteX83" fmla="*/ 492385 w 908050"/>
                  <a:gd name="connsiteY83" fmla="*/ 967467 h 1231900"/>
                  <a:gd name="connsiteX84" fmla="*/ 467620 w 908050"/>
                  <a:gd name="connsiteY84" fmla="*/ 1002392 h 1231900"/>
                  <a:gd name="connsiteX85" fmla="*/ 668280 w 908050"/>
                  <a:gd name="connsiteY85" fmla="*/ 926827 h 1231900"/>
                  <a:gd name="connsiteX86" fmla="*/ 604145 w 908050"/>
                  <a:gd name="connsiteY86" fmla="*/ 981437 h 1231900"/>
                  <a:gd name="connsiteX87" fmla="*/ 577475 w 908050"/>
                  <a:gd name="connsiteY87" fmla="*/ 964292 h 1231900"/>
                  <a:gd name="connsiteX88" fmla="*/ 583190 w 908050"/>
                  <a:gd name="connsiteY88" fmla="*/ 850627 h 1231900"/>
                  <a:gd name="connsiteX89" fmla="*/ 633355 w 908050"/>
                  <a:gd name="connsiteY89" fmla="*/ 870312 h 1231900"/>
                  <a:gd name="connsiteX90" fmla="*/ 668280 w 908050"/>
                  <a:gd name="connsiteY90" fmla="*/ 926827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908050" h="1231900">
                    <a:moveTo>
                      <a:pt x="878465" y="689972"/>
                    </a:moveTo>
                    <a:cubicBezTo>
                      <a:pt x="854335" y="651237"/>
                      <a:pt x="820680" y="622027"/>
                      <a:pt x="781310" y="601072"/>
                    </a:cubicBezTo>
                    <a:cubicBezTo>
                      <a:pt x="719080" y="568052"/>
                      <a:pt x="654945" y="537572"/>
                      <a:pt x="591445" y="505822"/>
                    </a:cubicBezTo>
                    <a:cubicBezTo>
                      <a:pt x="576205" y="498202"/>
                      <a:pt x="564140" y="490582"/>
                      <a:pt x="564140" y="471532"/>
                    </a:cubicBezTo>
                    <a:cubicBezTo>
                      <a:pt x="563505" y="398507"/>
                      <a:pt x="564775" y="325482"/>
                      <a:pt x="557790" y="253092"/>
                    </a:cubicBezTo>
                    <a:cubicBezTo>
                      <a:pt x="555250" y="228962"/>
                      <a:pt x="564775" y="220707"/>
                      <a:pt x="589540" y="227057"/>
                    </a:cubicBezTo>
                    <a:cubicBezTo>
                      <a:pt x="647960" y="241662"/>
                      <a:pt x="701935" y="265157"/>
                      <a:pt x="750195" y="300717"/>
                    </a:cubicBezTo>
                    <a:cubicBezTo>
                      <a:pt x="790200" y="329927"/>
                      <a:pt x="810520" y="369932"/>
                      <a:pt x="811790" y="420097"/>
                    </a:cubicBezTo>
                    <a:cubicBezTo>
                      <a:pt x="812425" y="458197"/>
                      <a:pt x="811790" y="496297"/>
                      <a:pt x="815600" y="534397"/>
                    </a:cubicBezTo>
                    <a:cubicBezTo>
                      <a:pt x="818140" y="557257"/>
                      <a:pt x="826395" y="566782"/>
                      <a:pt x="849255" y="564877"/>
                    </a:cubicBezTo>
                    <a:cubicBezTo>
                      <a:pt x="858780" y="564242"/>
                      <a:pt x="868305" y="564242"/>
                      <a:pt x="877830" y="564242"/>
                    </a:cubicBezTo>
                    <a:cubicBezTo>
                      <a:pt x="896245" y="564242"/>
                      <a:pt x="903230" y="556622"/>
                      <a:pt x="902595" y="536937"/>
                    </a:cubicBezTo>
                    <a:cubicBezTo>
                      <a:pt x="898785" y="415652"/>
                      <a:pt x="895610" y="293732"/>
                      <a:pt x="894340" y="172447"/>
                    </a:cubicBezTo>
                    <a:cubicBezTo>
                      <a:pt x="893705" y="141967"/>
                      <a:pt x="884180" y="131807"/>
                      <a:pt x="853700" y="133077"/>
                    </a:cubicBezTo>
                    <a:cubicBezTo>
                      <a:pt x="804805" y="134982"/>
                      <a:pt x="804805" y="133712"/>
                      <a:pt x="805440" y="183242"/>
                    </a:cubicBezTo>
                    <a:cubicBezTo>
                      <a:pt x="805440" y="188322"/>
                      <a:pt x="805440" y="194037"/>
                      <a:pt x="805440" y="199117"/>
                    </a:cubicBezTo>
                    <a:cubicBezTo>
                      <a:pt x="807345" y="224517"/>
                      <a:pt x="797820" y="226422"/>
                      <a:pt x="778770" y="213087"/>
                    </a:cubicBezTo>
                    <a:cubicBezTo>
                      <a:pt x="736860" y="184512"/>
                      <a:pt x="690505" y="164192"/>
                      <a:pt x="641610" y="148317"/>
                    </a:cubicBezTo>
                    <a:cubicBezTo>
                      <a:pt x="614305" y="139427"/>
                      <a:pt x="576840" y="147682"/>
                      <a:pt x="560965" y="121012"/>
                    </a:cubicBezTo>
                    <a:cubicBezTo>
                      <a:pt x="546995" y="96247"/>
                      <a:pt x="550805" y="63227"/>
                      <a:pt x="552075" y="33382"/>
                    </a:cubicBezTo>
                    <a:cubicBezTo>
                      <a:pt x="553345" y="8617"/>
                      <a:pt x="543820" y="-2178"/>
                      <a:pt x="519055" y="362"/>
                    </a:cubicBezTo>
                    <a:cubicBezTo>
                      <a:pt x="510800" y="997"/>
                      <a:pt x="501910" y="997"/>
                      <a:pt x="493655" y="997"/>
                    </a:cubicBezTo>
                    <a:cubicBezTo>
                      <a:pt x="469525" y="362"/>
                      <a:pt x="462540" y="11792"/>
                      <a:pt x="465080" y="35287"/>
                    </a:cubicBezTo>
                    <a:cubicBezTo>
                      <a:pt x="467620" y="58147"/>
                      <a:pt x="467620" y="81642"/>
                      <a:pt x="468255" y="105137"/>
                    </a:cubicBezTo>
                    <a:cubicBezTo>
                      <a:pt x="468255" y="119107"/>
                      <a:pt x="460000" y="126092"/>
                      <a:pt x="446030" y="126092"/>
                    </a:cubicBezTo>
                    <a:cubicBezTo>
                      <a:pt x="431425" y="126092"/>
                      <a:pt x="425075" y="119107"/>
                      <a:pt x="424440" y="105137"/>
                    </a:cubicBezTo>
                    <a:cubicBezTo>
                      <a:pt x="423170" y="82912"/>
                      <a:pt x="419995" y="60687"/>
                      <a:pt x="419995" y="38462"/>
                    </a:cubicBezTo>
                    <a:cubicBezTo>
                      <a:pt x="419995" y="16237"/>
                      <a:pt x="411740" y="4807"/>
                      <a:pt x="388245" y="6712"/>
                    </a:cubicBezTo>
                    <a:cubicBezTo>
                      <a:pt x="377450" y="7347"/>
                      <a:pt x="367290" y="7347"/>
                      <a:pt x="356495" y="7347"/>
                    </a:cubicBezTo>
                    <a:cubicBezTo>
                      <a:pt x="336810" y="7347"/>
                      <a:pt x="330460" y="16872"/>
                      <a:pt x="332365" y="35287"/>
                    </a:cubicBezTo>
                    <a:cubicBezTo>
                      <a:pt x="334270" y="57512"/>
                      <a:pt x="334270" y="79737"/>
                      <a:pt x="336175" y="101962"/>
                    </a:cubicBezTo>
                    <a:cubicBezTo>
                      <a:pt x="338080" y="126092"/>
                      <a:pt x="328555" y="137522"/>
                      <a:pt x="303155" y="142602"/>
                    </a:cubicBezTo>
                    <a:cubicBezTo>
                      <a:pt x="229495" y="157207"/>
                      <a:pt x="161550" y="185782"/>
                      <a:pt x="101225" y="230867"/>
                    </a:cubicBezTo>
                    <a:cubicBezTo>
                      <a:pt x="-9265" y="312147"/>
                      <a:pt x="-32125" y="446132"/>
                      <a:pt x="46615" y="548367"/>
                    </a:cubicBezTo>
                    <a:cubicBezTo>
                      <a:pt x="76460" y="586467"/>
                      <a:pt x="115830" y="613137"/>
                      <a:pt x="159010" y="634092"/>
                    </a:cubicBezTo>
                    <a:cubicBezTo>
                      <a:pt x="215525" y="661397"/>
                      <a:pt x="271405" y="688702"/>
                      <a:pt x="327285" y="715372"/>
                    </a:cubicBezTo>
                    <a:cubicBezTo>
                      <a:pt x="341255" y="722357"/>
                      <a:pt x="353320" y="729977"/>
                      <a:pt x="353955" y="747757"/>
                    </a:cubicBezTo>
                    <a:cubicBezTo>
                      <a:pt x="355860" y="823957"/>
                      <a:pt x="358400" y="900157"/>
                      <a:pt x="360305" y="975722"/>
                    </a:cubicBezTo>
                    <a:cubicBezTo>
                      <a:pt x="360940" y="994772"/>
                      <a:pt x="350780" y="998582"/>
                      <a:pt x="333635" y="995407"/>
                    </a:cubicBezTo>
                    <a:cubicBezTo>
                      <a:pt x="265055" y="980802"/>
                      <a:pt x="202825" y="954132"/>
                      <a:pt x="148850" y="909047"/>
                    </a:cubicBezTo>
                    <a:cubicBezTo>
                      <a:pt x="121545" y="886187"/>
                      <a:pt x="104400" y="857612"/>
                      <a:pt x="101860" y="822052"/>
                    </a:cubicBezTo>
                    <a:cubicBezTo>
                      <a:pt x="98685" y="783952"/>
                      <a:pt x="96780" y="745852"/>
                      <a:pt x="95510" y="708387"/>
                    </a:cubicBezTo>
                    <a:cubicBezTo>
                      <a:pt x="94240" y="655047"/>
                      <a:pt x="94875" y="656952"/>
                      <a:pt x="42805" y="655682"/>
                    </a:cubicBezTo>
                    <a:cubicBezTo>
                      <a:pt x="12325" y="655047"/>
                      <a:pt x="4070" y="667747"/>
                      <a:pt x="5975" y="695052"/>
                    </a:cubicBezTo>
                    <a:cubicBezTo>
                      <a:pt x="9150" y="740137"/>
                      <a:pt x="10420" y="785857"/>
                      <a:pt x="12325" y="830942"/>
                    </a:cubicBezTo>
                    <a:cubicBezTo>
                      <a:pt x="14865" y="907142"/>
                      <a:pt x="17405" y="983342"/>
                      <a:pt x="18675" y="1058907"/>
                    </a:cubicBezTo>
                    <a:cubicBezTo>
                      <a:pt x="19310" y="1079227"/>
                      <a:pt x="27565" y="1088117"/>
                      <a:pt x="47885" y="1086847"/>
                    </a:cubicBezTo>
                    <a:cubicBezTo>
                      <a:pt x="58680" y="1086212"/>
                      <a:pt x="68840" y="1086212"/>
                      <a:pt x="79635" y="1086212"/>
                    </a:cubicBezTo>
                    <a:cubicBezTo>
                      <a:pt x="99320" y="1086212"/>
                      <a:pt x="108210" y="1076687"/>
                      <a:pt x="107575" y="1057002"/>
                    </a:cubicBezTo>
                    <a:cubicBezTo>
                      <a:pt x="106940" y="1036047"/>
                      <a:pt x="107575" y="1015092"/>
                      <a:pt x="107575" y="986517"/>
                    </a:cubicBezTo>
                    <a:cubicBezTo>
                      <a:pt x="178060" y="1044302"/>
                      <a:pt x="257435" y="1067797"/>
                      <a:pt x="339985" y="1084942"/>
                    </a:cubicBezTo>
                    <a:cubicBezTo>
                      <a:pt x="356495" y="1088117"/>
                      <a:pt x="362845" y="1097642"/>
                      <a:pt x="363480" y="1113517"/>
                    </a:cubicBezTo>
                    <a:cubicBezTo>
                      <a:pt x="364750" y="1143997"/>
                      <a:pt x="367290" y="1174477"/>
                      <a:pt x="367925" y="1205592"/>
                    </a:cubicBezTo>
                    <a:cubicBezTo>
                      <a:pt x="368560" y="1225277"/>
                      <a:pt x="376180" y="1235437"/>
                      <a:pt x="396500" y="1234167"/>
                    </a:cubicBezTo>
                    <a:cubicBezTo>
                      <a:pt x="406025" y="1233532"/>
                      <a:pt x="415550" y="1233532"/>
                      <a:pt x="425075" y="1234167"/>
                    </a:cubicBezTo>
                    <a:cubicBezTo>
                      <a:pt x="447935" y="1235437"/>
                      <a:pt x="457460" y="1227817"/>
                      <a:pt x="454285" y="1202417"/>
                    </a:cubicBezTo>
                    <a:cubicBezTo>
                      <a:pt x="451110" y="1176382"/>
                      <a:pt x="452380" y="1149712"/>
                      <a:pt x="451745" y="1123042"/>
                    </a:cubicBezTo>
                    <a:cubicBezTo>
                      <a:pt x="451745" y="1108437"/>
                      <a:pt x="453650" y="1095102"/>
                      <a:pt x="472700" y="1094467"/>
                    </a:cubicBezTo>
                    <a:cubicBezTo>
                      <a:pt x="491750" y="1093832"/>
                      <a:pt x="495560" y="1105262"/>
                      <a:pt x="496195" y="1120502"/>
                    </a:cubicBezTo>
                    <a:cubicBezTo>
                      <a:pt x="497465" y="1147172"/>
                      <a:pt x="501910" y="1173207"/>
                      <a:pt x="500640" y="1199242"/>
                    </a:cubicBezTo>
                    <a:cubicBezTo>
                      <a:pt x="499370" y="1233532"/>
                      <a:pt x="520325" y="1233532"/>
                      <a:pt x="543820" y="1232262"/>
                    </a:cubicBezTo>
                    <a:cubicBezTo>
                      <a:pt x="567950" y="1230992"/>
                      <a:pt x="592715" y="1231627"/>
                      <a:pt x="589540" y="1196067"/>
                    </a:cubicBezTo>
                    <a:cubicBezTo>
                      <a:pt x="587000" y="1170667"/>
                      <a:pt x="587000" y="1145267"/>
                      <a:pt x="583825" y="1120502"/>
                    </a:cubicBezTo>
                    <a:cubicBezTo>
                      <a:pt x="580650" y="1093832"/>
                      <a:pt x="590810" y="1081132"/>
                      <a:pt x="618115" y="1074782"/>
                    </a:cubicBezTo>
                    <a:cubicBezTo>
                      <a:pt x="700030" y="1057002"/>
                      <a:pt x="773690" y="1022712"/>
                      <a:pt x="837825" y="966832"/>
                    </a:cubicBezTo>
                    <a:cubicBezTo>
                      <a:pt x="911485" y="898887"/>
                      <a:pt x="931170" y="774427"/>
                      <a:pt x="878465" y="689972"/>
                    </a:cubicBezTo>
                    <a:close/>
                    <a:moveTo>
                      <a:pt x="344430" y="377552"/>
                    </a:moveTo>
                    <a:cubicBezTo>
                      <a:pt x="329825" y="387077"/>
                      <a:pt x="267595" y="345167"/>
                      <a:pt x="258705" y="336912"/>
                    </a:cubicBezTo>
                    <a:cubicBezTo>
                      <a:pt x="232670" y="312147"/>
                      <a:pt x="234575" y="281667"/>
                      <a:pt x="264420" y="261982"/>
                    </a:cubicBezTo>
                    <a:cubicBezTo>
                      <a:pt x="282835" y="249917"/>
                      <a:pt x="320935" y="237217"/>
                      <a:pt x="346970" y="239122"/>
                    </a:cubicBezTo>
                    <a:cubicBezTo>
                      <a:pt x="344430" y="261347"/>
                      <a:pt x="344430" y="345167"/>
                      <a:pt x="344430" y="377552"/>
                    </a:cubicBezTo>
                    <a:close/>
                    <a:moveTo>
                      <a:pt x="430155" y="408032"/>
                    </a:moveTo>
                    <a:cubicBezTo>
                      <a:pt x="428885" y="369932"/>
                      <a:pt x="424440" y="253727"/>
                      <a:pt x="424440" y="234042"/>
                    </a:cubicBezTo>
                    <a:cubicBezTo>
                      <a:pt x="424440" y="218802"/>
                      <a:pt x="431425" y="218802"/>
                      <a:pt x="447300" y="218802"/>
                    </a:cubicBezTo>
                    <a:cubicBezTo>
                      <a:pt x="462540" y="218802"/>
                      <a:pt x="466985" y="220707"/>
                      <a:pt x="468890" y="233407"/>
                    </a:cubicBezTo>
                    <a:cubicBezTo>
                      <a:pt x="473335" y="272142"/>
                      <a:pt x="475875" y="390887"/>
                      <a:pt x="474605" y="410572"/>
                    </a:cubicBezTo>
                    <a:cubicBezTo>
                      <a:pt x="473970" y="421367"/>
                      <a:pt x="479050" y="450577"/>
                      <a:pt x="453650" y="440417"/>
                    </a:cubicBezTo>
                    <a:cubicBezTo>
                      <a:pt x="436505" y="433432"/>
                      <a:pt x="431425" y="430892"/>
                      <a:pt x="430155" y="408032"/>
                    </a:cubicBezTo>
                    <a:close/>
                    <a:moveTo>
                      <a:pt x="467620" y="1002392"/>
                    </a:moveTo>
                    <a:cubicBezTo>
                      <a:pt x="446030" y="1005567"/>
                      <a:pt x="449840" y="991597"/>
                      <a:pt x="447300" y="973182"/>
                    </a:cubicBezTo>
                    <a:cubicBezTo>
                      <a:pt x="442855" y="939527"/>
                      <a:pt x="440315" y="843007"/>
                      <a:pt x="442220" y="822052"/>
                    </a:cubicBezTo>
                    <a:cubicBezTo>
                      <a:pt x="442855" y="811257"/>
                      <a:pt x="436505" y="773157"/>
                      <a:pt x="455555" y="779507"/>
                    </a:cubicBezTo>
                    <a:cubicBezTo>
                      <a:pt x="475240" y="785857"/>
                      <a:pt x="486035" y="789667"/>
                      <a:pt x="487305" y="809352"/>
                    </a:cubicBezTo>
                    <a:cubicBezTo>
                      <a:pt x="491750" y="858247"/>
                      <a:pt x="494290" y="916667"/>
                      <a:pt x="492385" y="967467"/>
                    </a:cubicBezTo>
                    <a:cubicBezTo>
                      <a:pt x="493655" y="990962"/>
                      <a:pt x="489845" y="999852"/>
                      <a:pt x="467620" y="1002392"/>
                    </a:cubicBezTo>
                    <a:close/>
                    <a:moveTo>
                      <a:pt x="668280" y="926827"/>
                    </a:moveTo>
                    <a:cubicBezTo>
                      <a:pt x="663835" y="960482"/>
                      <a:pt x="630815" y="969372"/>
                      <a:pt x="604145" y="981437"/>
                    </a:cubicBezTo>
                    <a:cubicBezTo>
                      <a:pt x="587635" y="988422"/>
                      <a:pt x="577475" y="983977"/>
                      <a:pt x="577475" y="964292"/>
                    </a:cubicBezTo>
                    <a:cubicBezTo>
                      <a:pt x="577475" y="947147"/>
                      <a:pt x="569855" y="858247"/>
                      <a:pt x="583190" y="850627"/>
                    </a:cubicBezTo>
                    <a:cubicBezTo>
                      <a:pt x="594620" y="844912"/>
                      <a:pt x="616210" y="855707"/>
                      <a:pt x="633355" y="870312"/>
                    </a:cubicBezTo>
                    <a:cubicBezTo>
                      <a:pt x="653040" y="883647"/>
                      <a:pt x="672090" y="896347"/>
                      <a:pt x="668280" y="9268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7CAD626-B605-4EF7-B346-117C4127BCAA}"/>
              </a:ext>
            </a:extLst>
          </p:cNvPr>
          <p:cNvSpPr txBox="1"/>
          <p:nvPr/>
        </p:nvSpPr>
        <p:spPr>
          <a:xfrm>
            <a:off x="6149008" y="2379837"/>
            <a:ext cx="5499065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o-RO" altLang="ko-KR" sz="2800" dirty="0" smtClean="0">
                <a:solidFill>
                  <a:schemeClr val="accent1"/>
                </a:solidFill>
                <a:cs typeface="Arial" pitchFamily="34" charset="0"/>
              </a:rPr>
              <a:t>Indiferent de sfera de activitate în care se încadrează unitatea patrimonială, fie de producere de bunuri de consum sau mijloace de producție, fie de prestări servicii, aceasta utilizează </a:t>
            </a:r>
            <a:r>
              <a:rPr lang="ro-RO" altLang="ko-KR" sz="2800" u="sng" dirty="0" smtClean="0">
                <a:solidFill>
                  <a:schemeClr val="accent1"/>
                </a:solidFill>
                <a:cs typeface="Arial" pitchFamily="34" charset="0"/>
              </a:rPr>
              <a:t>documente cu regim special</a:t>
            </a:r>
            <a:r>
              <a:rPr lang="ro-RO" altLang="ko-KR" sz="2800" dirty="0" smtClean="0">
                <a:solidFill>
                  <a:schemeClr val="accent1"/>
                </a:solidFill>
                <a:cs typeface="Arial" pitchFamily="34" charset="0"/>
              </a:rPr>
              <a:t>. 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sz="3600" dirty="0" smtClean="0"/>
              <a:t>Principalele formulare privind activitatea contabilă sunt:</a:t>
            </a:r>
            <a:endParaRPr lang="en-US" sz="3600" dirty="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xmlns="" id="{46156228-9630-4293-970E-1794504C7DEA}"/>
              </a:ext>
            </a:extLst>
          </p:cNvPr>
          <p:cNvGrpSpPr/>
          <p:nvPr/>
        </p:nvGrpSpPr>
        <p:grpSpPr>
          <a:xfrm>
            <a:off x="8665741" y="1903180"/>
            <a:ext cx="2706608" cy="4118440"/>
            <a:chOff x="3052558" y="488760"/>
            <a:chExt cx="2706608" cy="411844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xmlns="" id="{5E1AFF0F-F091-4560-A3C6-9BF84397F00C}"/>
                </a:ext>
              </a:extLst>
            </p:cNvPr>
            <p:cNvSpPr/>
            <p:nvPr/>
          </p:nvSpPr>
          <p:spPr>
            <a:xfrm>
              <a:off x="3052558" y="488760"/>
              <a:ext cx="2706608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588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2078588" y="1531925"/>
                  </a:lnTo>
                  <a:cubicBezTo>
                    <a:pt x="1925291" y="2033885"/>
                    <a:pt x="1742733" y="2465900"/>
                    <a:pt x="1574806" y="2939881"/>
                  </a:cubicBez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sp>
          <p:nvSpPr>
            <p:cNvPr id="5" name="Diamond 2">
              <a:extLst>
                <a:ext uri="{FF2B5EF4-FFF2-40B4-BE49-F238E27FC236}">
                  <a16:creationId xmlns:a16="http://schemas.microsoft.com/office/drawing/2014/main" xmlns="" id="{35177E1F-FEC4-475C-B488-3BD6D0719121}"/>
                </a:ext>
              </a:extLst>
            </p:cNvPr>
            <p:cNvSpPr/>
            <p:nvPr/>
          </p:nvSpPr>
          <p:spPr>
            <a:xfrm>
              <a:off x="4869947" y="1250150"/>
              <a:ext cx="889219" cy="2677657"/>
            </a:xfrm>
            <a:prstGeom prst="diamond">
              <a:avLst/>
            </a:prstGeom>
            <a:solidFill>
              <a:schemeClr val="accent4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14E9117-FE12-48D2-B36C-F070A6CAA5A5}"/>
                </a:ext>
              </a:extLst>
            </p:cNvPr>
            <p:cNvSpPr txBox="1"/>
            <p:nvPr/>
          </p:nvSpPr>
          <p:spPr>
            <a:xfrm>
              <a:off x="3237369" y="2029471"/>
              <a:ext cx="16325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600" b="1" dirty="0" smtClean="0">
                  <a:solidFill>
                    <a:schemeClr val="accent4"/>
                  </a:solidFill>
                </a:rPr>
                <a:t>Bonul de comandă – chitanță (în caz de avans</a:t>
              </a:r>
              <a:r>
                <a:rPr lang="ro-RO" altLang="ko-KR" sz="1400" b="1" dirty="0" smtClean="0">
                  <a:solidFill>
                    <a:schemeClr val="accent4"/>
                  </a:solidFill>
                </a:rPr>
                <a:t>)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279E134-003F-41CD-9A4F-307C7821B2C1}"/>
                </a:ext>
              </a:extLst>
            </p:cNvPr>
            <p:cNvSpPr txBox="1"/>
            <p:nvPr/>
          </p:nvSpPr>
          <p:spPr>
            <a:xfrm>
              <a:off x="4927255" y="2373534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59">
            <a:extLst>
              <a:ext uri="{FF2B5EF4-FFF2-40B4-BE49-F238E27FC236}">
                <a16:creationId xmlns:a16="http://schemas.microsoft.com/office/drawing/2014/main" xmlns="" id="{F81E6367-60D5-41CC-9325-8AFE70D784CF}"/>
              </a:ext>
            </a:extLst>
          </p:cNvPr>
          <p:cNvGrpSpPr/>
          <p:nvPr/>
        </p:nvGrpSpPr>
        <p:grpSpPr>
          <a:xfrm>
            <a:off x="6120228" y="1903180"/>
            <a:ext cx="2706608" cy="4118440"/>
            <a:chOff x="3052558" y="488760"/>
            <a:chExt cx="2706608" cy="4118440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xmlns="" id="{E43927FB-F077-4E40-ACD4-3CEFDE55A487}"/>
                </a:ext>
              </a:extLst>
            </p:cNvPr>
            <p:cNvSpPr/>
            <p:nvPr/>
          </p:nvSpPr>
          <p:spPr>
            <a:xfrm>
              <a:off x="3052558" y="488760"/>
              <a:ext cx="2706608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588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2078588" y="1531925"/>
                  </a:lnTo>
                  <a:cubicBezTo>
                    <a:pt x="1925291" y="2033885"/>
                    <a:pt x="1742733" y="2465900"/>
                    <a:pt x="1574806" y="2939881"/>
                  </a:cubicBez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sp>
          <p:nvSpPr>
            <p:cNvPr id="12" name="Diamond 61">
              <a:extLst>
                <a:ext uri="{FF2B5EF4-FFF2-40B4-BE49-F238E27FC236}">
                  <a16:creationId xmlns:a16="http://schemas.microsoft.com/office/drawing/2014/main" xmlns="" id="{D56CB60D-17F7-4F9F-A1BE-1D42DF8936AE}"/>
                </a:ext>
              </a:extLst>
            </p:cNvPr>
            <p:cNvSpPr/>
            <p:nvPr/>
          </p:nvSpPr>
          <p:spPr>
            <a:xfrm>
              <a:off x="4869947" y="1250150"/>
              <a:ext cx="889219" cy="2677657"/>
            </a:xfrm>
            <a:prstGeom prst="diamond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6F9984A-83A2-4A06-A122-F65DC300FDDA}"/>
                </a:ext>
              </a:extLst>
            </p:cNvPr>
            <p:cNvSpPr txBox="1"/>
            <p:nvPr/>
          </p:nvSpPr>
          <p:spPr>
            <a:xfrm>
              <a:off x="3263874" y="2440289"/>
              <a:ext cx="16325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600" b="1" dirty="0" smtClean="0">
                  <a:solidFill>
                    <a:schemeClr val="accent3"/>
                  </a:solidFill>
                </a:rPr>
                <a:t>Chitanța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ED203BF-570E-47BB-915E-3A5FCE24DAAA}"/>
                </a:ext>
              </a:extLst>
            </p:cNvPr>
            <p:cNvSpPr txBox="1"/>
            <p:nvPr/>
          </p:nvSpPr>
          <p:spPr>
            <a:xfrm>
              <a:off x="4927255" y="2373534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66">
            <a:extLst>
              <a:ext uri="{FF2B5EF4-FFF2-40B4-BE49-F238E27FC236}">
                <a16:creationId xmlns:a16="http://schemas.microsoft.com/office/drawing/2014/main" xmlns="" id="{84000CE4-3195-49B5-A774-3E08D6577D3E}"/>
              </a:ext>
            </a:extLst>
          </p:cNvPr>
          <p:cNvGrpSpPr/>
          <p:nvPr/>
        </p:nvGrpSpPr>
        <p:grpSpPr>
          <a:xfrm>
            <a:off x="3574715" y="1889928"/>
            <a:ext cx="2706608" cy="4118440"/>
            <a:chOff x="3052558" y="475508"/>
            <a:chExt cx="2706608" cy="4118440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xmlns="" id="{3D5A5263-4C5D-44E6-9B30-0024C6D4EE53}"/>
                </a:ext>
              </a:extLst>
            </p:cNvPr>
            <p:cNvSpPr/>
            <p:nvPr/>
          </p:nvSpPr>
          <p:spPr>
            <a:xfrm>
              <a:off x="3052558" y="475508"/>
              <a:ext cx="2706608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588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2078588" y="1531925"/>
                  </a:lnTo>
                  <a:cubicBezTo>
                    <a:pt x="1925291" y="2033885"/>
                    <a:pt x="1742733" y="2465900"/>
                    <a:pt x="1574806" y="2939881"/>
                  </a:cubicBez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sp>
          <p:nvSpPr>
            <p:cNvPr id="19" name="Diamond 68">
              <a:extLst>
                <a:ext uri="{FF2B5EF4-FFF2-40B4-BE49-F238E27FC236}">
                  <a16:creationId xmlns:a16="http://schemas.microsoft.com/office/drawing/2014/main" xmlns="" id="{C3350C0F-76B5-4067-B623-92E766B111A1}"/>
                </a:ext>
              </a:extLst>
            </p:cNvPr>
            <p:cNvSpPr/>
            <p:nvPr/>
          </p:nvSpPr>
          <p:spPr>
            <a:xfrm>
              <a:off x="4869947" y="1250150"/>
              <a:ext cx="889219" cy="2677657"/>
            </a:xfrm>
            <a:prstGeom prst="diamond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407FD0B-1F5C-484A-A7A2-B9D6D031F24D}"/>
                </a:ext>
              </a:extLst>
            </p:cNvPr>
            <p:cNvSpPr txBox="1"/>
            <p:nvPr/>
          </p:nvSpPr>
          <p:spPr>
            <a:xfrm>
              <a:off x="3263874" y="2294514"/>
              <a:ext cx="1632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600" b="1" dirty="0" smtClean="0">
                  <a:solidFill>
                    <a:schemeClr val="accent2"/>
                  </a:solidFill>
                </a:rPr>
                <a:t>Factura și factura fiscală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F5F734A-49C8-4E51-93FF-1CFAAFD45CA4}"/>
                </a:ext>
              </a:extLst>
            </p:cNvPr>
            <p:cNvSpPr txBox="1"/>
            <p:nvPr/>
          </p:nvSpPr>
          <p:spPr>
            <a:xfrm>
              <a:off x="4927255" y="2373534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73">
            <a:extLst>
              <a:ext uri="{FF2B5EF4-FFF2-40B4-BE49-F238E27FC236}">
                <a16:creationId xmlns:a16="http://schemas.microsoft.com/office/drawing/2014/main" xmlns="" id="{76B42DB2-14A3-4D46-8039-AB66A4489F58}"/>
              </a:ext>
            </a:extLst>
          </p:cNvPr>
          <p:cNvGrpSpPr/>
          <p:nvPr/>
        </p:nvGrpSpPr>
        <p:grpSpPr>
          <a:xfrm>
            <a:off x="1029202" y="1903180"/>
            <a:ext cx="2706608" cy="4118440"/>
            <a:chOff x="3052558" y="488760"/>
            <a:chExt cx="2706608" cy="4118440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xmlns="" id="{FDEE4657-B93F-4885-A640-28D3E7F4A154}"/>
                </a:ext>
              </a:extLst>
            </p:cNvPr>
            <p:cNvSpPr/>
            <p:nvPr/>
          </p:nvSpPr>
          <p:spPr>
            <a:xfrm>
              <a:off x="3052558" y="488760"/>
              <a:ext cx="2706608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588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2078588" y="1531925"/>
                  </a:lnTo>
                  <a:cubicBezTo>
                    <a:pt x="1925291" y="2033885"/>
                    <a:pt x="1742733" y="2465900"/>
                    <a:pt x="1574806" y="2939881"/>
                  </a:cubicBez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sp>
          <p:nvSpPr>
            <p:cNvPr id="26" name="Diamond 75">
              <a:extLst>
                <a:ext uri="{FF2B5EF4-FFF2-40B4-BE49-F238E27FC236}">
                  <a16:creationId xmlns:a16="http://schemas.microsoft.com/office/drawing/2014/main" xmlns="" id="{D8C0571C-3617-43F7-B9E2-914447AC33AE}"/>
                </a:ext>
              </a:extLst>
            </p:cNvPr>
            <p:cNvSpPr/>
            <p:nvPr/>
          </p:nvSpPr>
          <p:spPr>
            <a:xfrm>
              <a:off x="4869947" y="1250150"/>
              <a:ext cx="889219" cy="2677657"/>
            </a:xfrm>
            <a:prstGeom prst="diamond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95FBB3D-0A57-4590-B51E-3378BF172DA6}"/>
                </a:ext>
              </a:extLst>
            </p:cNvPr>
            <p:cNvSpPr txBox="1"/>
            <p:nvPr/>
          </p:nvSpPr>
          <p:spPr>
            <a:xfrm>
              <a:off x="3144604" y="2268011"/>
              <a:ext cx="16749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600" b="1" dirty="0" smtClean="0">
                  <a:solidFill>
                    <a:schemeClr val="accent1"/>
                  </a:solidFill>
                </a:rPr>
                <a:t>Avizul de însoțire a mărfii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B9DB573-FC86-4F6C-A79D-3C846381F1A7}"/>
                </a:ext>
              </a:extLst>
            </p:cNvPr>
            <p:cNvSpPr txBox="1"/>
            <p:nvPr/>
          </p:nvSpPr>
          <p:spPr>
            <a:xfrm>
              <a:off x="4927255" y="2373534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 smtClean="0"/>
              <a:t>Chitanța</a:t>
            </a:r>
            <a:endParaRPr lang="en-US" dirty="0"/>
          </a:p>
        </p:txBody>
      </p:sp>
      <p:grpSp>
        <p:nvGrpSpPr>
          <p:cNvPr id="3" name="Group 61">
            <a:extLst>
              <a:ext uri="{FF2B5EF4-FFF2-40B4-BE49-F238E27FC236}">
                <a16:creationId xmlns:a16="http://schemas.microsoft.com/office/drawing/2014/main" xmlns="" id="{A25865C9-883B-4520-B5B1-0FDF4F403BDE}"/>
              </a:ext>
            </a:extLst>
          </p:cNvPr>
          <p:cNvGrpSpPr/>
          <p:nvPr/>
        </p:nvGrpSpPr>
        <p:grpSpPr>
          <a:xfrm>
            <a:off x="4055059" y="1943606"/>
            <a:ext cx="4969300" cy="3980438"/>
            <a:chOff x="4843589" y="1516326"/>
            <a:chExt cx="7442255" cy="5961289"/>
          </a:xfrm>
        </p:grpSpPr>
        <p:sp>
          <p:nvSpPr>
            <p:cNvPr id="4" name="Freeform: Shape 55">
              <a:extLst>
                <a:ext uri="{FF2B5EF4-FFF2-40B4-BE49-F238E27FC236}">
                  <a16:creationId xmlns:a16="http://schemas.microsoft.com/office/drawing/2014/main" xmlns="" id="{920F4AC2-3ABC-44C4-A5A2-4FB49E3D3C1A}"/>
                </a:ext>
              </a:extLst>
            </p:cNvPr>
            <p:cNvSpPr/>
            <p:nvPr/>
          </p:nvSpPr>
          <p:spPr>
            <a:xfrm>
              <a:off x="6816354" y="1516326"/>
              <a:ext cx="2124075" cy="3019425"/>
            </a:xfrm>
            <a:custGeom>
              <a:avLst/>
              <a:gdLst>
                <a:gd name="connsiteX0" fmla="*/ 2122884 w 2124075"/>
                <a:gd name="connsiteY0" fmla="*/ 1533169 h 3019425"/>
                <a:gd name="connsiteX1" fmla="*/ 1438989 w 2124075"/>
                <a:gd name="connsiteY1" fmla="*/ 534949 h 3019425"/>
                <a:gd name="connsiteX2" fmla="*/ 1095137 w 2124075"/>
                <a:gd name="connsiteY2" fmla="*/ 32981 h 3019425"/>
                <a:gd name="connsiteX3" fmla="*/ 1034177 w 2124075"/>
                <a:gd name="connsiteY3" fmla="*/ 32029 h 3019425"/>
                <a:gd name="connsiteX4" fmla="*/ 12144 w 2124075"/>
                <a:gd name="connsiteY4" fmla="*/ 1522691 h 3019425"/>
                <a:gd name="connsiteX5" fmla="*/ 12144 w 2124075"/>
                <a:gd name="connsiteY5" fmla="*/ 1586509 h 3019425"/>
                <a:gd name="connsiteX6" fmla="*/ 1032272 w 2124075"/>
                <a:gd name="connsiteY6" fmla="*/ 2989541 h 3019425"/>
                <a:gd name="connsiteX7" fmla="*/ 1100852 w 2124075"/>
                <a:gd name="connsiteY7" fmla="*/ 2985731 h 3019425"/>
                <a:gd name="connsiteX8" fmla="*/ 2105740 w 2124075"/>
                <a:gd name="connsiteY8" fmla="*/ 1600796 h 3019425"/>
                <a:gd name="connsiteX9" fmla="*/ 2122884 w 2124075"/>
                <a:gd name="connsiteY9" fmla="*/ 1533169 h 3019425"/>
                <a:gd name="connsiteX10" fmla="*/ 1708547 w 2124075"/>
                <a:gd name="connsiteY10" fmla="*/ 1591271 h 3019425"/>
                <a:gd name="connsiteX11" fmla="*/ 1103709 w 2124075"/>
                <a:gd name="connsiteY11" fmla="*/ 2422804 h 3019425"/>
                <a:gd name="connsiteX12" fmla="*/ 1028462 w 2124075"/>
                <a:gd name="connsiteY12" fmla="*/ 2423756 h 3019425"/>
                <a:gd name="connsiteX13" fmla="*/ 416004 w 2124075"/>
                <a:gd name="connsiteY13" fmla="*/ 1581746 h 3019425"/>
                <a:gd name="connsiteX14" fmla="*/ 413147 w 2124075"/>
                <a:gd name="connsiteY14" fmla="*/ 1459826 h 3019425"/>
                <a:gd name="connsiteX15" fmla="*/ 1033224 w 2124075"/>
                <a:gd name="connsiteY15" fmla="*/ 554951 h 3019425"/>
                <a:gd name="connsiteX16" fmla="*/ 1095137 w 2124075"/>
                <a:gd name="connsiteY16" fmla="*/ 553046 h 3019425"/>
                <a:gd name="connsiteX17" fmla="*/ 1711404 w 2124075"/>
                <a:gd name="connsiteY17" fmla="*/ 1452206 h 3019425"/>
                <a:gd name="connsiteX18" fmla="*/ 1708547 w 2124075"/>
                <a:gd name="connsiteY18" fmla="*/ 1591271 h 30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24075" h="3019425">
                  <a:moveTo>
                    <a:pt x="2122884" y="1533169"/>
                  </a:moveTo>
                  <a:cubicBezTo>
                    <a:pt x="2055257" y="1434109"/>
                    <a:pt x="1438989" y="534949"/>
                    <a:pt x="1438989" y="534949"/>
                  </a:cubicBezTo>
                  <a:cubicBezTo>
                    <a:pt x="1438989" y="534949"/>
                    <a:pt x="1210389" y="200621"/>
                    <a:pt x="1095137" y="32981"/>
                  </a:cubicBezTo>
                  <a:cubicBezTo>
                    <a:pt x="1065609" y="-10834"/>
                    <a:pt x="1063704" y="-10834"/>
                    <a:pt x="1034177" y="32029"/>
                  </a:cubicBezTo>
                  <a:cubicBezTo>
                    <a:pt x="838914" y="317779"/>
                    <a:pt x="157877" y="1311236"/>
                    <a:pt x="12144" y="1522691"/>
                  </a:cubicBezTo>
                  <a:cubicBezTo>
                    <a:pt x="-4048" y="1545551"/>
                    <a:pt x="-4048" y="1563649"/>
                    <a:pt x="12144" y="1586509"/>
                  </a:cubicBezTo>
                  <a:cubicBezTo>
                    <a:pt x="116919" y="1728431"/>
                    <a:pt x="800814" y="2672359"/>
                    <a:pt x="1032272" y="2989541"/>
                  </a:cubicBezTo>
                  <a:cubicBezTo>
                    <a:pt x="1064657" y="3033356"/>
                    <a:pt x="1067514" y="3033356"/>
                    <a:pt x="1100852" y="2985731"/>
                  </a:cubicBezTo>
                  <a:cubicBezTo>
                    <a:pt x="1293257" y="2718079"/>
                    <a:pt x="2000012" y="1747481"/>
                    <a:pt x="2105740" y="1600796"/>
                  </a:cubicBezTo>
                  <a:cubicBezTo>
                    <a:pt x="2120027" y="1581746"/>
                    <a:pt x="2141934" y="1561744"/>
                    <a:pt x="2122884" y="1533169"/>
                  </a:cubicBezTo>
                  <a:close/>
                  <a:moveTo>
                    <a:pt x="1708547" y="1591271"/>
                  </a:moveTo>
                  <a:cubicBezTo>
                    <a:pt x="1599962" y="1739861"/>
                    <a:pt x="1173242" y="2326601"/>
                    <a:pt x="1103709" y="2422804"/>
                  </a:cubicBezTo>
                  <a:cubicBezTo>
                    <a:pt x="1069419" y="2469477"/>
                    <a:pt x="1061799" y="2469477"/>
                    <a:pt x="1028462" y="2423756"/>
                  </a:cubicBezTo>
                  <a:cubicBezTo>
                    <a:pt x="1005602" y="2393276"/>
                    <a:pt x="487442" y="1680806"/>
                    <a:pt x="416004" y="1581746"/>
                  </a:cubicBezTo>
                  <a:cubicBezTo>
                    <a:pt x="375047" y="1524596"/>
                    <a:pt x="373142" y="1517929"/>
                    <a:pt x="413147" y="1459826"/>
                  </a:cubicBezTo>
                  <a:cubicBezTo>
                    <a:pt x="524589" y="1299806"/>
                    <a:pt x="963692" y="658774"/>
                    <a:pt x="1033224" y="554951"/>
                  </a:cubicBezTo>
                  <a:cubicBezTo>
                    <a:pt x="1058942" y="515899"/>
                    <a:pt x="1067514" y="516851"/>
                    <a:pt x="1095137" y="553046"/>
                  </a:cubicBezTo>
                  <a:cubicBezTo>
                    <a:pt x="1117997" y="583526"/>
                    <a:pt x="1686639" y="1414106"/>
                    <a:pt x="1711404" y="1452206"/>
                  </a:cubicBezTo>
                  <a:cubicBezTo>
                    <a:pt x="1755219" y="1519834"/>
                    <a:pt x="1755219" y="1527454"/>
                    <a:pt x="1708547" y="159127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6">
              <a:extLst>
                <a:ext uri="{FF2B5EF4-FFF2-40B4-BE49-F238E27FC236}">
                  <a16:creationId xmlns:a16="http://schemas.microsoft.com/office/drawing/2014/main" xmlns="" id="{B2351E2C-4695-4689-AB34-9458430B8D41}"/>
                </a:ext>
              </a:extLst>
            </p:cNvPr>
            <p:cNvSpPr/>
            <p:nvPr/>
          </p:nvSpPr>
          <p:spPr>
            <a:xfrm>
              <a:off x="7980544" y="3136101"/>
              <a:ext cx="4305300" cy="2038350"/>
            </a:xfrm>
            <a:custGeom>
              <a:avLst/>
              <a:gdLst>
                <a:gd name="connsiteX0" fmla="*/ 4307685 w 4305300"/>
                <a:gd name="connsiteY0" fmla="*/ 62936 h 2038350"/>
                <a:gd name="connsiteX1" fmla="*/ 1095855 w 4305300"/>
                <a:gd name="connsiteY1" fmla="*/ 71 h 2038350"/>
                <a:gd name="connsiteX2" fmla="*/ 1040610 w 4305300"/>
                <a:gd name="connsiteY2" fmla="*/ 27694 h 2038350"/>
                <a:gd name="connsiteX3" fmla="*/ 598650 w 4305300"/>
                <a:gd name="connsiteY3" fmla="*/ 638246 h 2038350"/>
                <a:gd name="connsiteX4" fmla="*/ 12862 w 4305300"/>
                <a:gd name="connsiteY4" fmla="*/ 1442156 h 2038350"/>
                <a:gd name="connsiteX5" fmla="*/ 30960 w 4305300"/>
                <a:gd name="connsiteY5" fmla="*/ 1492639 h 2038350"/>
                <a:gd name="connsiteX6" fmla="*/ 1707360 w 4305300"/>
                <a:gd name="connsiteY6" fmla="*/ 2036516 h 2038350"/>
                <a:gd name="connsiteX7" fmla="*/ 1751175 w 4305300"/>
                <a:gd name="connsiteY7" fmla="*/ 2025086 h 2038350"/>
                <a:gd name="connsiteX8" fmla="*/ 4300065 w 4305300"/>
                <a:gd name="connsiteY8" fmla="*/ 92464 h 2038350"/>
                <a:gd name="connsiteX9" fmla="*/ 4307685 w 4305300"/>
                <a:gd name="connsiteY9" fmla="*/ 62936 h 2038350"/>
                <a:gd name="connsiteX10" fmla="*/ 3363757 w 4305300"/>
                <a:gd name="connsiteY10" fmla="*/ 402979 h 2038350"/>
                <a:gd name="connsiteX11" fmla="*/ 1772130 w 4305300"/>
                <a:gd name="connsiteY11" fmla="*/ 1612654 h 2038350"/>
                <a:gd name="connsiteX12" fmla="*/ 1563532 w 4305300"/>
                <a:gd name="connsiteY12" fmla="*/ 1646944 h 2038350"/>
                <a:gd name="connsiteX13" fmla="*/ 591030 w 4305300"/>
                <a:gd name="connsiteY13" fmla="*/ 1327856 h 2038350"/>
                <a:gd name="connsiteX14" fmla="*/ 562455 w 4305300"/>
                <a:gd name="connsiteY14" fmla="*/ 1244989 h 2038350"/>
                <a:gd name="connsiteX15" fmla="*/ 1197772 w 4305300"/>
                <a:gd name="connsiteY15" fmla="*/ 369641 h 2038350"/>
                <a:gd name="connsiteX16" fmla="*/ 1274925 w 4305300"/>
                <a:gd name="connsiteY16" fmla="*/ 321064 h 2038350"/>
                <a:gd name="connsiteX17" fmla="*/ 2900842 w 4305300"/>
                <a:gd name="connsiteY17" fmla="*/ 353449 h 2038350"/>
                <a:gd name="connsiteX18" fmla="*/ 3341850 w 4305300"/>
                <a:gd name="connsiteY18" fmla="*/ 356306 h 2038350"/>
                <a:gd name="connsiteX19" fmla="*/ 3363757 w 4305300"/>
                <a:gd name="connsiteY19" fmla="*/ 402979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05300" h="2038350">
                  <a:moveTo>
                    <a:pt x="4307685" y="62936"/>
                  </a:moveTo>
                  <a:cubicBezTo>
                    <a:pt x="4041937" y="58174"/>
                    <a:pt x="1146337" y="1976"/>
                    <a:pt x="1095855" y="71"/>
                  </a:cubicBezTo>
                  <a:cubicBezTo>
                    <a:pt x="1071090" y="-881"/>
                    <a:pt x="1054897" y="7691"/>
                    <a:pt x="1040610" y="27694"/>
                  </a:cubicBezTo>
                  <a:cubicBezTo>
                    <a:pt x="893925" y="231529"/>
                    <a:pt x="746287" y="435364"/>
                    <a:pt x="598650" y="638246"/>
                  </a:cubicBezTo>
                  <a:cubicBezTo>
                    <a:pt x="598650" y="638246"/>
                    <a:pt x="209077" y="1174504"/>
                    <a:pt x="12862" y="1442156"/>
                  </a:cubicBezTo>
                  <a:cubicBezTo>
                    <a:pt x="-9998" y="1472636"/>
                    <a:pt x="-1425" y="1482161"/>
                    <a:pt x="30960" y="1492639"/>
                  </a:cubicBezTo>
                  <a:cubicBezTo>
                    <a:pt x="290992" y="1575506"/>
                    <a:pt x="1509240" y="1970794"/>
                    <a:pt x="1707360" y="2036516"/>
                  </a:cubicBezTo>
                  <a:cubicBezTo>
                    <a:pt x="1724505" y="2042231"/>
                    <a:pt x="1737840" y="2035564"/>
                    <a:pt x="1751175" y="2025086"/>
                  </a:cubicBezTo>
                  <a:cubicBezTo>
                    <a:pt x="1907385" y="1906024"/>
                    <a:pt x="3948592" y="359164"/>
                    <a:pt x="4300065" y="92464"/>
                  </a:cubicBezTo>
                  <a:cubicBezTo>
                    <a:pt x="4305780" y="86749"/>
                    <a:pt x="4316258" y="82939"/>
                    <a:pt x="4307685" y="62936"/>
                  </a:cubicBezTo>
                  <a:close/>
                  <a:moveTo>
                    <a:pt x="3363757" y="402979"/>
                  </a:moveTo>
                  <a:cubicBezTo>
                    <a:pt x="3288510" y="459176"/>
                    <a:pt x="1855950" y="1538359"/>
                    <a:pt x="1772130" y="1612654"/>
                  </a:cubicBezTo>
                  <a:cubicBezTo>
                    <a:pt x="1706407" y="1670756"/>
                    <a:pt x="1643542" y="1676471"/>
                    <a:pt x="1563532" y="1646944"/>
                  </a:cubicBezTo>
                  <a:cubicBezTo>
                    <a:pt x="1427325" y="1595509"/>
                    <a:pt x="739620" y="1379291"/>
                    <a:pt x="591030" y="1327856"/>
                  </a:cubicBezTo>
                  <a:cubicBezTo>
                    <a:pt x="530070" y="1306901"/>
                    <a:pt x="527212" y="1295471"/>
                    <a:pt x="562455" y="1244989"/>
                  </a:cubicBezTo>
                  <a:cubicBezTo>
                    <a:pt x="613890" y="1172599"/>
                    <a:pt x="1069185" y="545854"/>
                    <a:pt x="1197772" y="369641"/>
                  </a:cubicBezTo>
                  <a:cubicBezTo>
                    <a:pt x="1216822" y="342971"/>
                    <a:pt x="1239682" y="321064"/>
                    <a:pt x="1274925" y="321064"/>
                  </a:cubicBezTo>
                  <a:cubicBezTo>
                    <a:pt x="1369222" y="322016"/>
                    <a:pt x="2779875" y="342971"/>
                    <a:pt x="2900842" y="353449"/>
                  </a:cubicBezTo>
                  <a:cubicBezTo>
                    <a:pt x="2990377" y="351544"/>
                    <a:pt x="3291367" y="355354"/>
                    <a:pt x="3341850" y="356306"/>
                  </a:cubicBezTo>
                  <a:cubicBezTo>
                    <a:pt x="3386617" y="357259"/>
                    <a:pt x="3384712" y="387739"/>
                    <a:pt x="3363757" y="4029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7">
              <a:extLst>
                <a:ext uri="{FF2B5EF4-FFF2-40B4-BE49-F238E27FC236}">
                  <a16:creationId xmlns:a16="http://schemas.microsoft.com/office/drawing/2014/main" xmlns="" id="{A0321F5A-9567-4C97-8E3C-0613F3C09C06}"/>
                </a:ext>
              </a:extLst>
            </p:cNvPr>
            <p:cNvSpPr/>
            <p:nvPr/>
          </p:nvSpPr>
          <p:spPr>
            <a:xfrm rot="17218986">
              <a:off x="5291264" y="2658172"/>
              <a:ext cx="2124075" cy="3019425"/>
            </a:xfrm>
            <a:custGeom>
              <a:avLst/>
              <a:gdLst>
                <a:gd name="connsiteX0" fmla="*/ 2122884 w 2124075"/>
                <a:gd name="connsiteY0" fmla="*/ 1533169 h 3019425"/>
                <a:gd name="connsiteX1" fmla="*/ 1438989 w 2124075"/>
                <a:gd name="connsiteY1" fmla="*/ 534949 h 3019425"/>
                <a:gd name="connsiteX2" fmla="*/ 1095137 w 2124075"/>
                <a:gd name="connsiteY2" fmla="*/ 32981 h 3019425"/>
                <a:gd name="connsiteX3" fmla="*/ 1034177 w 2124075"/>
                <a:gd name="connsiteY3" fmla="*/ 32029 h 3019425"/>
                <a:gd name="connsiteX4" fmla="*/ 12144 w 2124075"/>
                <a:gd name="connsiteY4" fmla="*/ 1522691 h 3019425"/>
                <a:gd name="connsiteX5" fmla="*/ 12144 w 2124075"/>
                <a:gd name="connsiteY5" fmla="*/ 1586509 h 3019425"/>
                <a:gd name="connsiteX6" fmla="*/ 1032272 w 2124075"/>
                <a:gd name="connsiteY6" fmla="*/ 2989541 h 3019425"/>
                <a:gd name="connsiteX7" fmla="*/ 1100852 w 2124075"/>
                <a:gd name="connsiteY7" fmla="*/ 2985731 h 3019425"/>
                <a:gd name="connsiteX8" fmla="*/ 2105740 w 2124075"/>
                <a:gd name="connsiteY8" fmla="*/ 1600796 h 3019425"/>
                <a:gd name="connsiteX9" fmla="*/ 2122884 w 2124075"/>
                <a:gd name="connsiteY9" fmla="*/ 1533169 h 3019425"/>
                <a:gd name="connsiteX10" fmla="*/ 1708547 w 2124075"/>
                <a:gd name="connsiteY10" fmla="*/ 1591271 h 3019425"/>
                <a:gd name="connsiteX11" fmla="*/ 1103709 w 2124075"/>
                <a:gd name="connsiteY11" fmla="*/ 2422804 h 3019425"/>
                <a:gd name="connsiteX12" fmla="*/ 1028462 w 2124075"/>
                <a:gd name="connsiteY12" fmla="*/ 2423756 h 3019425"/>
                <a:gd name="connsiteX13" fmla="*/ 416004 w 2124075"/>
                <a:gd name="connsiteY13" fmla="*/ 1581746 h 3019425"/>
                <a:gd name="connsiteX14" fmla="*/ 413147 w 2124075"/>
                <a:gd name="connsiteY14" fmla="*/ 1459826 h 3019425"/>
                <a:gd name="connsiteX15" fmla="*/ 1033224 w 2124075"/>
                <a:gd name="connsiteY15" fmla="*/ 554951 h 3019425"/>
                <a:gd name="connsiteX16" fmla="*/ 1095137 w 2124075"/>
                <a:gd name="connsiteY16" fmla="*/ 553046 h 3019425"/>
                <a:gd name="connsiteX17" fmla="*/ 1711404 w 2124075"/>
                <a:gd name="connsiteY17" fmla="*/ 1452206 h 3019425"/>
                <a:gd name="connsiteX18" fmla="*/ 1708547 w 2124075"/>
                <a:gd name="connsiteY18" fmla="*/ 1591271 h 30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24075" h="3019425">
                  <a:moveTo>
                    <a:pt x="2122884" y="1533169"/>
                  </a:moveTo>
                  <a:cubicBezTo>
                    <a:pt x="2055257" y="1434109"/>
                    <a:pt x="1438989" y="534949"/>
                    <a:pt x="1438989" y="534949"/>
                  </a:cubicBezTo>
                  <a:cubicBezTo>
                    <a:pt x="1438989" y="534949"/>
                    <a:pt x="1210389" y="200621"/>
                    <a:pt x="1095137" y="32981"/>
                  </a:cubicBezTo>
                  <a:cubicBezTo>
                    <a:pt x="1065609" y="-10834"/>
                    <a:pt x="1063704" y="-10834"/>
                    <a:pt x="1034177" y="32029"/>
                  </a:cubicBezTo>
                  <a:cubicBezTo>
                    <a:pt x="838914" y="317779"/>
                    <a:pt x="157877" y="1311236"/>
                    <a:pt x="12144" y="1522691"/>
                  </a:cubicBezTo>
                  <a:cubicBezTo>
                    <a:pt x="-4048" y="1545551"/>
                    <a:pt x="-4048" y="1563649"/>
                    <a:pt x="12144" y="1586509"/>
                  </a:cubicBezTo>
                  <a:cubicBezTo>
                    <a:pt x="116919" y="1728431"/>
                    <a:pt x="800814" y="2672359"/>
                    <a:pt x="1032272" y="2989541"/>
                  </a:cubicBezTo>
                  <a:cubicBezTo>
                    <a:pt x="1064657" y="3033356"/>
                    <a:pt x="1067514" y="3033356"/>
                    <a:pt x="1100852" y="2985731"/>
                  </a:cubicBezTo>
                  <a:cubicBezTo>
                    <a:pt x="1293257" y="2718079"/>
                    <a:pt x="2000012" y="1747481"/>
                    <a:pt x="2105740" y="1600796"/>
                  </a:cubicBezTo>
                  <a:cubicBezTo>
                    <a:pt x="2120027" y="1581746"/>
                    <a:pt x="2141934" y="1561744"/>
                    <a:pt x="2122884" y="1533169"/>
                  </a:cubicBezTo>
                  <a:close/>
                  <a:moveTo>
                    <a:pt x="1708547" y="1591271"/>
                  </a:moveTo>
                  <a:cubicBezTo>
                    <a:pt x="1599962" y="1739861"/>
                    <a:pt x="1173242" y="2326601"/>
                    <a:pt x="1103709" y="2422804"/>
                  </a:cubicBezTo>
                  <a:cubicBezTo>
                    <a:pt x="1069419" y="2469477"/>
                    <a:pt x="1061799" y="2469477"/>
                    <a:pt x="1028462" y="2423756"/>
                  </a:cubicBezTo>
                  <a:cubicBezTo>
                    <a:pt x="1005602" y="2393276"/>
                    <a:pt x="487442" y="1680806"/>
                    <a:pt x="416004" y="1581746"/>
                  </a:cubicBezTo>
                  <a:cubicBezTo>
                    <a:pt x="375047" y="1524596"/>
                    <a:pt x="373142" y="1517929"/>
                    <a:pt x="413147" y="1459826"/>
                  </a:cubicBezTo>
                  <a:cubicBezTo>
                    <a:pt x="524589" y="1299806"/>
                    <a:pt x="963692" y="658774"/>
                    <a:pt x="1033224" y="554951"/>
                  </a:cubicBezTo>
                  <a:cubicBezTo>
                    <a:pt x="1058942" y="515899"/>
                    <a:pt x="1067514" y="516851"/>
                    <a:pt x="1095137" y="553046"/>
                  </a:cubicBezTo>
                  <a:cubicBezTo>
                    <a:pt x="1117997" y="583526"/>
                    <a:pt x="1686639" y="1414106"/>
                    <a:pt x="1711404" y="1452206"/>
                  </a:cubicBezTo>
                  <a:cubicBezTo>
                    <a:pt x="1755219" y="1519834"/>
                    <a:pt x="1755219" y="1527454"/>
                    <a:pt x="1708547" y="159127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8">
              <a:extLst>
                <a:ext uri="{FF2B5EF4-FFF2-40B4-BE49-F238E27FC236}">
                  <a16:creationId xmlns:a16="http://schemas.microsoft.com/office/drawing/2014/main" xmlns="" id="{C7B94CEA-F3E6-4571-A1A5-25D7EA532DE2}"/>
                </a:ext>
              </a:extLst>
            </p:cNvPr>
            <p:cNvSpPr/>
            <p:nvPr/>
          </p:nvSpPr>
          <p:spPr>
            <a:xfrm rot="12946337">
              <a:off x="5888997" y="4458190"/>
              <a:ext cx="2124075" cy="3019425"/>
            </a:xfrm>
            <a:custGeom>
              <a:avLst/>
              <a:gdLst>
                <a:gd name="connsiteX0" fmla="*/ 2122884 w 2124075"/>
                <a:gd name="connsiteY0" fmla="*/ 1533169 h 3019425"/>
                <a:gd name="connsiteX1" fmla="*/ 1438989 w 2124075"/>
                <a:gd name="connsiteY1" fmla="*/ 534949 h 3019425"/>
                <a:gd name="connsiteX2" fmla="*/ 1095137 w 2124075"/>
                <a:gd name="connsiteY2" fmla="*/ 32981 h 3019425"/>
                <a:gd name="connsiteX3" fmla="*/ 1034177 w 2124075"/>
                <a:gd name="connsiteY3" fmla="*/ 32029 h 3019425"/>
                <a:gd name="connsiteX4" fmla="*/ 12144 w 2124075"/>
                <a:gd name="connsiteY4" fmla="*/ 1522691 h 3019425"/>
                <a:gd name="connsiteX5" fmla="*/ 12144 w 2124075"/>
                <a:gd name="connsiteY5" fmla="*/ 1586509 h 3019425"/>
                <a:gd name="connsiteX6" fmla="*/ 1032272 w 2124075"/>
                <a:gd name="connsiteY6" fmla="*/ 2989541 h 3019425"/>
                <a:gd name="connsiteX7" fmla="*/ 1100852 w 2124075"/>
                <a:gd name="connsiteY7" fmla="*/ 2985731 h 3019425"/>
                <a:gd name="connsiteX8" fmla="*/ 2105740 w 2124075"/>
                <a:gd name="connsiteY8" fmla="*/ 1600796 h 3019425"/>
                <a:gd name="connsiteX9" fmla="*/ 2122884 w 2124075"/>
                <a:gd name="connsiteY9" fmla="*/ 1533169 h 3019425"/>
                <a:gd name="connsiteX10" fmla="*/ 1708547 w 2124075"/>
                <a:gd name="connsiteY10" fmla="*/ 1591271 h 3019425"/>
                <a:gd name="connsiteX11" fmla="*/ 1103709 w 2124075"/>
                <a:gd name="connsiteY11" fmla="*/ 2422804 h 3019425"/>
                <a:gd name="connsiteX12" fmla="*/ 1028462 w 2124075"/>
                <a:gd name="connsiteY12" fmla="*/ 2423756 h 3019425"/>
                <a:gd name="connsiteX13" fmla="*/ 416004 w 2124075"/>
                <a:gd name="connsiteY13" fmla="*/ 1581746 h 3019425"/>
                <a:gd name="connsiteX14" fmla="*/ 413147 w 2124075"/>
                <a:gd name="connsiteY14" fmla="*/ 1459826 h 3019425"/>
                <a:gd name="connsiteX15" fmla="*/ 1033224 w 2124075"/>
                <a:gd name="connsiteY15" fmla="*/ 554951 h 3019425"/>
                <a:gd name="connsiteX16" fmla="*/ 1095137 w 2124075"/>
                <a:gd name="connsiteY16" fmla="*/ 553046 h 3019425"/>
                <a:gd name="connsiteX17" fmla="*/ 1711404 w 2124075"/>
                <a:gd name="connsiteY17" fmla="*/ 1452206 h 3019425"/>
                <a:gd name="connsiteX18" fmla="*/ 1708547 w 2124075"/>
                <a:gd name="connsiteY18" fmla="*/ 1591271 h 30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24075" h="3019425">
                  <a:moveTo>
                    <a:pt x="2122884" y="1533169"/>
                  </a:moveTo>
                  <a:cubicBezTo>
                    <a:pt x="2055257" y="1434109"/>
                    <a:pt x="1438989" y="534949"/>
                    <a:pt x="1438989" y="534949"/>
                  </a:cubicBezTo>
                  <a:cubicBezTo>
                    <a:pt x="1438989" y="534949"/>
                    <a:pt x="1210389" y="200621"/>
                    <a:pt x="1095137" y="32981"/>
                  </a:cubicBezTo>
                  <a:cubicBezTo>
                    <a:pt x="1065609" y="-10834"/>
                    <a:pt x="1063704" y="-10834"/>
                    <a:pt x="1034177" y="32029"/>
                  </a:cubicBezTo>
                  <a:cubicBezTo>
                    <a:pt x="838914" y="317779"/>
                    <a:pt x="157877" y="1311236"/>
                    <a:pt x="12144" y="1522691"/>
                  </a:cubicBezTo>
                  <a:cubicBezTo>
                    <a:pt x="-4048" y="1545551"/>
                    <a:pt x="-4048" y="1563649"/>
                    <a:pt x="12144" y="1586509"/>
                  </a:cubicBezTo>
                  <a:cubicBezTo>
                    <a:pt x="116919" y="1728431"/>
                    <a:pt x="800814" y="2672359"/>
                    <a:pt x="1032272" y="2989541"/>
                  </a:cubicBezTo>
                  <a:cubicBezTo>
                    <a:pt x="1064657" y="3033356"/>
                    <a:pt x="1067514" y="3033356"/>
                    <a:pt x="1100852" y="2985731"/>
                  </a:cubicBezTo>
                  <a:cubicBezTo>
                    <a:pt x="1293257" y="2718079"/>
                    <a:pt x="2000012" y="1747481"/>
                    <a:pt x="2105740" y="1600796"/>
                  </a:cubicBezTo>
                  <a:cubicBezTo>
                    <a:pt x="2120027" y="1581746"/>
                    <a:pt x="2141934" y="1561744"/>
                    <a:pt x="2122884" y="1533169"/>
                  </a:cubicBezTo>
                  <a:close/>
                  <a:moveTo>
                    <a:pt x="1708547" y="1591271"/>
                  </a:moveTo>
                  <a:cubicBezTo>
                    <a:pt x="1599962" y="1739861"/>
                    <a:pt x="1173242" y="2326601"/>
                    <a:pt x="1103709" y="2422804"/>
                  </a:cubicBezTo>
                  <a:cubicBezTo>
                    <a:pt x="1069419" y="2469477"/>
                    <a:pt x="1061799" y="2469477"/>
                    <a:pt x="1028462" y="2423756"/>
                  </a:cubicBezTo>
                  <a:cubicBezTo>
                    <a:pt x="1005602" y="2393276"/>
                    <a:pt x="487442" y="1680806"/>
                    <a:pt x="416004" y="1581746"/>
                  </a:cubicBezTo>
                  <a:cubicBezTo>
                    <a:pt x="375047" y="1524596"/>
                    <a:pt x="373142" y="1517929"/>
                    <a:pt x="413147" y="1459826"/>
                  </a:cubicBezTo>
                  <a:cubicBezTo>
                    <a:pt x="524589" y="1299806"/>
                    <a:pt x="963692" y="658774"/>
                    <a:pt x="1033224" y="554951"/>
                  </a:cubicBezTo>
                  <a:cubicBezTo>
                    <a:pt x="1058942" y="515899"/>
                    <a:pt x="1067514" y="516851"/>
                    <a:pt x="1095137" y="553046"/>
                  </a:cubicBezTo>
                  <a:cubicBezTo>
                    <a:pt x="1117997" y="583526"/>
                    <a:pt x="1686639" y="1414106"/>
                    <a:pt x="1711404" y="1452206"/>
                  </a:cubicBezTo>
                  <a:cubicBezTo>
                    <a:pt x="1755219" y="1519834"/>
                    <a:pt x="1755219" y="1527454"/>
                    <a:pt x="1708547" y="159127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9">
              <a:extLst>
                <a:ext uri="{FF2B5EF4-FFF2-40B4-BE49-F238E27FC236}">
                  <a16:creationId xmlns:a16="http://schemas.microsoft.com/office/drawing/2014/main" xmlns="" id="{30A4AC68-5199-4190-BA19-95FEB1DDED52}"/>
                </a:ext>
              </a:extLst>
            </p:cNvPr>
            <p:cNvSpPr/>
            <p:nvPr/>
          </p:nvSpPr>
          <p:spPr>
            <a:xfrm rot="8565323">
              <a:off x="7793857" y="4423272"/>
              <a:ext cx="2124075" cy="3019425"/>
            </a:xfrm>
            <a:custGeom>
              <a:avLst/>
              <a:gdLst>
                <a:gd name="connsiteX0" fmla="*/ 2122884 w 2124075"/>
                <a:gd name="connsiteY0" fmla="*/ 1533169 h 3019425"/>
                <a:gd name="connsiteX1" fmla="*/ 1438989 w 2124075"/>
                <a:gd name="connsiteY1" fmla="*/ 534949 h 3019425"/>
                <a:gd name="connsiteX2" fmla="*/ 1095137 w 2124075"/>
                <a:gd name="connsiteY2" fmla="*/ 32981 h 3019425"/>
                <a:gd name="connsiteX3" fmla="*/ 1034177 w 2124075"/>
                <a:gd name="connsiteY3" fmla="*/ 32029 h 3019425"/>
                <a:gd name="connsiteX4" fmla="*/ 12144 w 2124075"/>
                <a:gd name="connsiteY4" fmla="*/ 1522691 h 3019425"/>
                <a:gd name="connsiteX5" fmla="*/ 12144 w 2124075"/>
                <a:gd name="connsiteY5" fmla="*/ 1586509 h 3019425"/>
                <a:gd name="connsiteX6" fmla="*/ 1032272 w 2124075"/>
                <a:gd name="connsiteY6" fmla="*/ 2989541 h 3019425"/>
                <a:gd name="connsiteX7" fmla="*/ 1100852 w 2124075"/>
                <a:gd name="connsiteY7" fmla="*/ 2985731 h 3019425"/>
                <a:gd name="connsiteX8" fmla="*/ 2105740 w 2124075"/>
                <a:gd name="connsiteY8" fmla="*/ 1600796 h 3019425"/>
                <a:gd name="connsiteX9" fmla="*/ 2122884 w 2124075"/>
                <a:gd name="connsiteY9" fmla="*/ 1533169 h 3019425"/>
                <a:gd name="connsiteX10" fmla="*/ 1708547 w 2124075"/>
                <a:gd name="connsiteY10" fmla="*/ 1591271 h 3019425"/>
                <a:gd name="connsiteX11" fmla="*/ 1103709 w 2124075"/>
                <a:gd name="connsiteY11" fmla="*/ 2422804 h 3019425"/>
                <a:gd name="connsiteX12" fmla="*/ 1028462 w 2124075"/>
                <a:gd name="connsiteY12" fmla="*/ 2423756 h 3019425"/>
                <a:gd name="connsiteX13" fmla="*/ 416004 w 2124075"/>
                <a:gd name="connsiteY13" fmla="*/ 1581746 h 3019425"/>
                <a:gd name="connsiteX14" fmla="*/ 413147 w 2124075"/>
                <a:gd name="connsiteY14" fmla="*/ 1459826 h 3019425"/>
                <a:gd name="connsiteX15" fmla="*/ 1033224 w 2124075"/>
                <a:gd name="connsiteY15" fmla="*/ 554951 h 3019425"/>
                <a:gd name="connsiteX16" fmla="*/ 1095137 w 2124075"/>
                <a:gd name="connsiteY16" fmla="*/ 553046 h 3019425"/>
                <a:gd name="connsiteX17" fmla="*/ 1711404 w 2124075"/>
                <a:gd name="connsiteY17" fmla="*/ 1452206 h 3019425"/>
                <a:gd name="connsiteX18" fmla="*/ 1708547 w 2124075"/>
                <a:gd name="connsiteY18" fmla="*/ 1591271 h 30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24075" h="3019425">
                  <a:moveTo>
                    <a:pt x="2122884" y="1533169"/>
                  </a:moveTo>
                  <a:cubicBezTo>
                    <a:pt x="2055257" y="1434109"/>
                    <a:pt x="1438989" y="534949"/>
                    <a:pt x="1438989" y="534949"/>
                  </a:cubicBezTo>
                  <a:cubicBezTo>
                    <a:pt x="1438989" y="534949"/>
                    <a:pt x="1210389" y="200621"/>
                    <a:pt x="1095137" y="32981"/>
                  </a:cubicBezTo>
                  <a:cubicBezTo>
                    <a:pt x="1065609" y="-10834"/>
                    <a:pt x="1063704" y="-10834"/>
                    <a:pt x="1034177" y="32029"/>
                  </a:cubicBezTo>
                  <a:cubicBezTo>
                    <a:pt x="838914" y="317779"/>
                    <a:pt x="157877" y="1311236"/>
                    <a:pt x="12144" y="1522691"/>
                  </a:cubicBezTo>
                  <a:cubicBezTo>
                    <a:pt x="-4048" y="1545551"/>
                    <a:pt x="-4048" y="1563649"/>
                    <a:pt x="12144" y="1586509"/>
                  </a:cubicBezTo>
                  <a:cubicBezTo>
                    <a:pt x="116919" y="1728431"/>
                    <a:pt x="800814" y="2672359"/>
                    <a:pt x="1032272" y="2989541"/>
                  </a:cubicBezTo>
                  <a:cubicBezTo>
                    <a:pt x="1064657" y="3033356"/>
                    <a:pt x="1067514" y="3033356"/>
                    <a:pt x="1100852" y="2985731"/>
                  </a:cubicBezTo>
                  <a:cubicBezTo>
                    <a:pt x="1293257" y="2718079"/>
                    <a:pt x="2000012" y="1747481"/>
                    <a:pt x="2105740" y="1600796"/>
                  </a:cubicBezTo>
                  <a:cubicBezTo>
                    <a:pt x="2120027" y="1581746"/>
                    <a:pt x="2141934" y="1561744"/>
                    <a:pt x="2122884" y="1533169"/>
                  </a:cubicBezTo>
                  <a:close/>
                  <a:moveTo>
                    <a:pt x="1708547" y="1591271"/>
                  </a:moveTo>
                  <a:cubicBezTo>
                    <a:pt x="1599962" y="1739861"/>
                    <a:pt x="1173242" y="2326601"/>
                    <a:pt x="1103709" y="2422804"/>
                  </a:cubicBezTo>
                  <a:cubicBezTo>
                    <a:pt x="1069419" y="2469477"/>
                    <a:pt x="1061799" y="2469477"/>
                    <a:pt x="1028462" y="2423756"/>
                  </a:cubicBezTo>
                  <a:cubicBezTo>
                    <a:pt x="1005602" y="2393276"/>
                    <a:pt x="487442" y="1680806"/>
                    <a:pt x="416004" y="1581746"/>
                  </a:cubicBezTo>
                  <a:cubicBezTo>
                    <a:pt x="375047" y="1524596"/>
                    <a:pt x="373142" y="1517929"/>
                    <a:pt x="413147" y="1459826"/>
                  </a:cubicBezTo>
                  <a:cubicBezTo>
                    <a:pt x="524589" y="1299806"/>
                    <a:pt x="963692" y="658774"/>
                    <a:pt x="1033224" y="554951"/>
                  </a:cubicBezTo>
                  <a:cubicBezTo>
                    <a:pt x="1058942" y="515899"/>
                    <a:pt x="1067514" y="516851"/>
                    <a:pt x="1095137" y="553046"/>
                  </a:cubicBezTo>
                  <a:cubicBezTo>
                    <a:pt x="1117997" y="583526"/>
                    <a:pt x="1686639" y="1414106"/>
                    <a:pt x="1711404" y="1452206"/>
                  </a:cubicBezTo>
                  <a:cubicBezTo>
                    <a:pt x="1755219" y="1519834"/>
                    <a:pt x="1755219" y="1527454"/>
                    <a:pt x="1708547" y="15912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Isosceles Triangle 22">
            <a:extLst>
              <a:ext uri="{FF2B5EF4-FFF2-40B4-BE49-F238E27FC236}">
                <a16:creationId xmlns:a16="http://schemas.microsoft.com/office/drawing/2014/main" xmlns="" id="{778B9985-5078-4324-B41A-98A03EAB4DE2}"/>
              </a:ext>
            </a:extLst>
          </p:cNvPr>
          <p:cNvSpPr/>
          <p:nvPr/>
        </p:nvSpPr>
        <p:spPr>
          <a:xfrm rot="19800000">
            <a:off x="4921872" y="3497338"/>
            <a:ext cx="433574" cy="433500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Pie 2">
            <a:extLst>
              <a:ext uri="{FF2B5EF4-FFF2-40B4-BE49-F238E27FC236}">
                <a16:creationId xmlns:a16="http://schemas.microsoft.com/office/drawing/2014/main" xmlns="" id="{C9D7BFBE-86D6-41F8-8606-B21345183858}"/>
              </a:ext>
            </a:extLst>
          </p:cNvPr>
          <p:cNvSpPr/>
          <p:nvPr/>
        </p:nvSpPr>
        <p:spPr>
          <a:xfrm>
            <a:off x="7020230" y="3474453"/>
            <a:ext cx="379478" cy="373123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C197B7C3-62A9-4A87-87FD-535450BDD347}"/>
              </a:ext>
            </a:extLst>
          </p:cNvPr>
          <p:cNvSpPr/>
          <p:nvPr/>
        </p:nvSpPr>
        <p:spPr>
          <a:xfrm flipH="1">
            <a:off x="5301309" y="475443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xmlns="" id="{8A78CCAC-76AA-477E-BAB1-335074D63DFF}"/>
              </a:ext>
            </a:extLst>
          </p:cNvPr>
          <p:cNvSpPr/>
          <p:nvPr/>
        </p:nvSpPr>
        <p:spPr>
          <a:xfrm rot="18805991">
            <a:off x="6549462" y="469283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30">
            <a:extLst>
              <a:ext uri="{FF2B5EF4-FFF2-40B4-BE49-F238E27FC236}">
                <a16:creationId xmlns:a16="http://schemas.microsoft.com/office/drawing/2014/main" xmlns="" id="{3B6B81C9-B002-494D-BEA7-4CEE23E5DB9C}"/>
              </a:ext>
            </a:extLst>
          </p:cNvPr>
          <p:cNvSpPr/>
          <p:nvPr/>
        </p:nvSpPr>
        <p:spPr>
          <a:xfrm>
            <a:off x="5915576" y="2780308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13FA9B-A29B-4252-AA4B-D1983B778957}"/>
              </a:ext>
            </a:extLst>
          </p:cNvPr>
          <p:cNvSpPr txBox="1"/>
          <p:nvPr/>
        </p:nvSpPr>
        <p:spPr>
          <a:xfrm>
            <a:off x="1855304" y="1908314"/>
            <a:ext cx="29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 întocmește în două exemplare de către </a:t>
            </a:r>
            <a:r>
              <a:rPr lang="ro-RO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casier</a:t>
            </a:r>
            <a:r>
              <a:rPr lang="ro-RO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care semnează de primirea sumei respective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C78AFE-F5D3-4A4C-A958-4EA5B4A14ED9}"/>
              </a:ext>
            </a:extLst>
          </p:cNvPr>
          <p:cNvSpPr txBox="1"/>
          <p:nvPr/>
        </p:nvSpPr>
        <p:spPr>
          <a:xfrm>
            <a:off x="4576596" y="5833052"/>
            <a:ext cx="291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 arhivează la compartimentul financiar-contabil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1C18EE7-04DA-4282-800D-733445E7909C}"/>
              </a:ext>
            </a:extLst>
          </p:cNvPr>
          <p:cNvSpPr txBox="1"/>
          <p:nvPr/>
        </p:nvSpPr>
        <p:spPr>
          <a:xfrm>
            <a:off x="1418753" y="4397789"/>
            <a:ext cx="2911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Servește ca document justificativ privind încasarea unei sume în numerar de către casieria unității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C778DB-3F17-4DB9-AEFA-E1DFCB35C36E}"/>
              </a:ext>
            </a:extLst>
          </p:cNvPr>
          <p:cNvSpPr txBox="1"/>
          <p:nvPr/>
        </p:nvSpPr>
        <p:spPr>
          <a:xfrm>
            <a:off x="7117659" y="1943750"/>
            <a:ext cx="308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Chitanța se înregistrează în Registrul de casă și contabilitate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DAA8A3-4ECC-4E94-B2BA-C6693CCB173E}"/>
              </a:ext>
            </a:extLst>
          </p:cNvPr>
          <p:cNvSpPr txBox="1"/>
          <p:nvPr/>
        </p:nvSpPr>
        <p:spPr>
          <a:xfrm>
            <a:off x="7927471" y="4295799"/>
            <a:ext cx="2911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Circulă la plătitor (exemplarul 1, cu ștampila unității) iar exemplarul 2 rămâne în carnet, drept document de verificare a operațiunilor efectuate în registrul de casă.</a:t>
            </a:r>
          </a:p>
        </p:txBody>
      </p:sp>
    </p:spTree>
    <p:extLst>
      <p:ext uri="{BB962C8B-B14F-4D97-AF65-F5344CB8AC3E}">
        <p14:creationId xmlns:p14="http://schemas.microsoft.com/office/powerpoint/2010/main" xmlns="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RO" sz="3600" dirty="0" smtClean="0"/>
          </a:p>
          <a:p>
            <a:r>
              <a:rPr lang="ro-RO" sz="3600" dirty="0" smtClean="0"/>
              <a:t>Date ce trebuie să apară obligatoriu pe chitanța fiscală</a:t>
            </a:r>
          </a:p>
          <a:p>
            <a:endParaRPr lang="en-US" dirty="0"/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xmlns="" id="{F8AB798E-2931-47E1-98F3-178525F00C23}"/>
              </a:ext>
            </a:extLst>
          </p:cNvPr>
          <p:cNvGrpSpPr/>
          <p:nvPr/>
        </p:nvGrpSpPr>
        <p:grpSpPr>
          <a:xfrm>
            <a:off x="6139485" y="1527697"/>
            <a:ext cx="5747715" cy="3110564"/>
            <a:chOff x="4562475" y="1714499"/>
            <a:chExt cx="5193667" cy="1990727"/>
          </a:xfrm>
        </p:grpSpPr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xmlns="" id="{9DBD8868-0108-47E0-9097-0E4D2349E781}"/>
                </a:ext>
              </a:extLst>
            </p:cNvPr>
            <p:cNvSpPr/>
            <p:nvPr/>
          </p:nvSpPr>
          <p:spPr>
            <a:xfrm>
              <a:off x="5868142" y="1716807"/>
              <a:ext cx="388800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xmlns="" id="{BF9EE7E2-A7E5-4503-B16B-188A4A1D23BC}"/>
                </a:ext>
              </a:extLst>
            </p:cNvPr>
            <p:cNvSpPr/>
            <p:nvPr/>
          </p:nvSpPr>
          <p:spPr>
            <a:xfrm>
              <a:off x="5868142" y="2148855"/>
              <a:ext cx="388800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xmlns="" id="{17866E36-11E0-4529-BF54-B106E3B00D1E}"/>
                </a:ext>
              </a:extLst>
            </p:cNvPr>
            <p:cNvSpPr/>
            <p:nvPr/>
          </p:nvSpPr>
          <p:spPr>
            <a:xfrm>
              <a:off x="5868142" y="2580903"/>
              <a:ext cx="388800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xmlns="" id="{A6B96AD9-E7B4-4EC8-B065-0CA87EE18734}"/>
                </a:ext>
              </a:extLst>
            </p:cNvPr>
            <p:cNvSpPr/>
            <p:nvPr/>
          </p:nvSpPr>
          <p:spPr>
            <a:xfrm>
              <a:off x="5868142" y="3012951"/>
              <a:ext cx="388800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F04543F7-3A1E-4633-A3A4-109BB7D2223D}"/>
                </a:ext>
              </a:extLst>
            </p:cNvPr>
            <p:cNvSpPr/>
            <p:nvPr/>
          </p:nvSpPr>
          <p:spPr>
            <a:xfrm>
              <a:off x="4562475" y="1714499"/>
              <a:ext cx="1304925" cy="1990725"/>
            </a:xfrm>
            <a:custGeom>
              <a:avLst/>
              <a:gdLst>
                <a:gd name="connsiteX0" fmla="*/ 1295400 w 1304925"/>
                <a:gd name="connsiteY0" fmla="*/ 0 h 1981200"/>
                <a:gd name="connsiteX1" fmla="*/ 0 w 1304925"/>
                <a:gd name="connsiteY1" fmla="*/ 1981200 h 1981200"/>
                <a:gd name="connsiteX2" fmla="*/ 1304925 w 1304925"/>
                <a:gd name="connsiteY2" fmla="*/ 342900 h 1981200"/>
                <a:gd name="connsiteX3" fmla="*/ 1295400 w 1304925"/>
                <a:gd name="connsiteY3" fmla="*/ 0 h 1981200"/>
                <a:gd name="connsiteX0" fmla="*/ 1295400 w 1304925"/>
                <a:gd name="connsiteY0" fmla="*/ 0 h 1981200"/>
                <a:gd name="connsiteX1" fmla="*/ 0 w 1304925"/>
                <a:gd name="connsiteY1" fmla="*/ 1981200 h 1981200"/>
                <a:gd name="connsiteX2" fmla="*/ 1304925 w 1304925"/>
                <a:gd name="connsiteY2" fmla="*/ 342900 h 1981200"/>
                <a:gd name="connsiteX3" fmla="*/ 1295400 w 1304925"/>
                <a:gd name="connsiteY3" fmla="*/ 0 h 1981200"/>
                <a:gd name="connsiteX0" fmla="*/ 1304925 w 1304925"/>
                <a:gd name="connsiteY0" fmla="*/ 0 h 1990725"/>
                <a:gd name="connsiteX1" fmla="*/ 0 w 1304925"/>
                <a:gd name="connsiteY1" fmla="*/ 1990725 h 1990725"/>
                <a:gd name="connsiteX2" fmla="*/ 1304925 w 1304925"/>
                <a:gd name="connsiteY2" fmla="*/ 352425 h 1990725"/>
                <a:gd name="connsiteX3" fmla="*/ 1304925 w 1304925"/>
                <a:gd name="connsiteY3" fmla="*/ 0 h 1990725"/>
                <a:gd name="connsiteX0" fmla="*/ 1304925 w 1304925"/>
                <a:gd name="connsiteY0" fmla="*/ 0 h 1990725"/>
                <a:gd name="connsiteX1" fmla="*/ 0 w 1304925"/>
                <a:gd name="connsiteY1" fmla="*/ 1990725 h 1990725"/>
                <a:gd name="connsiteX2" fmla="*/ 1304925 w 1304925"/>
                <a:gd name="connsiteY2" fmla="*/ 358709 h 1990725"/>
                <a:gd name="connsiteX3" fmla="*/ 1304925 w 1304925"/>
                <a:gd name="connsiteY3" fmla="*/ 0 h 199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4925" h="1990725">
                  <a:moveTo>
                    <a:pt x="1304925" y="0"/>
                  </a:moveTo>
                  <a:lnTo>
                    <a:pt x="0" y="1990725"/>
                  </a:lnTo>
                  <a:lnTo>
                    <a:pt x="1304925" y="358709"/>
                  </a:lnTo>
                  <a:lnTo>
                    <a:pt x="1304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F3AA37C6-B2EB-4A07-8CB2-3337395555AF}"/>
                </a:ext>
              </a:extLst>
            </p:cNvPr>
            <p:cNvSpPr/>
            <p:nvPr/>
          </p:nvSpPr>
          <p:spPr>
            <a:xfrm>
              <a:off x="4562475" y="2152650"/>
              <a:ext cx="1311299" cy="1543050"/>
            </a:xfrm>
            <a:custGeom>
              <a:avLst/>
              <a:gdLst>
                <a:gd name="connsiteX0" fmla="*/ 1295400 w 1304925"/>
                <a:gd name="connsiteY0" fmla="*/ 0 h 1533525"/>
                <a:gd name="connsiteX1" fmla="*/ 0 w 1304925"/>
                <a:gd name="connsiteY1" fmla="*/ 1533525 h 1533525"/>
                <a:gd name="connsiteX2" fmla="*/ 1304925 w 1304925"/>
                <a:gd name="connsiteY2" fmla="*/ 333375 h 1533525"/>
                <a:gd name="connsiteX3" fmla="*/ 1295400 w 1304925"/>
                <a:gd name="connsiteY3" fmla="*/ 0 h 1533525"/>
                <a:gd name="connsiteX0" fmla="*/ 1304925 w 1304925"/>
                <a:gd name="connsiteY0" fmla="*/ 0 h 1543050"/>
                <a:gd name="connsiteX1" fmla="*/ 0 w 1304925"/>
                <a:gd name="connsiteY1" fmla="*/ 1543050 h 1543050"/>
                <a:gd name="connsiteX2" fmla="*/ 1304925 w 1304925"/>
                <a:gd name="connsiteY2" fmla="*/ 342900 h 1543050"/>
                <a:gd name="connsiteX3" fmla="*/ 1304925 w 1304925"/>
                <a:gd name="connsiteY3" fmla="*/ 0 h 1543050"/>
                <a:gd name="connsiteX0" fmla="*/ 1304925 w 1304925"/>
                <a:gd name="connsiteY0" fmla="*/ 0 h 1543050"/>
                <a:gd name="connsiteX1" fmla="*/ 0 w 1304925"/>
                <a:gd name="connsiteY1" fmla="*/ 1543050 h 1543050"/>
                <a:gd name="connsiteX2" fmla="*/ 1301782 w 1304925"/>
                <a:gd name="connsiteY2" fmla="*/ 355469 h 1543050"/>
                <a:gd name="connsiteX3" fmla="*/ 1304925 w 1304925"/>
                <a:gd name="connsiteY3" fmla="*/ 0 h 1543050"/>
                <a:gd name="connsiteX0" fmla="*/ 1304925 w 1311299"/>
                <a:gd name="connsiteY0" fmla="*/ 0 h 1543050"/>
                <a:gd name="connsiteX1" fmla="*/ 0 w 1311299"/>
                <a:gd name="connsiteY1" fmla="*/ 1543050 h 1543050"/>
                <a:gd name="connsiteX2" fmla="*/ 1311209 w 1311299"/>
                <a:gd name="connsiteY2" fmla="*/ 355469 h 1543050"/>
                <a:gd name="connsiteX3" fmla="*/ 1304925 w 1311299"/>
                <a:gd name="connsiteY3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99" h="1543050">
                  <a:moveTo>
                    <a:pt x="1304925" y="0"/>
                  </a:moveTo>
                  <a:lnTo>
                    <a:pt x="0" y="1543050"/>
                  </a:lnTo>
                  <a:lnTo>
                    <a:pt x="1311209" y="355469"/>
                  </a:lnTo>
                  <a:cubicBezTo>
                    <a:pt x="1312257" y="236979"/>
                    <a:pt x="1303877" y="118490"/>
                    <a:pt x="13049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632FA1FC-ED86-40F7-9CAD-3EAFC5C259E2}"/>
                </a:ext>
              </a:extLst>
            </p:cNvPr>
            <p:cNvSpPr/>
            <p:nvPr/>
          </p:nvSpPr>
          <p:spPr>
            <a:xfrm>
              <a:off x="4562475" y="2581275"/>
              <a:ext cx="1314450" cy="1123950"/>
            </a:xfrm>
            <a:custGeom>
              <a:avLst/>
              <a:gdLst>
                <a:gd name="connsiteX0" fmla="*/ 1304925 w 1314450"/>
                <a:gd name="connsiteY0" fmla="*/ 0 h 1123950"/>
                <a:gd name="connsiteX1" fmla="*/ 0 w 1314450"/>
                <a:gd name="connsiteY1" fmla="*/ 1123950 h 1123950"/>
                <a:gd name="connsiteX2" fmla="*/ 1314450 w 1314450"/>
                <a:gd name="connsiteY2" fmla="*/ 352425 h 1123950"/>
                <a:gd name="connsiteX3" fmla="*/ 1304925 w 1314450"/>
                <a:gd name="connsiteY3" fmla="*/ 0 h 1123950"/>
                <a:gd name="connsiteX0" fmla="*/ 1304925 w 1314450"/>
                <a:gd name="connsiteY0" fmla="*/ 0 h 1123950"/>
                <a:gd name="connsiteX1" fmla="*/ 0 w 1314450"/>
                <a:gd name="connsiteY1" fmla="*/ 1123950 h 1123950"/>
                <a:gd name="connsiteX2" fmla="*/ 1314450 w 1314450"/>
                <a:gd name="connsiteY2" fmla="*/ 358709 h 1123950"/>
                <a:gd name="connsiteX3" fmla="*/ 1304925 w 131445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50" h="1123950">
                  <a:moveTo>
                    <a:pt x="1304925" y="0"/>
                  </a:moveTo>
                  <a:lnTo>
                    <a:pt x="0" y="1123950"/>
                  </a:lnTo>
                  <a:lnTo>
                    <a:pt x="1314450" y="358709"/>
                  </a:lnTo>
                  <a:lnTo>
                    <a:pt x="1304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88B990AC-6A34-41C3-BC86-548116161F20}"/>
                </a:ext>
              </a:extLst>
            </p:cNvPr>
            <p:cNvSpPr/>
            <p:nvPr/>
          </p:nvSpPr>
          <p:spPr>
            <a:xfrm>
              <a:off x="4562475" y="3013044"/>
              <a:ext cx="1314547" cy="692182"/>
            </a:xfrm>
            <a:custGeom>
              <a:avLst/>
              <a:gdLst>
                <a:gd name="connsiteX0" fmla="*/ 1314450 w 1323975"/>
                <a:gd name="connsiteY0" fmla="*/ 0 h 695325"/>
                <a:gd name="connsiteX1" fmla="*/ 0 w 1323975"/>
                <a:gd name="connsiteY1" fmla="*/ 695325 h 695325"/>
                <a:gd name="connsiteX2" fmla="*/ 1323975 w 1323975"/>
                <a:gd name="connsiteY2" fmla="*/ 342900 h 695325"/>
                <a:gd name="connsiteX3" fmla="*/ 1314450 w 1323975"/>
                <a:gd name="connsiteY3" fmla="*/ 0 h 695325"/>
                <a:gd name="connsiteX0" fmla="*/ 1314450 w 1323975"/>
                <a:gd name="connsiteY0" fmla="*/ 0 h 695325"/>
                <a:gd name="connsiteX1" fmla="*/ 0 w 1323975"/>
                <a:gd name="connsiteY1" fmla="*/ 695325 h 695325"/>
                <a:gd name="connsiteX2" fmla="*/ 1323975 w 1323975"/>
                <a:gd name="connsiteY2" fmla="*/ 371475 h 695325"/>
                <a:gd name="connsiteX3" fmla="*/ 1314450 w 1323975"/>
                <a:gd name="connsiteY3" fmla="*/ 0 h 695325"/>
                <a:gd name="connsiteX0" fmla="*/ 1314450 w 1323975"/>
                <a:gd name="connsiteY0" fmla="*/ 0 h 695325"/>
                <a:gd name="connsiteX1" fmla="*/ 0 w 1323975"/>
                <a:gd name="connsiteY1" fmla="*/ 695325 h 695325"/>
                <a:gd name="connsiteX2" fmla="*/ 1323975 w 1323975"/>
                <a:gd name="connsiteY2" fmla="*/ 304800 h 695325"/>
                <a:gd name="connsiteX3" fmla="*/ 1314450 w 1323975"/>
                <a:gd name="connsiteY3" fmla="*/ 0 h 695325"/>
                <a:gd name="connsiteX0" fmla="*/ 1314450 w 1323975"/>
                <a:gd name="connsiteY0" fmla="*/ 0 h 695325"/>
                <a:gd name="connsiteX1" fmla="*/ 0 w 1323975"/>
                <a:gd name="connsiteY1" fmla="*/ 695325 h 695325"/>
                <a:gd name="connsiteX2" fmla="*/ 1323975 w 1323975"/>
                <a:gd name="connsiteY2" fmla="*/ 352425 h 695325"/>
                <a:gd name="connsiteX3" fmla="*/ 1314450 w 1323975"/>
                <a:gd name="connsiteY3" fmla="*/ 0 h 695325"/>
                <a:gd name="connsiteX0" fmla="*/ 1314450 w 1323975"/>
                <a:gd name="connsiteY0" fmla="*/ 0 h 695325"/>
                <a:gd name="connsiteX1" fmla="*/ 0 w 1323975"/>
                <a:gd name="connsiteY1" fmla="*/ 695325 h 695325"/>
                <a:gd name="connsiteX2" fmla="*/ 1323975 w 1323975"/>
                <a:gd name="connsiteY2" fmla="*/ 361852 h 695325"/>
                <a:gd name="connsiteX3" fmla="*/ 1314450 w 1323975"/>
                <a:gd name="connsiteY3" fmla="*/ 0 h 695325"/>
                <a:gd name="connsiteX0" fmla="*/ 1314450 w 1323975"/>
                <a:gd name="connsiteY0" fmla="*/ 0 h 689040"/>
                <a:gd name="connsiteX1" fmla="*/ 0 w 1323975"/>
                <a:gd name="connsiteY1" fmla="*/ 689040 h 689040"/>
                <a:gd name="connsiteX2" fmla="*/ 1323975 w 1323975"/>
                <a:gd name="connsiteY2" fmla="*/ 355567 h 689040"/>
                <a:gd name="connsiteX3" fmla="*/ 1314450 w 1323975"/>
                <a:gd name="connsiteY3" fmla="*/ 0 h 689040"/>
                <a:gd name="connsiteX0" fmla="*/ 1317592 w 1323975"/>
                <a:gd name="connsiteY0" fmla="*/ 0 h 685898"/>
                <a:gd name="connsiteX1" fmla="*/ 0 w 1323975"/>
                <a:gd name="connsiteY1" fmla="*/ 685898 h 685898"/>
                <a:gd name="connsiteX2" fmla="*/ 1323975 w 1323975"/>
                <a:gd name="connsiteY2" fmla="*/ 352425 h 685898"/>
                <a:gd name="connsiteX3" fmla="*/ 1317592 w 1323975"/>
                <a:gd name="connsiteY3" fmla="*/ 0 h 685898"/>
                <a:gd name="connsiteX0" fmla="*/ 1317592 w 1330259"/>
                <a:gd name="connsiteY0" fmla="*/ 0 h 685898"/>
                <a:gd name="connsiteX1" fmla="*/ 0 w 1330259"/>
                <a:gd name="connsiteY1" fmla="*/ 685898 h 685898"/>
                <a:gd name="connsiteX2" fmla="*/ 1330259 w 1330259"/>
                <a:gd name="connsiteY2" fmla="*/ 346141 h 685898"/>
                <a:gd name="connsiteX3" fmla="*/ 1317592 w 1330259"/>
                <a:gd name="connsiteY3" fmla="*/ 0 h 685898"/>
                <a:gd name="connsiteX0" fmla="*/ 1323877 w 1330259"/>
                <a:gd name="connsiteY0" fmla="*/ 0 h 695325"/>
                <a:gd name="connsiteX1" fmla="*/ 0 w 1330259"/>
                <a:gd name="connsiteY1" fmla="*/ 695325 h 695325"/>
                <a:gd name="connsiteX2" fmla="*/ 1330259 w 1330259"/>
                <a:gd name="connsiteY2" fmla="*/ 355568 h 695325"/>
                <a:gd name="connsiteX3" fmla="*/ 1323877 w 1330259"/>
                <a:gd name="connsiteY3" fmla="*/ 0 h 695325"/>
                <a:gd name="connsiteX0" fmla="*/ 1305023 w 1330259"/>
                <a:gd name="connsiteY0" fmla="*/ 0 h 692182"/>
                <a:gd name="connsiteX1" fmla="*/ 0 w 1330259"/>
                <a:gd name="connsiteY1" fmla="*/ 692182 h 692182"/>
                <a:gd name="connsiteX2" fmla="*/ 1330259 w 1330259"/>
                <a:gd name="connsiteY2" fmla="*/ 352425 h 692182"/>
                <a:gd name="connsiteX3" fmla="*/ 1305023 w 1330259"/>
                <a:gd name="connsiteY3" fmla="*/ 0 h 692182"/>
                <a:gd name="connsiteX0" fmla="*/ 1305023 w 1305023"/>
                <a:gd name="connsiteY0" fmla="*/ 0 h 692182"/>
                <a:gd name="connsiteX1" fmla="*/ 0 w 1305023"/>
                <a:gd name="connsiteY1" fmla="*/ 692182 h 692182"/>
                <a:gd name="connsiteX2" fmla="*/ 1301978 w 1305023"/>
                <a:gd name="connsiteY2" fmla="*/ 355567 h 692182"/>
                <a:gd name="connsiteX3" fmla="*/ 1305023 w 1305023"/>
                <a:gd name="connsiteY3" fmla="*/ 0 h 692182"/>
                <a:gd name="connsiteX0" fmla="*/ 1305023 w 1314547"/>
                <a:gd name="connsiteY0" fmla="*/ 0 h 692182"/>
                <a:gd name="connsiteX1" fmla="*/ 0 w 1314547"/>
                <a:gd name="connsiteY1" fmla="*/ 692182 h 692182"/>
                <a:gd name="connsiteX2" fmla="*/ 1314547 w 1314547"/>
                <a:gd name="connsiteY2" fmla="*/ 355567 h 692182"/>
                <a:gd name="connsiteX3" fmla="*/ 1305023 w 1314547"/>
                <a:gd name="connsiteY3" fmla="*/ 0 h 69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547" h="692182">
                  <a:moveTo>
                    <a:pt x="1305023" y="0"/>
                  </a:moveTo>
                  <a:lnTo>
                    <a:pt x="0" y="692182"/>
                  </a:lnTo>
                  <a:lnTo>
                    <a:pt x="1314547" y="355567"/>
                  </a:lnTo>
                  <a:lnTo>
                    <a:pt x="13050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xmlns="" id="{707C9E8C-6885-4220-AF0D-AC37524EC974}"/>
              </a:ext>
            </a:extLst>
          </p:cNvPr>
          <p:cNvGrpSpPr/>
          <p:nvPr/>
        </p:nvGrpSpPr>
        <p:grpSpPr>
          <a:xfrm rot="10800000">
            <a:off x="596348" y="3207025"/>
            <a:ext cx="5473149" cy="2776893"/>
            <a:chOff x="4562475" y="1716807"/>
            <a:chExt cx="5193670" cy="1988418"/>
          </a:xfrm>
          <a:solidFill>
            <a:schemeClr val="accent4"/>
          </a:solidFill>
        </p:grpSpPr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xmlns="" id="{D1F89EF0-D18B-4731-8DB3-73F4F5030E4B}"/>
                </a:ext>
              </a:extLst>
            </p:cNvPr>
            <p:cNvSpPr/>
            <p:nvPr/>
          </p:nvSpPr>
          <p:spPr>
            <a:xfrm>
              <a:off x="5868145" y="1716807"/>
              <a:ext cx="388800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xmlns="" id="{7F1040B5-906D-4D69-ADAA-F97E832E3006}"/>
                </a:ext>
              </a:extLst>
            </p:cNvPr>
            <p:cNvSpPr/>
            <p:nvPr/>
          </p:nvSpPr>
          <p:spPr>
            <a:xfrm>
              <a:off x="5868145" y="2148855"/>
              <a:ext cx="388800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xmlns="" id="{8D2812D4-E59F-4708-A398-655AE6C32E30}"/>
                </a:ext>
              </a:extLst>
            </p:cNvPr>
            <p:cNvSpPr/>
            <p:nvPr/>
          </p:nvSpPr>
          <p:spPr>
            <a:xfrm>
              <a:off x="5868145" y="2580903"/>
              <a:ext cx="388800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xmlns="" id="{7AC9519A-6819-49C8-B383-B07C85E1FD70}"/>
                </a:ext>
              </a:extLst>
            </p:cNvPr>
            <p:cNvSpPr/>
            <p:nvPr/>
          </p:nvSpPr>
          <p:spPr>
            <a:xfrm>
              <a:off x="5868145" y="3012951"/>
              <a:ext cx="3888000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E941E8F8-8989-425E-9D26-796FC67957A6}"/>
                </a:ext>
              </a:extLst>
            </p:cNvPr>
            <p:cNvSpPr/>
            <p:nvPr/>
          </p:nvSpPr>
          <p:spPr>
            <a:xfrm>
              <a:off x="4562476" y="1717577"/>
              <a:ext cx="1310757" cy="1987646"/>
            </a:xfrm>
            <a:custGeom>
              <a:avLst/>
              <a:gdLst>
                <a:gd name="connsiteX0" fmla="*/ 1295400 w 1304925"/>
                <a:gd name="connsiteY0" fmla="*/ 0 h 1981200"/>
                <a:gd name="connsiteX1" fmla="*/ 0 w 1304925"/>
                <a:gd name="connsiteY1" fmla="*/ 1981200 h 1981200"/>
                <a:gd name="connsiteX2" fmla="*/ 1304925 w 1304925"/>
                <a:gd name="connsiteY2" fmla="*/ 342900 h 1981200"/>
                <a:gd name="connsiteX3" fmla="*/ 1295400 w 1304925"/>
                <a:gd name="connsiteY3" fmla="*/ 0 h 1981200"/>
                <a:gd name="connsiteX0" fmla="*/ 1295400 w 1304925"/>
                <a:gd name="connsiteY0" fmla="*/ 0 h 1981200"/>
                <a:gd name="connsiteX1" fmla="*/ 0 w 1304925"/>
                <a:gd name="connsiteY1" fmla="*/ 1981200 h 1981200"/>
                <a:gd name="connsiteX2" fmla="*/ 1304925 w 1304925"/>
                <a:gd name="connsiteY2" fmla="*/ 342900 h 1981200"/>
                <a:gd name="connsiteX3" fmla="*/ 1295400 w 1304925"/>
                <a:gd name="connsiteY3" fmla="*/ 0 h 1981200"/>
                <a:gd name="connsiteX0" fmla="*/ 1304925 w 1304925"/>
                <a:gd name="connsiteY0" fmla="*/ 0 h 1990725"/>
                <a:gd name="connsiteX1" fmla="*/ 0 w 1304925"/>
                <a:gd name="connsiteY1" fmla="*/ 1990725 h 1990725"/>
                <a:gd name="connsiteX2" fmla="*/ 1304925 w 1304925"/>
                <a:gd name="connsiteY2" fmla="*/ 352425 h 1990725"/>
                <a:gd name="connsiteX3" fmla="*/ 1304925 w 1304925"/>
                <a:gd name="connsiteY3" fmla="*/ 0 h 1990725"/>
                <a:gd name="connsiteX0" fmla="*/ 1301846 w 1304925"/>
                <a:gd name="connsiteY0" fmla="*/ 0 h 1984567"/>
                <a:gd name="connsiteX1" fmla="*/ 0 w 1304925"/>
                <a:gd name="connsiteY1" fmla="*/ 1984567 h 1984567"/>
                <a:gd name="connsiteX2" fmla="*/ 1304925 w 1304925"/>
                <a:gd name="connsiteY2" fmla="*/ 346267 h 1984567"/>
                <a:gd name="connsiteX3" fmla="*/ 1301846 w 1304925"/>
                <a:gd name="connsiteY3" fmla="*/ 0 h 1984567"/>
                <a:gd name="connsiteX0" fmla="*/ 1301846 w 1308003"/>
                <a:gd name="connsiteY0" fmla="*/ 0 h 1984567"/>
                <a:gd name="connsiteX1" fmla="*/ 0 w 1308003"/>
                <a:gd name="connsiteY1" fmla="*/ 1984567 h 1984567"/>
                <a:gd name="connsiteX2" fmla="*/ 1308003 w 1308003"/>
                <a:gd name="connsiteY2" fmla="*/ 349346 h 1984567"/>
                <a:gd name="connsiteX3" fmla="*/ 1301846 w 1308003"/>
                <a:gd name="connsiteY3" fmla="*/ 0 h 1984567"/>
                <a:gd name="connsiteX0" fmla="*/ 1304925 w 1308003"/>
                <a:gd name="connsiteY0" fmla="*/ 0 h 1987646"/>
                <a:gd name="connsiteX1" fmla="*/ 0 w 1308003"/>
                <a:gd name="connsiteY1" fmla="*/ 1987646 h 1987646"/>
                <a:gd name="connsiteX2" fmla="*/ 1308003 w 1308003"/>
                <a:gd name="connsiteY2" fmla="*/ 352425 h 1987646"/>
                <a:gd name="connsiteX3" fmla="*/ 1304925 w 1308003"/>
                <a:gd name="connsiteY3" fmla="*/ 0 h 1987646"/>
                <a:gd name="connsiteX0" fmla="*/ 1307679 w 1308018"/>
                <a:gd name="connsiteY0" fmla="*/ 0 h 1987646"/>
                <a:gd name="connsiteX1" fmla="*/ 0 w 1308018"/>
                <a:gd name="connsiteY1" fmla="*/ 1987646 h 1987646"/>
                <a:gd name="connsiteX2" fmla="*/ 1308003 w 1308018"/>
                <a:gd name="connsiteY2" fmla="*/ 352425 h 1987646"/>
                <a:gd name="connsiteX3" fmla="*/ 1307679 w 1308018"/>
                <a:gd name="connsiteY3" fmla="*/ 0 h 1987646"/>
                <a:gd name="connsiteX0" fmla="*/ 1307679 w 1310757"/>
                <a:gd name="connsiteY0" fmla="*/ 0 h 1987646"/>
                <a:gd name="connsiteX1" fmla="*/ 0 w 1310757"/>
                <a:gd name="connsiteY1" fmla="*/ 1987646 h 1987646"/>
                <a:gd name="connsiteX2" fmla="*/ 1310757 w 1310757"/>
                <a:gd name="connsiteY2" fmla="*/ 352425 h 1987646"/>
                <a:gd name="connsiteX3" fmla="*/ 1307679 w 1310757"/>
                <a:gd name="connsiteY3" fmla="*/ 0 h 198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757" h="1987646">
                  <a:moveTo>
                    <a:pt x="1307679" y="0"/>
                  </a:moveTo>
                  <a:lnTo>
                    <a:pt x="0" y="1987646"/>
                  </a:lnTo>
                  <a:lnTo>
                    <a:pt x="1310757" y="352425"/>
                  </a:lnTo>
                  <a:cubicBezTo>
                    <a:pt x="1309731" y="237003"/>
                    <a:pt x="1308705" y="115422"/>
                    <a:pt x="13076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4B15009D-14E6-4A66-9AB0-C7521084A464}"/>
                </a:ext>
              </a:extLst>
            </p:cNvPr>
            <p:cNvSpPr/>
            <p:nvPr/>
          </p:nvSpPr>
          <p:spPr>
            <a:xfrm>
              <a:off x="4562475" y="2144388"/>
              <a:ext cx="1316915" cy="1551312"/>
            </a:xfrm>
            <a:custGeom>
              <a:avLst/>
              <a:gdLst>
                <a:gd name="connsiteX0" fmla="*/ 1295400 w 1304925"/>
                <a:gd name="connsiteY0" fmla="*/ 0 h 1533525"/>
                <a:gd name="connsiteX1" fmla="*/ 0 w 1304925"/>
                <a:gd name="connsiteY1" fmla="*/ 1533525 h 1533525"/>
                <a:gd name="connsiteX2" fmla="*/ 1304925 w 1304925"/>
                <a:gd name="connsiteY2" fmla="*/ 333375 h 1533525"/>
                <a:gd name="connsiteX3" fmla="*/ 1295400 w 1304925"/>
                <a:gd name="connsiteY3" fmla="*/ 0 h 1533525"/>
                <a:gd name="connsiteX0" fmla="*/ 1304925 w 1304925"/>
                <a:gd name="connsiteY0" fmla="*/ 0 h 1543050"/>
                <a:gd name="connsiteX1" fmla="*/ 0 w 1304925"/>
                <a:gd name="connsiteY1" fmla="*/ 1543050 h 1543050"/>
                <a:gd name="connsiteX2" fmla="*/ 1304925 w 1304925"/>
                <a:gd name="connsiteY2" fmla="*/ 342900 h 1543050"/>
                <a:gd name="connsiteX3" fmla="*/ 1304925 w 1304925"/>
                <a:gd name="connsiteY3" fmla="*/ 0 h 1543050"/>
                <a:gd name="connsiteX0" fmla="*/ 1304925 w 1314161"/>
                <a:gd name="connsiteY0" fmla="*/ 0 h 1543050"/>
                <a:gd name="connsiteX1" fmla="*/ 0 w 1314161"/>
                <a:gd name="connsiteY1" fmla="*/ 1543050 h 1543050"/>
                <a:gd name="connsiteX2" fmla="*/ 1314161 w 1314161"/>
                <a:gd name="connsiteY2" fmla="*/ 342900 h 1543050"/>
                <a:gd name="connsiteX3" fmla="*/ 1304925 w 1314161"/>
                <a:gd name="connsiteY3" fmla="*/ 0 h 1543050"/>
                <a:gd name="connsiteX0" fmla="*/ 1304925 w 1314161"/>
                <a:gd name="connsiteY0" fmla="*/ 0 h 1543050"/>
                <a:gd name="connsiteX1" fmla="*/ 0 w 1314161"/>
                <a:gd name="connsiteY1" fmla="*/ 1543050 h 1543050"/>
                <a:gd name="connsiteX2" fmla="*/ 1314161 w 1314161"/>
                <a:gd name="connsiteY2" fmla="*/ 342900 h 1543050"/>
                <a:gd name="connsiteX3" fmla="*/ 1304925 w 1314161"/>
                <a:gd name="connsiteY3" fmla="*/ 0 h 1543050"/>
                <a:gd name="connsiteX0" fmla="*/ 1304925 w 1316915"/>
                <a:gd name="connsiteY0" fmla="*/ 0 h 1543050"/>
                <a:gd name="connsiteX1" fmla="*/ 0 w 1316915"/>
                <a:gd name="connsiteY1" fmla="*/ 1543050 h 1543050"/>
                <a:gd name="connsiteX2" fmla="*/ 1316915 w 1316915"/>
                <a:gd name="connsiteY2" fmla="*/ 345654 h 1543050"/>
                <a:gd name="connsiteX3" fmla="*/ 1304925 w 1316915"/>
                <a:gd name="connsiteY3" fmla="*/ 0 h 1543050"/>
                <a:gd name="connsiteX0" fmla="*/ 1310433 w 1316915"/>
                <a:gd name="connsiteY0" fmla="*/ 0 h 1543050"/>
                <a:gd name="connsiteX1" fmla="*/ 0 w 1316915"/>
                <a:gd name="connsiteY1" fmla="*/ 1543050 h 1543050"/>
                <a:gd name="connsiteX2" fmla="*/ 1316915 w 1316915"/>
                <a:gd name="connsiteY2" fmla="*/ 345654 h 1543050"/>
                <a:gd name="connsiteX3" fmla="*/ 1310433 w 1316915"/>
                <a:gd name="connsiteY3" fmla="*/ 0 h 1543050"/>
                <a:gd name="connsiteX0" fmla="*/ 1310433 w 1316915"/>
                <a:gd name="connsiteY0" fmla="*/ 0 h 1543050"/>
                <a:gd name="connsiteX1" fmla="*/ 0 w 1316915"/>
                <a:gd name="connsiteY1" fmla="*/ 1543050 h 1543050"/>
                <a:gd name="connsiteX2" fmla="*/ 1316915 w 1316915"/>
                <a:gd name="connsiteY2" fmla="*/ 353916 h 1543050"/>
                <a:gd name="connsiteX3" fmla="*/ 1310433 w 1316915"/>
                <a:gd name="connsiteY3" fmla="*/ 0 h 1543050"/>
                <a:gd name="connsiteX0" fmla="*/ 1313187 w 1316915"/>
                <a:gd name="connsiteY0" fmla="*/ 0 h 1551312"/>
                <a:gd name="connsiteX1" fmla="*/ 0 w 1316915"/>
                <a:gd name="connsiteY1" fmla="*/ 1551312 h 1551312"/>
                <a:gd name="connsiteX2" fmla="*/ 1316915 w 1316915"/>
                <a:gd name="connsiteY2" fmla="*/ 362178 h 1551312"/>
                <a:gd name="connsiteX3" fmla="*/ 1313187 w 1316915"/>
                <a:gd name="connsiteY3" fmla="*/ 0 h 155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6915" h="1551312">
                  <a:moveTo>
                    <a:pt x="1313187" y="0"/>
                  </a:moveTo>
                  <a:lnTo>
                    <a:pt x="0" y="1551312"/>
                  </a:lnTo>
                  <a:lnTo>
                    <a:pt x="1316915" y="362178"/>
                  </a:lnTo>
                  <a:cubicBezTo>
                    <a:pt x="1315672" y="241452"/>
                    <a:pt x="1314430" y="120726"/>
                    <a:pt x="13131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BC7FC0A4-D6AC-4BE7-94FD-CF14EF2D5495}"/>
                </a:ext>
              </a:extLst>
            </p:cNvPr>
            <p:cNvSpPr/>
            <p:nvPr/>
          </p:nvSpPr>
          <p:spPr>
            <a:xfrm>
              <a:off x="4562476" y="2580626"/>
              <a:ext cx="1314449" cy="1124599"/>
            </a:xfrm>
            <a:custGeom>
              <a:avLst/>
              <a:gdLst>
                <a:gd name="connsiteX0" fmla="*/ 1304925 w 1314450"/>
                <a:gd name="connsiteY0" fmla="*/ 0 h 1123950"/>
                <a:gd name="connsiteX1" fmla="*/ 0 w 1314450"/>
                <a:gd name="connsiteY1" fmla="*/ 1123950 h 1123950"/>
                <a:gd name="connsiteX2" fmla="*/ 1314450 w 1314450"/>
                <a:gd name="connsiteY2" fmla="*/ 352425 h 1123950"/>
                <a:gd name="connsiteX3" fmla="*/ 1304925 w 1314450"/>
                <a:gd name="connsiteY3" fmla="*/ 0 h 1123950"/>
                <a:gd name="connsiteX0" fmla="*/ 1304925 w 1308292"/>
                <a:gd name="connsiteY0" fmla="*/ 0 h 1123950"/>
                <a:gd name="connsiteX1" fmla="*/ 0 w 1308292"/>
                <a:gd name="connsiteY1" fmla="*/ 1123950 h 1123950"/>
                <a:gd name="connsiteX2" fmla="*/ 1308292 w 1308292"/>
                <a:gd name="connsiteY2" fmla="*/ 358582 h 1123950"/>
                <a:gd name="connsiteX3" fmla="*/ 1304925 w 1308292"/>
                <a:gd name="connsiteY3" fmla="*/ 0 h 1123950"/>
                <a:gd name="connsiteX0" fmla="*/ 1298767 w 1308292"/>
                <a:gd name="connsiteY0" fmla="*/ 0 h 1123950"/>
                <a:gd name="connsiteX1" fmla="*/ 0 w 1308292"/>
                <a:gd name="connsiteY1" fmla="*/ 1123950 h 1123950"/>
                <a:gd name="connsiteX2" fmla="*/ 1308292 w 1308292"/>
                <a:gd name="connsiteY2" fmla="*/ 358582 h 1123950"/>
                <a:gd name="connsiteX3" fmla="*/ 1298767 w 1308292"/>
                <a:gd name="connsiteY3" fmla="*/ 0 h 1123950"/>
                <a:gd name="connsiteX0" fmla="*/ 1301846 w 1308292"/>
                <a:gd name="connsiteY0" fmla="*/ 0 h 1127029"/>
                <a:gd name="connsiteX1" fmla="*/ 0 w 1308292"/>
                <a:gd name="connsiteY1" fmla="*/ 1127029 h 1127029"/>
                <a:gd name="connsiteX2" fmla="*/ 1308292 w 1308292"/>
                <a:gd name="connsiteY2" fmla="*/ 361661 h 1127029"/>
                <a:gd name="connsiteX3" fmla="*/ 1301846 w 1308292"/>
                <a:gd name="connsiteY3" fmla="*/ 0 h 1127029"/>
                <a:gd name="connsiteX0" fmla="*/ 1308004 w 1308365"/>
                <a:gd name="connsiteY0" fmla="*/ 0 h 1130108"/>
                <a:gd name="connsiteX1" fmla="*/ 0 w 1308365"/>
                <a:gd name="connsiteY1" fmla="*/ 1130108 h 1130108"/>
                <a:gd name="connsiteX2" fmla="*/ 1308292 w 1308365"/>
                <a:gd name="connsiteY2" fmla="*/ 364740 h 1130108"/>
                <a:gd name="connsiteX3" fmla="*/ 1308004 w 1308365"/>
                <a:gd name="connsiteY3" fmla="*/ 0 h 1130108"/>
                <a:gd name="connsiteX0" fmla="*/ 1308004 w 1314449"/>
                <a:gd name="connsiteY0" fmla="*/ 0 h 1130108"/>
                <a:gd name="connsiteX1" fmla="*/ 0 w 1314449"/>
                <a:gd name="connsiteY1" fmla="*/ 1130108 h 1130108"/>
                <a:gd name="connsiteX2" fmla="*/ 1314449 w 1314449"/>
                <a:gd name="connsiteY2" fmla="*/ 361661 h 1130108"/>
                <a:gd name="connsiteX3" fmla="*/ 1308004 w 1314449"/>
                <a:gd name="connsiteY3" fmla="*/ 0 h 1130108"/>
                <a:gd name="connsiteX0" fmla="*/ 1310758 w 1314449"/>
                <a:gd name="connsiteY0" fmla="*/ 0 h 1121845"/>
                <a:gd name="connsiteX1" fmla="*/ 0 w 1314449"/>
                <a:gd name="connsiteY1" fmla="*/ 1121845 h 1121845"/>
                <a:gd name="connsiteX2" fmla="*/ 1314449 w 1314449"/>
                <a:gd name="connsiteY2" fmla="*/ 353398 h 1121845"/>
                <a:gd name="connsiteX3" fmla="*/ 1310758 w 1314449"/>
                <a:gd name="connsiteY3" fmla="*/ 0 h 1121845"/>
                <a:gd name="connsiteX0" fmla="*/ 1310758 w 1314449"/>
                <a:gd name="connsiteY0" fmla="*/ 0 h 1124599"/>
                <a:gd name="connsiteX1" fmla="*/ 0 w 1314449"/>
                <a:gd name="connsiteY1" fmla="*/ 1124599 h 1124599"/>
                <a:gd name="connsiteX2" fmla="*/ 1314449 w 1314449"/>
                <a:gd name="connsiteY2" fmla="*/ 356152 h 1124599"/>
                <a:gd name="connsiteX3" fmla="*/ 1310758 w 1314449"/>
                <a:gd name="connsiteY3" fmla="*/ 0 h 112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449" h="1124599">
                  <a:moveTo>
                    <a:pt x="1310758" y="0"/>
                  </a:moveTo>
                  <a:lnTo>
                    <a:pt x="0" y="1124599"/>
                  </a:lnTo>
                  <a:lnTo>
                    <a:pt x="1314449" y="356152"/>
                  </a:lnTo>
                  <a:cubicBezTo>
                    <a:pt x="1313327" y="236625"/>
                    <a:pt x="1311880" y="119527"/>
                    <a:pt x="13107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8533EDE2-BCD3-4AA7-BE9F-8BA696698A8E}"/>
                </a:ext>
              </a:extLst>
            </p:cNvPr>
            <p:cNvSpPr/>
            <p:nvPr/>
          </p:nvSpPr>
          <p:spPr>
            <a:xfrm>
              <a:off x="4562475" y="3012654"/>
              <a:ext cx="1327054" cy="692571"/>
            </a:xfrm>
            <a:custGeom>
              <a:avLst/>
              <a:gdLst>
                <a:gd name="connsiteX0" fmla="*/ 1314450 w 1323975"/>
                <a:gd name="connsiteY0" fmla="*/ 0 h 695325"/>
                <a:gd name="connsiteX1" fmla="*/ 0 w 1323975"/>
                <a:gd name="connsiteY1" fmla="*/ 695325 h 695325"/>
                <a:gd name="connsiteX2" fmla="*/ 1323975 w 1323975"/>
                <a:gd name="connsiteY2" fmla="*/ 342900 h 695325"/>
                <a:gd name="connsiteX3" fmla="*/ 1314450 w 1323975"/>
                <a:gd name="connsiteY3" fmla="*/ 0 h 695325"/>
                <a:gd name="connsiteX0" fmla="*/ 1314450 w 1323975"/>
                <a:gd name="connsiteY0" fmla="*/ 0 h 695325"/>
                <a:gd name="connsiteX1" fmla="*/ 0 w 1323975"/>
                <a:gd name="connsiteY1" fmla="*/ 695325 h 695325"/>
                <a:gd name="connsiteX2" fmla="*/ 1323975 w 1323975"/>
                <a:gd name="connsiteY2" fmla="*/ 371475 h 695325"/>
                <a:gd name="connsiteX3" fmla="*/ 1314450 w 1323975"/>
                <a:gd name="connsiteY3" fmla="*/ 0 h 695325"/>
                <a:gd name="connsiteX0" fmla="*/ 1314450 w 1323975"/>
                <a:gd name="connsiteY0" fmla="*/ 0 h 695325"/>
                <a:gd name="connsiteX1" fmla="*/ 0 w 1323975"/>
                <a:gd name="connsiteY1" fmla="*/ 695325 h 695325"/>
                <a:gd name="connsiteX2" fmla="*/ 1323975 w 1323975"/>
                <a:gd name="connsiteY2" fmla="*/ 304800 h 695325"/>
                <a:gd name="connsiteX3" fmla="*/ 1314450 w 1323975"/>
                <a:gd name="connsiteY3" fmla="*/ 0 h 695325"/>
                <a:gd name="connsiteX0" fmla="*/ 1314450 w 1323975"/>
                <a:gd name="connsiteY0" fmla="*/ 0 h 695325"/>
                <a:gd name="connsiteX1" fmla="*/ 0 w 1323975"/>
                <a:gd name="connsiteY1" fmla="*/ 695325 h 695325"/>
                <a:gd name="connsiteX2" fmla="*/ 1323975 w 1323975"/>
                <a:gd name="connsiteY2" fmla="*/ 352425 h 695325"/>
                <a:gd name="connsiteX3" fmla="*/ 1314450 w 1323975"/>
                <a:gd name="connsiteY3" fmla="*/ 0 h 695325"/>
                <a:gd name="connsiteX0" fmla="*/ 1314450 w 1323975"/>
                <a:gd name="connsiteY0" fmla="*/ 0 h 695325"/>
                <a:gd name="connsiteX1" fmla="*/ 0 w 1323975"/>
                <a:gd name="connsiteY1" fmla="*/ 695325 h 695325"/>
                <a:gd name="connsiteX2" fmla="*/ 1323975 w 1323975"/>
                <a:gd name="connsiteY2" fmla="*/ 355504 h 695325"/>
                <a:gd name="connsiteX3" fmla="*/ 1314450 w 1323975"/>
                <a:gd name="connsiteY3" fmla="*/ 0 h 695325"/>
                <a:gd name="connsiteX0" fmla="*/ 1311372 w 1323975"/>
                <a:gd name="connsiteY0" fmla="*/ 0 h 695325"/>
                <a:gd name="connsiteX1" fmla="*/ 0 w 1323975"/>
                <a:gd name="connsiteY1" fmla="*/ 695325 h 695325"/>
                <a:gd name="connsiteX2" fmla="*/ 1323975 w 1323975"/>
                <a:gd name="connsiteY2" fmla="*/ 355504 h 695325"/>
                <a:gd name="connsiteX3" fmla="*/ 1311372 w 1323975"/>
                <a:gd name="connsiteY3" fmla="*/ 0 h 695325"/>
                <a:gd name="connsiteX0" fmla="*/ 1311372 w 1327054"/>
                <a:gd name="connsiteY0" fmla="*/ 0 h 695325"/>
                <a:gd name="connsiteX1" fmla="*/ 0 w 1327054"/>
                <a:gd name="connsiteY1" fmla="*/ 695325 h 695325"/>
                <a:gd name="connsiteX2" fmla="*/ 1327054 w 1327054"/>
                <a:gd name="connsiteY2" fmla="*/ 358582 h 695325"/>
                <a:gd name="connsiteX3" fmla="*/ 1311372 w 1327054"/>
                <a:gd name="connsiteY3" fmla="*/ 0 h 695325"/>
                <a:gd name="connsiteX0" fmla="*/ 1311372 w 1327054"/>
                <a:gd name="connsiteY0" fmla="*/ 0 h 692571"/>
                <a:gd name="connsiteX1" fmla="*/ 0 w 1327054"/>
                <a:gd name="connsiteY1" fmla="*/ 692571 h 692571"/>
                <a:gd name="connsiteX2" fmla="*/ 1327054 w 1327054"/>
                <a:gd name="connsiteY2" fmla="*/ 355828 h 692571"/>
                <a:gd name="connsiteX3" fmla="*/ 1311372 w 1327054"/>
                <a:gd name="connsiteY3" fmla="*/ 0 h 69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7054" h="692571">
                  <a:moveTo>
                    <a:pt x="1311372" y="0"/>
                  </a:moveTo>
                  <a:lnTo>
                    <a:pt x="0" y="692571"/>
                  </a:lnTo>
                  <a:lnTo>
                    <a:pt x="1327054" y="355828"/>
                  </a:lnTo>
                  <a:lnTo>
                    <a:pt x="1311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9" name="Oval 3">
            <a:extLst>
              <a:ext uri="{FF2B5EF4-FFF2-40B4-BE49-F238E27FC236}">
                <a16:creationId xmlns:a16="http://schemas.microsoft.com/office/drawing/2014/main" xmlns="" id="{668368C0-EEA0-4CC8-AA83-E950E4E3351B}"/>
              </a:ext>
            </a:extLst>
          </p:cNvPr>
          <p:cNvSpPr/>
          <p:nvPr/>
        </p:nvSpPr>
        <p:spPr>
          <a:xfrm>
            <a:off x="5337821" y="3217292"/>
            <a:ext cx="1512168" cy="1512168"/>
          </a:xfrm>
          <a:prstGeom prst="ellipse">
            <a:avLst/>
          </a:prstGeom>
          <a:solidFill>
            <a:schemeClr val="bg1"/>
          </a:solidFill>
          <a:ln w="155575">
            <a:gradFill>
              <a:gsLst>
                <a:gs pos="41000">
                  <a:schemeClr val="accent2"/>
                </a:gs>
                <a:gs pos="60000">
                  <a:schemeClr val="accent4"/>
                </a:gs>
              </a:gsLst>
              <a:lin ang="7800000" scaled="0"/>
            </a:gradFill>
          </a:ln>
          <a:effectLst>
            <a:outerShdw blurRad="1016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B3D92F-3841-43DC-977D-E830C1BA29AD}"/>
              </a:ext>
            </a:extLst>
          </p:cNvPr>
          <p:cNvSpPr txBox="1"/>
          <p:nvPr/>
        </p:nvSpPr>
        <p:spPr>
          <a:xfrm>
            <a:off x="7726018" y="1630019"/>
            <a:ext cx="375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1400" dirty="0" smtClean="0"/>
              <a:t>Denumirea, num</a:t>
            </a:r>
            <a:r>
              <a:rPr lang="ro-RO" sz="1400" dirty="0" smtClean="0"/>
              <a:t>ă</a:t>
            </a:r>
            <a:r>
              <a:rPr lang="it-IT" sz="1400" dirty="0" smtClean="0"/>
              <a:t>rul </a:t>
            </a:r>
            <a:r>
              <a:rPr lang="ro-RO" sz="1400" dirty="0" smtClean="0"/>
              <a:t>ș</a:t>
            </a:r>
            <a:r>
              <a:rPr lang="it-IT" sz="1400" dirty="0" smtClean="0"/>
              <a:t>i data (ziua, luna, anul) </a:t>
            </a:r>
            <a:r>
              <a:rPr lang="ro-RO" sz="1400" dirty="0" smtClean="0"/>
              <a:t>î</a:t>
            </a:r>
            <a:r>
              <a:rPr lang="it-IT" sz="1400" dirty="0" smtClean="0"/>
              <a:t>ntocmirii formularului</a:t>
            </a:r>
            <a:endParaRPr lang="it-IT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EB8D7AF-CFCB-4EF0-AB9B-3B3B6C87267B}"/>
              </a:ext>
            </a:extLst>
          </p:cNvPr>
          <p:cNvSpPr txBox="1"/>
          <p:nvPr/>
        </p:nvSpPr>
        <p:spPr>
          <a:xfrm>
            <a:off x="7487479" y="2260331"/>
            <a:ext cx="453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Numele </a:t>
            </a:r>
            <a:r>
              <a:rPr lang="ro-RO" sz="1400" dirty="0" smtClean="0"/>
              <a:t>ș</a:t>
            </a:r>
            <a:r>
              <a:rPr lang="it-IT" sz="1400" dirty="0" smtClean="0"/>
              <a:t>i prenumele persoanei fizice/denumirea unit</a:t>
            </a:r>
            <a:r>
              <a:rPr lang="ro-RO" sz="1400" dirty="0" smtClean="0"/>
              <a:t>ăț</a:t>
            </a:r>
            <a:r>
              <a:rPr lang="it-IT" sz="1400" dirty="0" smtClean="0"/>
              <a:t>ii care depune sum</a:t>
            </a:r>
            <a:r>
              <a:rPr lang="ro-RO" sz="1400" dirty="0" smtClean="0"/>
              <a:t>a</a:t>
            </a:r>
            <a:r>
              <a:rPr lang="it-IT" sz="1400" dirty="0" smtClean="0"/>
              <a:t> </a:t>
            </a:r>
            <a:r>
              <a:rPr lang="ro-RO" sz="1400" dirty="0" smtClean="0"/>
              <a:t>ș</a:t>
            </a:r>
            <a:r>
              <a:rPr lang="it-IT" sz="1400" dirty="0" smtClean="0"/>
              <a:t>i explicatia sumei incasate 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B45BFDE-F0C2-426F-8EE3-AA9B64BDC3F2}"/>
              </a:ext>
            </a:extLst>
          </p:cNvPr>
          <p:cNvSpPr txBox="1"/>
          <p:nvPr/>
        </p:nvSpPr>
        <p:spPr>
          <a:xfrm>
            <a:off x="7801203" y="3055149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1400" dirty="0" smtClean="0"/>
              <a:t>Suma </a:t>
            </a:r>
            <a:r>
              <a:rPr lang="ro-RO" sz="1400" dirty="0" smtClean="0"/>
              <a:t>î</a:t>
            </a:r>
            <a:r>
              <a:rPr lang="it-IT" sz="1400" dirty="0" smtClean="0"/>
              <a:t>n cifre </a:t>
            </a:r>
            <a:r>
              <a:rPr lang="ro-RO" sz="1400" dirty="0" smtClean="0"/>
              <a:t>ș</a:t>
            </a:r>
            <a:r>
              <a:rPr lang="it-IT" sz="1400" dirty="0" smtClean="0"/>
              <a:t>i litere</a:t>
            </a:r>
            <a:endParaRPr lang="it-IT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13CAEB-2CD5-461E-ADBE-4D3249E50BCF}"/>
              </a:ext>
            </a:extLst>
          </p:cNvPr>
          <p:cNvSpPr txBox="1"/>
          <p:nvPr/>
        </p:nvSpPr>
        <p:spPr>
          <a:xfrm>
            <a:off x="7787951" y="3632138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o-RO" sz="1400" dirty="0" smtClean="0"/>
              <a:t>Semnătura casierului</a:t>
            </a:r>
            <a:endParaRPr lang="ro-RO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857D8D-F2BF-4753-B040-81EA062FCA5E}"/>
              </a:ext>
            </a:extLst>
          </p:cNvPr>
          <p:cNvSpPr txBox="1"/>
          <p:nvPr/>
        </p:nvSpPr>
        <p:spPr>
          <a:xfrm>
            <a:off x="914705" y="3786159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o-RO" sz="1400" dirty="0" smtClean="0"/>
              <a:t>Denumirea unității/furnizorului</a:t>
            </a:r>
            <a:endParaRPr lang="ro-RO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71E3DA3-3A7F-4F51-9514-7F9A9980DB25}"/>
              </a:ext>
            </a:extLst>
          </p:cNvPr>
          <p:cNvSpPr txBox="1"/>
          <p:nvPr/>
        </p:nvSpPr>
        <p:spPr>
          <a:xfrm>
            <a:off x="874948" y="4342441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o-RO" sz="1400" dirty="0" smtClean="0"/>
              <a:t>Codul de identificare fiscală</a:t>
            </a:r>
            <a:endParaRPr lang="ro-RO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DF0EC9-17FE-458C-AA2E-FB9544307CD2}"/>
              </a:ext>
            </a:extLst>
          </p:cNvPr>
          <p:cNvSpPr txBox="1"/>
          <p:nvPr/>
        </p:nvSpPr>
        <p:spPr>
          <a:xfrm>
            <a:off x="715617" y="4849442"/>
            <a:ext cx="386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o-RO" sz="1400" dirty="0" smtClean="0"/>
              <a:t>Numărul de înregistrare la Oficiul Registrului Comerțului</a:t>
            </a:r>
            <a:endParaRPr lang="ro-RO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F70D70-CB81-4A92-89E5-40809EE191A9}"/>
              </a:ext>
            </a:extLst>
          </p:cNvPr>
          <p:cNvSpPr txBox="1"/>
          <p:nvPr/>
        </p:nvSpPr>
        <p:spPr>
          <a:xfrm>
            <a:off x="994218" y="5555225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o-RO" sz="1400" dirty="0" smtClean="0"/>
              <a:t>Adresa sediului</a:t>
            </a:r>
            <a:endParaRPr lang="ro-RO" sz="1400" dirty="0"/>
          </a:p>
        </p:txBody>
      </p:sp>
      <p:sp>
        <p:nvSpPr>
          <p:cNvPr id="5" name="Arc 35">
            <a:extLst>
              <a:ext uri="{FF2B5EF4-FFF2-40B4-BE49-F238E27FC236}">
                <a16:creationId xmlns:a16="http://schemas.microsoft.com/office/drawing/2014/main" xmlns="" id="{B74479CB-552C-4F5E-AF1D-E5029A681BBD}"/>
              </a:ext>
            </a:extLst>
          </p:cNvPr>
          <p:cNvSpPr/>
          <p:nvPr/>
        </p:nvSpPr>
        <p:spPr>
          <a:xfrm rot="13443396">
            <a:off x="5073995" y="2918765"/>
            <a:ext cx="2036379" cy="2036379"/>
          </a:xfrm>
          <a:prstGeom prst="arc">
            <a:avLst>
              <a:gd name="adj1" fmla="val 11157028"/>
              <a:gd name="adj2" fmla="val 21283066"/>
            </a:avLst>
          </a:prstGeom>
          <a:ln w="31750">
            <a:solidFill>
              <a:schemeClr val="bg1">
                <a:lumMod val="75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Arc 36">
            <a:extLst>
              <a:ext uri="{FF2B5EF4-FFF2-40B4-BE49-F238E27FC236}">
                <a16:creationId xmlns:a16="http://schemas.microsoft.com/office/drawing/2014/main" xmlns="" id="{8126887F-72EE-458F-9618-932E73AB2461}"/>
              </a:ext>
            </a:extLst>
          </p:cNvPr>
          <p:cNvSpPr/>
          <p:nvPr/>
        </p:nvSpPr>
        <p:spPr>
          <a:xfrm rot="2668890">
            <a:off x="5029591" y="2963211"/>
            <a:ext cx="2036379" cy="2036379"/>
          </a:xfrm>
          <a:prstGeom prst="arc">
            <a:avLst>
              <a:gd name="adj1" fmla="val 11157028"/>
              <a:gd name="adj2" fmla="val 21283066"/>
            </a:avLst>
          </a:prstGeom>
          <a:ln w="31750">
            <a:solidFill>
              <a:schemeClr val="bg1">
                <a:lumMod val="75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32E40F1-FCF4-48DA-B989-410411270EC5}"/>
              </a:ext>
            </a:extLst>
          </p:cNvPr>
          <p:cNvSpPr txBox="1"/>
          <p:nvPr/>
        </p:nvSpPr>
        <p:spPr>
          <a:xfrm>
            <a:off x="5287617" y="3606531"/>
            <a:ext cx="154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</a:t>
            </a:r>
            <a:r>
              <a:rPr lang="ro-RO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nținutul Chitanței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2E8406-E476-4FCC-87EB-2286510252EB}"/>
              </a:ext>
            </a:extLst>
          </p:cNvPr>
          <p:cNvSpPr txBox="1"/>
          <p:nvPr/>
        </p:nvSpPr>
        <p:spPr>
          <a:xfrm>
            <a:off x="6364382" y="2311227"/>
            <a:ext cx="514834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Pași completare chitanță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3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그래픽 18">
            <a:extLst>
              <a:ext uri="{FF2B5EF4-FFF2-40B4-BE49-F238E27FC236}">
                <a16:creationId xmlns:a16="http://schemas.microsoft.com/office/drawing/2014/main" xmlns="" id="{32D55EEB-5DD9-4ECC-A57D-199F40E72BED}"/>
              </a:ext>
            </a:extLst>
          </p:cNvPr>
          <p:cNvSpPr/>
          <p:nvPr/>
        </p:nvSpPr>
        <p:spPr>
          <a:xfrm>
            <a:off x="5630383" y="1312685"/>
            <a:ext cx="931234" cy="5565005"/>
          </a:xfrm>
          <a:custGeom>
            <a:avLst/>
            <a:gdLst>
              <a:gd name="connsiteX0" fmla="*/ 146883 w 962414"/>
              <a:gd name="connsiteY0" fmla="*/ 251376 h 4464379"/>
              <a:gd name="connsiteX1" fmla="*/ 164504 w 962414"/>
              <a:gd name="connsiteY1" fmla="*/ 216229 h 4464379"/>
              <a:gd name="connsiteX2" fmla="*/ 407773 w 962414"/>
              <a:gd name="connsiteY2" fmla="*/ 8394 h 4464379"/>
              <a:gd name="connsiteX3" fmla="*/ 441110 w 962414"/>
              <a:gd name="connsiteY3" fmla="*/ 6012 h 4464379"/>
              <a:gd name="connsiteX4" fmla="*/ 785630 w 962414"/>
              <a:gd name="connsiteY4" fmla="*/ 220039 h 4464379"/>
              <a:gd name="connsiteX5" fmla="*/ 803251 w 962414"/>
              <a:gd name="connsiteY5" fmla="*/ 248709 h 4464379"/>
              <a:gd name="connsiteX6" fmla="*/ 962414 w 962414"/>
              <a:gd name="connsiteY6" fmla="*/ 4445330 h 4464379"/>
              <a:gd name="connsiteX7" fmla="*/ 389 w 962414"/>
              <a:gd name="connsiteY7" fmla="*/ 4464380 h 4464379"/>
              <a:gd name="connsiteX8" fmla="*/ 146883 w 962414"/>
              <a:gd name="connsiteY8" fmla="*/ 251376 h 4464379"/>
              <a:gd name="connsiteX0" fmla="*/ 146883 w 962414"/>
              <a:gd name="connsiteY0" fmla="*/ 251376 h 4465640"/>
              <a:gd name="connsiteX1" fmla="*/ 164504 w 962414"/>
              <a:gd name="connsiteY1" fmla="*/ 216229 h 4465640"/>
              <a:gd name="connsiteX2" fmla="*/ 407773 w 962414"/>
              <a:gd name="connsiteY2" fmla="*/ 8394 h 4465640"/>
              <a:gd name="connsiteX3" fmla="*/ 441110 w 962414"/>
              <a:gd name="connsiteY3" fmla="*/ 6012 h 4465640"/>
              <a:gd name="connsiteX4" fmla="*/ 785630 w 962414"/>
              <a:gd name="connsiteY4" fmla="*/ 220039 h 4465640"/>
              <a:gd name="connsiteX5" fmla="*/ 803251 w 962414"/>
              <a:gd name="connsiteY5" fmla="*/ 248709 h 4465640"/>
              <a:gd name="connsiteX6" fmla="*/ 962414 w 962414"/>
              <a:gd name="connsiteY6" fmla="*/ 4452341 h 4465640"/>
              <a:gd name="connsiteX7" fmla="*/ 389 w 962414"/>
              <a:gd name="connsiteY7" fmla="*/ 4464380 h 4465640"/>
              <a:gd name="connsiteX8" fmla="*/ 146883 w 962414"/>
              <a:gd name="connsiteY8" fmla="*/ 251376 h 4465640"/>
              <a:gd name="connsiteX0" fmla="*/ 146883 w 944997"/>
              <a:gd name="connsiteY0" fmla="*/ 251376 h 4464380"/>
              <a:gd name="connsiteX1" fmla="*/ 164504 w 944997"/>
              <a:gd name="connsiteY1" fmla="*/ 216229 h 4464380"/>
              <a:gd name="connsiteX2" fmla="*/ 407773 w 944997"/>
              <a:gd name="connsiteY2" fmla="*/ 8394 h 4464380"/>
              <a:gd name="connsiteX3" fmla="*/ 441110 w 944997"/>
              <a:gd name="connsiteY3" fmla="*/ 6012 h 4464380"/>
              <a:gd name="connsiteX4" fmla="*/ 785630 w 944997"/>
              <a:gd name="connsiteY4" fmla="*/ 220039 h 4464380"/>
              <a:gd name="connsiteX5" fmla="*/ 803251 w 944997"/>
              <a:gd name="connsiteY5" fmla="*/ 248709 h 4464380"/>
              <a:gd name="connsiteX6" fmla="*/ 944997 w 944997"/>
              <a:gd name="connsiteY6" fmla="*/ 4375219 h 4464380"/>
              <a:gd name="connsiteX7" fmla="*/ 389 w 944997"/>
              <a:gd name="connsiteY7" fmla="*/ 4464380 h 4464380"/>
              <a:gd name="connsiteX8" fmla="*/ 146883 w 944997"/>
              <a:gd name="connsiteY8" fmla="*/ 251376 h 4464380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999336"/>
              <a:gd name="connsiteY0" fmla="*/ 251376 h 4858996"/>
              <a:gd name="connsiteX1" fmla="*/ 164504 w 999336"/>
              <a:gd name="connsiteY1" fmla="*/ 216229 h 4858996"/>
              <a:gd name="connsiteX2" fmla="*/ 407773 w 999336"/>
              <a:gd name="connsiteY2" fmla="*/ 8394 h 4858996"/>
              <a:gd name="connsiteX3" fmla="*/ 441110 w 999336"/>
              <a:gd name="connsiteY3" fmla="*/ 6012 h 4858996"/>
              <a:gd name="connsiteX4" fmla="*/ 785630 w 999336"/>
              <a:gd name="connsiteY4" fmla="*/ 220039 h 4858996"/>
              <a:gd name="connsiteX5" fmla="*/ 803251 w 999336"/>
              <a:gd name="connsiteY5" fmla="*/ 248709 h 4858996"/>
              <a:gd name="connsiteX6" fmla="*/ 961606 w 999336"/>
              <a:gd name="connsiteY6" fmla="*/ 4201467 h 4858996"/>
              <a:gd name="connsiteX7" fmla="*/ 389 w 999336"/>
              <a:gd name="connsiteY7" fmla="*/ 4464380 h 4858996"/>
              <a:gd name="connsiteX8" fmla="*/ 146883 w 999336"/>
              <a:gd name="connsiteY8" fmla="*/ 251376 h 4858996"/>
              <a:gd name="connsiteX0" fmla="*/ 146883 w 968528"/>
              <a:gd name="connsiteY0" fmla="*/ 251376 h 5002565"/>
              <a:gd name="connsiteX1" fmla="*/ 164504 w 968528"/>
              <a:gd name="connsiteY1" fmla="*/ 216229 h 5002565"/>
              <a:gd name="connsiteX2" fmla="*/ 407773 w 968528"/>
              <a:gd name="connsiteY2" fmla="*/ 8394 h 5002565"/>
              <a:gd name="connsiteX3" fmla="*/ 441110 w 968528"/>
              <a:gd name="connsiteY3" fmla="*/ 6012 h 5002565"/>
              <a:gd name="connsiteX4" fmla="*/ 785630 w 968528"/>
              <a:gd name="connsiteY4" fmla="*/ 220039 h 5002565"/>
              <a:gd name="connsiteX5" fmla="*/ 803251 w 968528"/>
              <a:gd name="connsiteY5" fmla="*/ 248709 h 5002565"/>
              <a:gd name="connsiteX6" fmla="*/ 926771 w 968528"/>
              <a:gd name="connsiteY6" fmla="*/ 4516964 h 5002565"/>
              <a:gd name="connsiteX7" fmla="*/ 389 w 968528"/>
              <a:gd name="connsiteY7" fmla="*/ 4464380 h 5002565"/>
              <a:gd name="connsiteX8" fmla="*/ 146883 w 968528"/>
              <a:gd name="connsiteY8" fmla="*/ 251376 h 5002565"/>
              <a:gd name="connsiteX0" fmla="*/ 146883 w 931234"/>
              <a:gd name="connsiteY0" fmla="*/ 251376 h 5002565"/>
              <a:gd name="connsiteX1" fmla="*/ 164504 w 931234"/>
              <a:gd name="connsiteY1" fmla="*/ 216229 h 5002565"/>
              <a:gd name="connsiteX2" fmla="*/ 407773 w 931234"/>
              <a:gd name="connsiteY2" fmla="*/ 8394 h 5002565"/>
              <a:gd name="connsiteX3" fmla="*/ 441110 w 931234"/>
              <a:gd name="connsiteY3" fmla="*/ 6012 h 5002565"/>
              <a:gd name="connsiteX4" fmla="*/ 785630 w 931234"/>
              <a:gd name="connsiteY4" fmla="*/ 220039 h 5002565"/>
              <a:gd name="connsiteX5" fmla="*/ 803251 w 931234"/>
              <a:gd name="connsiteY5" fmla="*/ 248709 h 5002565"/>
              <a:gd name="connsiteX6" fmla="*/ 926771 w 931234"/>
              <a:gd name="connsiteY6" fmla="*/ 4516964 h 5002565"/>
              <a:gd name="connsiteX7" fmla="*/ 389 w 931234"/>
              <a:gd name="connsiteY7" fmla="*/ 4464380 h 5002565"/>
              <a:gd name="connsiteX8" fmla="*/ 146883 w 931234"/>
              <a:gd name="connsiteY8" fmla="*/ 251376 h 5002565"/>
              <a:gd name="connsiteX0" fmla="*/ 146883 w 931234"/>
              <a:gd name="connsiteY0" fmla="*/ 251376 h 4776764"/>
              <a:gd name="connsiteX1" fmla="*/ 164504 w 931234"/>
              <a:gd name="connsiteY1" fmla="*/ 216229 h 4776764"/>
              <a:gd name="connsiteX2" fmla="*/ 407773 w 931234"/>
              <a:gd name="connsiteY2" fmla="*/ 8394 h 4776764"/>
              <a:gd name="connsiteX3" fmla="*/ 441110 w 931234"/>
              <a:gd name="connsiteY3" fmla="*/ 6012 h 4776764"/>
              <a:gd name="connsiteX4" fmla="*/ 785630 w 931234"/>
              <a:gd name="connsiteY4" fmla="*/ 220039 h 4776764"/>
              <a:gd name="connsiteX5" fmla="*/ 803251 w 931234"/>
              <a:gd name="connsiteY5" fmla="*/ 248709 h 4776764"/>
              <a:gd name="connsiteX6" fmla="*/ 926771 w 931234"/>
              <a:gd name="connsiteY6" fmla="*/ 4516964 h 4776764"/>
              <a:gd name="connsiteX7" fmla="*/ 389 w 931234"/>
              <a:gd name="connsiteY7" fmla="*/ 4464380 h 4776764"/>
              <a:gd name="connsiteX8" fmla="*/ 146883 w 931234"/>
              <a:gd name="connsiteY8" fmla="*/ 251376 h 4776764"/>
              <a:gd name="connsiteX0" fmla="*/ 146883 w 931234"/>
              <a:gd name="connsiteY0" fmla="*/ 251376 h 4766805"/>
              <a:gd name="connsiteX1" fmla="*/ 164504 w 931234"/>
              <a:gd name="connsiteY1" fmla="*/ 216229 h 4766805"/>
              <a:gd name="connsiteX2" fmla="*/ 407773 w 931234"/>
              <a:gd name="connsiteY2" fmla="*/ 8394 h 4766805"/>
              <a:gd name="connsiteX3" fmla="*/ 441110 w 931234"/>
              <a:gd name="connsiteY3" fmla="*/ 6012 h 4766805"/>
              <a:gd name="connsiteX4" fmla="*/ 785630 w 931234"/>
              <a:gd name="connsiteY4" fmla="*/ 220039 h 4766805"/>
              <a:gd name="connsiteX5" fmla="*/ 803251 w 931234"/>
              <a:gd name="connsiteY5" fmla="*/ 248709 h 4766805"/>
              <a:gd name="connsiteX6" fmla="*/ 926771 w 931234"/>
              <a:gd name="connsiteY6" fmla="*/ 4481909 h 4766805"/>
              <a:gd name="connsiteX7" fmla="*/ 389 w 931234"/>
              <a:gd name="connsiteY7" fmla="*/ 4464380 h 4766805"/>
              <a:gd name="connsiteX8" fmla="*/ 146883 w 931234"/>
              <a:gd name="connsiteY8" fmla="*/ 251376 h 4766805"/>
              <a:gd name="connsiteX0" fmla="*/ 146883 w 931234"/>
              <a:gd name="connsiteY0" fmla="*/ 251376 h 4490630"/>
              <a:gd name="connsiteX1" fmla="*/ 164504 w 931234"/>
              <a:gd name="connsiteY1" fmla="*/ 216229 h 4490630"/>
              <a:gd name="connsiteX2" fmla="*/ 407773 w 931234"/>
              <a:gd name="connsiteY2" fmla="*/ 8394 h 4490630"/>
              <a:gd name="connsiteX3" fmla="*/ 441110 w 931234"/>
              <a:gd name="connsiteY3" fmla="*/ 6012 h 4490630"/>
              <a:gd name="connsiteX4" fmla="*/ 785630 w 931234"/>
              <a:gd name="connsiteY4" fmla="*/ 220039 h 4490630"/>
              <a:gd name="connsiteX5" fmla="*/ 803251 w 931234"/>
              <a:gd name="connsiteY5" fmla="*/ 248709 h 4490630"/>
              <a:gd name="connsiteX6" fmla="*/ 926771 w 931234"/>
              <a:gd name="connsiteY6" fmla="*/ 4481909 h 4490630"/>
              <a:gd name="connsiteX7" fmla="*/ 389 w 931234"/>
              <a:gd name="connsiteY7" fmla="*/ 4464380 h 4490630"/>
              <a:gd name="connsiteX8" fmla="*/ 146883 w 931234"/>
              <a:gd name="connsiteY8" fmla="*/ 251376 h 4490630"/>
              <a:gd name="connsiteX0" fmla="*/ 146883 w 931234"/>
              <a:gd name="connsiteY0" fmla="*/ 251376 h 4480232"/>
              <a:gd name="connsiteX1" fmla="*/ 164504 w 931234"/>
              <a:gd name="connsiteY1" fmla="*/ 216229 h 4480232"/>
              <a:gd name="connsiteX2" fmla="*/ 407773 w 931234"/>
              <a:gd name="connsiteY2" fmla="*/ 8394 h 4480232"/>
              <a:gd name="connsiteX3" fmla="*/ 441110 w 931234"/>
              <a:gd name="connsiteY3" fmla="*/ 6012 h 4480232"/>
              <a:gd name="connsiteX4" fmla="*/ 785630 w 931234"/>
              <a:gd name="connsiteY4" fmla="*/ 220039 h 4480232"/>
              <a:gd name="connsiteX5" fmla="*/ 803251 w 931234"/>
              <a:gd name="connsiteY5" fmla="*/ 248709 h 4480232"/>
              <a:gd name="connsiteX6" fmla="*/ 926771 w 931234"/>
              <a:gd name="connsiteY6" fmla="*/ 4467888 h 4480232"/>
              <a:gd name="connsiteX7" fmla="*/ 389 w 931234"/>
              <a:gd name="connsiteY7" fmla="*/ 4464380 h 4480232"/>
              <a:gd name="connsiteX8" fmla="*/ 146883 w 931234"/>
              <a:gd name="connsiteY8" fmla="*/ 251376 h 44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234" h="4480232">
                <a:moveTo>
                  <a:pt x="146883" y="251376"/>
                </a:moveTo>
                <a:cubicBezTo>
                  <a:pt x="147074" y="235755"/>
                  <a:pt x="152884" y="225945"/>
                  <a:pt x="164504" y="216229"/>
                </a:cubicBezTo>
                <a:cubicBezTo>
                  <a:pt x="246038" y="147459"/>
                  <a:pt x="327287" y="78402"/>
                  <a:pt x="407773" y="8394"/>
                </a:cubicBezTo>
                <a:cubicBezTo>
                  <a:pt x="420251" y="-2465"/>
                  <a:pt x="427871" y="-2274"/>
                  <a:pt x="441110" y="6012"/>
                </a:cubicBezTo>
                <a:lnTo>
                  <a:pt x="785630" y="220039"/>
                </a:lnTo>
                <a:cubicBezTo>
                  <a:pt x="796964" y="227088"/>
                  <a:pt x="803346" y="234231"/>
                  <a:pt x="803251" y="248709"/>
                </a:cubicBezTo>
                <a:cubicBezTo>
                  <a:pt x="832580" y="928639"/>
                  <a:pt x="956078" y="3646089"/>
                  <a:pt x="926771" y="4467888"/>
                </a:cubicBezTo>
                <a:cubicBezTo>
                  <a:pt x="749418" y="4490430"/>
                  <a:pt x="423559" y="4477714"/>
                  <a:pt x="389" y="4464380"/>
                </a:cubicBezTo>
                <a:cubicBezTo>
                  <a:pt x="-8755" y="4451140"/>
                  <a:pt x="146502" y="288143"/>
                  <a:pt x="146883" y="25137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 smtClean="0"/>
              <a:t>Pasul 1</a:t>
            </a:r>
            <a:endParaRPr lang="en-US" dirty="0"/>
          </a:p>
        </p:txBody>
      </p:sp>
      <p:grpSp>
        <p:nvGrpSpPr>
          <p:cNvPr id="4" name="그룹 8">
            <a:extLst>
              <a:ext uri="{FF2B5EF4-FFF2-40B4-BE49-F238E27FC236}">
                <a16:creationId xmlns:a16="http://schemas.microsoft.com/office/drawing/2014/main" xmlns="" id="{AF2C29E3-BD62-4EB7-AB70-F60F9CB82E76}"/>
              </a:ext>
            </a:extLst>
          </p:cNvPr>
          <p:cNvGrpSpPr/>
          <p:nvPr/>
        </p:nvGrpSpPr>
        <p:grpSpPr>
          <a:xfrm flipH="1">
            <a:off x="4412974" y="2913963"/>
            <a:ext cx="3193774" cy="1830313"/>
            <a:chOff x="3838575" y="2652725"/>
            <a:chExt cx="4513707" cy="1556086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xmlns="" id="{07A1CD3B-8BE1-4B47-987B-783D36E2CC9F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xmlns="" id="{3918DCF6-48B8-4AA4-B535-27BB555DB1C4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E5ABE93-A995-4F9D-A830-EF30E1F6A10B}"/>
              </a:ext>
            </a:extLst>
          </p:cNvPr>
          <p:cNvSpPr txBox="1"/>
          <p:nvPr/>
        </p:nvSpPr>
        <p:spPr>
          <a:xfrm>
            <a:off x="4584347" y="3429140"/>
            <a:ext cx="1953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 preiau datele vânzătorului din factură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148" y="2424389"/>
            <a:ext cx="3045929" cy="298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4287" y="2358887"/>
            <a:ext cx="4114558" cy="264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텍스트 개체 틀 44">
            <a:extLst>
              <a:ext uri="{FF2B5EF4-FFF2-40B4-BE49-F238E27FC236}">
                <a16:creationId xmlns:a16="http://schemas.microsoft.com/office/drawing/2014/main" xmlns="" id="{69FD3CF5-D79C-4BD2-9CD7-F914FC66C0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altLang="ko-KR" dirty="0" smtClean="0"/>
              <a:t>Pasul 2 - Numerotarea chitanței</a:t>
            </a:r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xmlns="" id="{38773341-9C4C-47AC-B48D-0C24C4BF6F27}"/>
              </a:ext>
            </a:extLst>
          </p:cNvPr>
          <p:cNvSpPr>
            <a:spLocks noChangeAspect="1"/>
          </p:cNvSpPr>
          <p:nvPr/>
        </p:nvSpPr>
        <p:spPr>
          <a:xfrm rot="8580000">
            <a:off x="8532019" y="3912428"/>
            <a:ext cx="428380" cy="427239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B7C8780-B813-45EB-943B-4013AB6A9011}"/>
              </a:ext>
            </a:extLst>
          </p:cNvPr>
          <p:cNvSpPr txBox="1"/>
          <p:nvPr/>
        </p:nvSpPr>
        <p:spPr>
          <a:xfrm>
            <a:off x="9072333" y="3458495"/>
            <a:ext cx="2775110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sz="1500" dirty="0" smtClean="0"/>
              <a:t>La fiecare exercițiu financiar se precizează prin decizie interna care este numărul sau seria de la care se începe emiterea primului document.</a:t>
            </a:r>
            <a:endParaRPr lang="ko-KR" altLang="en-US" sz="1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89F7560-3DEA-4E5D-B116-E9BB9B3D4472}"/>
              </a:ext>
            </a:extLst>
          </p:cNvPr>
          <p:cNvSpPr txBox="1"/>
          <p:nvPr/>
        </p:nvSpPr>
        <p:spPr>
          <a:xfrm>
            <a:off x="0" y="2008391"/>
            <a:ext cx="3061252" cy="1708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o-RO" sz="1500" dirty="0" smtClean="0"/>
              <a:t>Conducerea și organizația contabilității numesc în funcție o persoană sau mai multe, care să aloce și să gestioneze numerele aferente chitanțelor, facturilor și altor documente necesare activității. </a:t>
            </a:r>
            <a:endParaRPr lang="ko-KR" altLang="en-US" sz="1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Donut 6">
            <a:extLst>
              <a:ext uri="{FF2B5EF4-FFF2-40B4-BE49-F238E27FC236}">
                <a16:creationId xmlns:a16="http://schemas.microsoft.com/office/drawing/2014/main" xmlns="" id="{54E73412-A5D7-4164-AB98-96B658DA5125}"/>
              </a:ext>
            </a:extLst>
          </p:cNvPr>
          <p:cNvSpPr>
            <a:spLocks noChangeAspect="1"/>
          </p:cNvSpPr>
          <p:nvPr/>
        </p:nvSpPr>
        <p:spPr>
          <a:xfrm>
            <a:off x="3223990" y="2727768"/>
            <a:ext cx="423840" cy="42384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5FD62B6-70CF-491E-8A9C-1E881E3BF429}"/>
              </a:ext>
            </a:extLst>
          </p:cNvPr>
          <p:cNvSpPr txBox="1"/>
          <p:nvPr/>
        </p:nvSpPr>
        <p:spPr>
          <a:xfrm flipH="1">
            <a:off x="0" y="4284252"/>
            <a:ext cx="3909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 smtClean="0"/>
              <a:t>Fiecare formular va avea un număr de ordine sau o serie, după caz, secvențial alocate funcție de structura companiei și anume împărțirea pe </a:t>
            </a:r>
            <a:r>
              <a:rPr lang="ro-RO" sz="1600" b="1" dirty="0" smtClean="0"/>
              <a:t>puncte de lucru, sucursale </a:t>
            </a:r>
            <a:r>
              <a:rPr lang="ro-RO" sz="1600" dirty="0" smtClean="0"/>
              <a:t>etc..</a:t>
            </a:r>
            <a:endParaRPr lang="ko-KR" altLang="en-US" sz="1600" b="1" dirty="0" smtClean="0">
              <a:cs typeface="Arial" pitchFamily="34" charset="0"/>
            </a:endParaRPr>
          </a:p>
          <a:p>
            <a:pPr algn="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F67F6C9-564B-4C86-99E7-A545FDC3BE54}"/>
              </a:ext>
            </a:extLst>
          </p:cNvPr>
          <p:cNvSpPr txBox="1"/>
          <p:nvPr/>
        </p:nvSpPr>
        <p:spPr>
          <a:xfrm flipH="1">
            <a:off x="8048696" y="1878326"/>
            <a:ext cx="373274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o-RO" dirty="0" smtClean="0"/>
              <a:t>Se pastrează timp de 5 ani, începând cu data încheierii exercițiului financiar în cursul căruia au fost întocmite.</a:t>
            </a:r>
            <a:endParaRPr lang="en-US" altLang="ko-KR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43"/>
          </p:nvPr>
        </p:nvPicPr>
        <p:blipFill>
          <a:blip r:embed="rId2" cstate="print"/>
          <a:srcRect l="2833" r="28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68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그래픽 18">
            <a:extLst>
              <a:ext uri="{FF2B5EF4-FFF2-40B4-BE49-F238E27FC236}">
                <a16:creationId xmlns:a16="http://schemas.microsoft.com/office/drawing/2014/main" xmlns="" id="{32D55EEB-5DD9-4ECC-A57D-199F40E72BED}"/>
              </a:ext>
            </a:extLst>
          </p:cNvPr>
          <p:cNvSpPr/>
          <p:nvPr/>
        </p:nvSpPr>
        <p:spPr>
          <a:xfrm>
            <a:off x="5630383" y="1312685"/>
            <a:ext cx="931234" cy="5565005"/>
          </a:xfrm>
          <a:custGeom>
            <a:avLst/>
            <a:gdLst>
              <a:gd name="connsiteX0" fmla="*/ 146883 w 962414"/>
              <a:gd name="connsiteY0" fmla="*/ 251376 h 4464379"/>
              <a:gd name="connsiteX1" fmla="*/ 164504 w 962414"/>
              <a:gd name="connsiteY1" fmla="*/ 216229 h 4464379"/>
              <a:gd name="connsiteX2" fmla="*/ 407773 w 962414"/>
              <a:gd name="connsiteY2" fmla="*/ 8394 h 4464379"/>
              <a:gd name="connsiteX3" fmla="*/ 441110 w 962414"/>
              <a:gd name="connsiteY3" fmla="*/ 6012 h 4464379"/>
              <a:gd name="connsiteX4" fmla="*/ 785630 w 962414"/>
              <a:gd name="connsiteY4" fmla="*/ 220039 h 4464379"/>
              <a:gd name="connsiteX5" fmla="*/ 803251 w 962414"/>
              <a:gd name="connsiteY5" fmla="*/ 248709 h 4464379"/>
              <a:gd name="connsiteX6" fmla="*/ 962414 w 962414"/>
              <a:gd name="connsiteY6" fmla="*/ 4445330 h 4464379"/>
              <a:gd name="connsiteX7" fmla="*/ 389 w 962414"/>
              <a:gd name="connsiteY7" fmla="*/ 4464380 h 4464379"/>
              <a:gd name="connsiteX8" fmla="*/ 146883 w 962414"/>
              <a:gd name="connsiteY8" fmla="*/ 251376 h 4464379"/>
              <a:gd name="connsiteX0" fmla="*/ 146883 w 962414"/>
              <a:gd name="connsiteY0" fmla="*/ 251376 h 4465640"/>
              <a:gd name="connsiteX1" fmla="*/ 164504 w 962414"/>
              <a:gd name="connsiteY1" fmla="*/ 216229 h 4465640"/>
              <a:gd name="connsiteX2" fmla="*/ 407773 w 962414"/>
              <a:gd name="connsiteY2" fmla="*/ 8394 h 4465640"/>
              <a:gd name="connsiteX3" fmla="*/ 441110 w 962414"/>
              <a:gd name="connsiteY3" fmla="*/ 6012 h 4465640"/>
              <a:gd name="connsiteX4" fmla="*/ 785630 w 962414"/>
              <a:gd name="connsiteY4" fmla="*/ 220039 h 4465640"/>
              <a:gd name="connsiteX5" fmla="*/ 803251 w 962414"/>
              <a:gd name="connsiteY5" fmla="*/ 248709 h 4465640"/>
              <a:gd name="connsiteX6" fmla="*/ 962414 w 962414"/>
              <a:gd name="connsiteY6" fmla="*/ 4452341 h 4465640"/>
              <a:gd name="connsiteX7" fmla="*/ 389 w 962414"/>
              <a:gd name="connsiteY7" fmla="*/ 4464380 h 4465640"/>
              <a:gd name="connsiteX8" fmla="*/ 146883 w 962414"/>
              <a:gd name="connsiteY8" fmla="*/ 251376 h 4465640"/>
              <a:gd name="connsiteX0" fmla="*/ 146883 w 944997"/>
              <a:gd name="connsiteY0" fmla="*/ 251376 h 4464380"/>
              <a:gd name="connsiteX1" fmla="*/ 164504 w 944997"/>
              <a:gd name="connsiteY1" fmla="*/ 216229 h 4464380"/>
              <a:gd name="connsiteX2" fmla="*/ 407773 w 944997"/>
              <a:gd name="connsiteY2" fmla="*/ 8394 h 4464380"/>
              <a:gd name="connsiteX3" fmla="*/ 441110 w 944997"/>
              <a:gd name="connsiteY3" fmla="*/ 6012 h 4464380"/>
              <a:gd name="connsiteX4" fmla="*/ 785630 w 944997"/>
              <a:gd name="connsiteY4" fmla="*/ 220039 h 4464380"/>
              <a:gd name="connsiteX5" fmla="*/ 803251 w 944997"/>
              <a:gd name="connsiteY5" fmla="*/ 248709 h 4464380"/>
              <a:gd name="connsiteX6" fmla="*/ 944997 w 944997"/>
              <a:gd name="connsiteY6" fmla="*/ 4375219 h 4464380"/>
              <a:gd name="connsiteX7" fmla="*/ 389 w 944997"/>
              <a:gd name="connsiteY7" fmla="*/ 4464380 h 4464380"/>
              <a:gd name="connsiteX8" fmla="*/ 146883 w 944997"/>
              <a:gd name="connsiteY8" fmla="*/ 251376 h 4464380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999336"/>
              <a:gd name="connsiteY0" fmla="*/ 251376 h 4858996"/>
              <a:gd name="connsiteX1" fmla="*/ 164504 w 999336"/>
              <a:gd name="connsiteY1" fmla="*/ 216229 h 4858996"/>
              <a:gd name="connsiteX2" fmla="*/ 407773 w 999336"/>
              <a:gd name="connsiteY2" fmla="*/ 8394 h 4858996"/>
              <a:gd name="connsiteX3" fmla="*/ 441110 w 999336"/>
              <a:gd name="connsiteY3" fmla="*/ 6012 h 4858996"/>
              <a:gd name="connsiteX4" fmla="*/ 785630 w 999336"/>
              <a:gd name="connsiteY4" fmla="*/ 220039 h 4858996"/>
              <a:gd name="connsiteX5" fmla="*/ 803251 w 999336"/>
              <a:gd name="connsiteY5" fmla="*/ 248709 h 4858996"/>
              <a:gd name="connsiteX6" fmla="*/ 961606 w 999336"/>
              <a:gd name="connsiteY6" fmla="*/ 4201467 h 4858996"/>
              <a:gd name="connsiteX7" fmla="*/ 389 w 999336"/>
              <a:gd name="connsiteY7" fmla="*/ 4464380 h 4858996"/>
              <a:gd name="connsiteX8" fmla="*/ 146883 w 999336"/>
              <a:gd name="connsiteY8" fmla="*/ 251376 h 4858996"/>
              <a:gd name="connsiteX0" fmla="*/ 146883 w 968528"/>
              <a:gd name="connsiteY0" fmla="*/ 251376 h 5002565"/>
              <a:gd name="connsiteX1" fmla="*/ 164504 w 968528"/>
              <a:gd name="connsiteY1" fmla="*/ 216229 h 5002565"/>
              <a:gd name="connsiteX2" fmla="*/ 407773 w 968528"/>
              <a:gd name="connsiteY2" fmla="*/ 8394 h 5002565"/>
              <a:gd name="connsiteX3" fmla="*/ 441110 w 968528"/>
              <a:gd name="connsiteY3" fmla="*/ 6012 h 5002565"/>
              <a:gd name="connsiteX4" fmla="*/ 785630 w 968528"/>
              <a:gd name="connsiteY4" fmla="*/ 220039 h 5002565"/>
              <a:gd name="connsiteX5" fmla="*/ 803251 w 968528"/>
              <a:gd name="connsiteY5" fmla="*/ 248709 h 5002565"/>
              <a:gd name="connsiteX6" fmla="*/ 926771 w 968528"/>
              <a:gd name="connsiteY6" fmla="*/ 4516964 h 5002565"/>
              <a:gd name="connsiteX7" fmla="*/ 389 w 968528"/>
              <a:gd name="connsiteY7" fmla="*/ 4464380 h 5002565"/>
              <a:gd name="connsiteX8" fmla="*/ 146883 w 968528"/>
              <a:gd name="connsiteY8" fmla="*/ 251376 h 5002565"/>
              <a:gd name="connsiteX0" fmla="*/ 146883 w 931234"/>
              <a:gd name="connsiteY0" fmla="*/ 251376 h 5002565"/>
              <a:gd name="connsiteX1" fmla="*/ 164504 w 931234"/>
              <a:gd name="connsiteY1" fmla="*/ 216229 h 5002565"/>
              <a:gd name="connsiteX2" fmla="*/ 407773 w 931234"/>
              <a:gd name="connsiteY2" fmla="*/ 8394 h 5002565"/>
              <a:gd name="connsiteX3" fmla="*/ 441110 w 931234"/>
              <a:gd name="connsiteY3" fmla="*/ 6012 h 5002565"/>
              <a:gd name="connsiteX4" fmla="*/ 785630 w 931234"/>
              <a:gd name="connsiteY4" fmla="*/ 220039 h 5002565"/>
              <a:gd name="connsiteX5" fmla="*/ 803251 w 931234"/>
              <a:gd name="connsiteY5" fmla="*/ 248709 h 5002565"/>
              <a:gd name="connsiteX6" fmla="*/ 926771 w 931234"/>
              <a:gd name="connsiteY6" fmla="*/ 4516964 h 5002565"/>
              <a:gd name="connsiteX7" fmla="*/ 389 w 931234"/>
              <a:gd name="connsiteY7" fmla="*/ 4464380 h 5002565"/>
              <a:gd name="connsiteX8" fmla="*/ 146883 w 931234"/>
              <a:gd name="connsiteY8" fmla="*/ 251376 h 5002565"/>
              <a:gd name="connsiteX0" fmla="*/ 146883 w 931234"/>
              <a:gd name="connsiteY0" fmla="*/ 251376 h 4776764"/>
              <a:gd name="connsiteX1" fmla="*/ 164504 w 931234"/>
              <a:gd name="connsiteY1" fmla="*/ 216229 h 4776764"/>
              <a:gd name="connsiteX2" fmla="*/ 407773 w 931234"/>
              <a:gd name="connsiteY2" fmla="*/ 8394 h 4776764"/>
              <a:gd name="connsiteX3" fmla="*/ 441110 w 931234"/>
              <a:gd name="connsiteY3" fmla="*/ 6012 h 4776764"/>
              <a:gd name="connsiteX4" fmla="*/ 785630 w 931234"/>
              <a:gd name="connsiteY4" fmla="*/ 220039 h 4776764"/>
              <a:gd name="connsiteX5" fmla="*/ 803251 w 931234"/>
              <a:gd name="connsiteY5" fmla="*/ 248709 h 4776764"/>
              <a:gd name="connsiteX6" fmla="*/ 926771 w 931234"/>
              <a:gd name="connsiteY6" fmla="*/ 4516964 h 4776764"/>
              <a:gd name="connsiteX7" fmla="*/ 389 w 931234"/>
              <a:gd name="connsiteY7" fmla="*/ 4464380 h 4776764"/>
              <a:gd name="connsiteX8" fmla="*/ 146883 w 931234"/>
              <a:gd name="connsiteY8" fmla="*/ 251376 h 4776764"/>
              <a:gd name="connsiteX0" fmla="*/ 146883 w 931234"/>
              <a:gd name="connsiteY0" fmla="*/ 251376 h 4766805"/>
              <a:gd name="connsiteX1" fmla="*/ 164504 w 931234"/>
              <a:gd name="connsiteY1" fmla="*/ 216229 h 4766805"/>
              <a:gd name="connsiteX2" fmla="*/ 407773 w 931234"/>
              <a:gd name="connsiteY2" fmla="*/ 8394 h 4766805"/>
              <a:gd name="connsiteX3" fmla="*/ 441110 w 931234"/>
              <a:gd name="connsiteY3" fmla="*/ 6012 h 4766805"/>
              <a:gd name="connsiteX4" fmla="*/ 785630 w 931234"/>
              <a:gd name="connsiteY4" fmla="*/ 220039 h 4766805"/>
              <a:gd name="connsiteX5" fmla="*/ 803251 w 931234"/>
              <a:gd name="connsiteY5" fmla="*/ 248709 h 4766805"/>
              <a:gd name="connsiteX6" fmla="*/ 926771 w 931234"/>
              <a:gd name="connsiteY6" fmla="*/ 4481909 h 4766805"/>
              <a:gd name="connsiteX7" fmla="*/ 389 w 931234"/>
              <a:gd name="connsiteY7" fmla="*/ 4464380 h 4766805"/>
              <a:gd name="connsiteX8" fmla="*/ 146883 w 931234"/>
              <a:gd name="connsiteY8" fmla="*/ 251376 h 4766805"/>
              <a:gd name="connsiteX0" fmla="*/ 146883 w 931234"/>
              <a:gd name="connsiteY0" fmla="*/ 251376 h 4490630"/>
              <a:gd name="connsiteX1" fmla="*/ 164504 w 931234"/>
              <a:gd name="connsiteY1" fmla="*/ 216229 h 4490630"/>
              <a:gd name="connsiteX2" fmla="*/ 407773 w 931234"/>
              <a:gd name="connsiteY2" fmla="*/ 8394 h 4490630"/>
              <a:gd name="connsiteX3" fmla="*/ 441110 w 931234"/>
              <a:gd name="connsiteY3" fmla="*/ 6012 h 4490630"/>
              <a:gd name="connsiteX4" fmla="*/ 785630 w 931234"/>
              <a:gd name="connsiteY4" fmla="*/ 220039 h 4490630"/>
              <a:gd name="connsiteX5" fmla="*/ 803251 w 931234"/>
              <a:gd name="connsiteY5" fmla="*/ 248709 h 4490630"/>
              <a:gd name="connsiteX6" fmla="*/ 926771 w 931234"/>
              <a:gd name="connsiteY6" fmla="*/ 4481909 h 4490630"/>
              <a:gd name="connsiteX7" fmla="*/ 389 w 931234"/>
              <a:gd name="connsiteY7" fmla="*/ 4464380 h 4490630"/>
              <a:gd name="connsiteX8" fmla="*/ 146883 w 931234"/>
              <a:gd name="connsiteY8" fmla="*/ 251376 h 4490630"/>
              <a:gd name="connsiteX0" fmla="*/ 146883 w 931234"/>
              <a:gd name="connsiteY0" fmla="*/ 251376 h 4480232"/>
              <a:gd name="connsiteX1" fmla="*/ 164504 w 931234"/>
              <a:gd name="connsiteY1" fmla="*/ 216229 h 4480232"/>
              <a:gd name="connsiteX2" fmla="*/ 407773 w 931234"/>
              <a:gd name="connsiteY2" fmla="*/ 8394 h 4480232"/>
              <a:gd name="connsiteX3" fmla="*/ 441110 w 931234"/>
              <a:gd name="connsiteY3" fmla="*/ 6012 h 4480232"/>
              <a:gd name="connsiteX4" fmla="*/ 785630 w 931234"/>
              <a:gd name="connsiteY4" fmla="*/ 220039 h 4480232"/>
              <a:gd name="connsiteX5" fmla="*/ 803251 w 931234"/>
              <a:gd name="connsiteY5" fmla="*/ 248709 h 4480232"/>
              <a:gd name="connsiteX6" fmla="*/ 926771 w 931234"/>
              <a:gd name="connsiteY6" fmla="*/ 4467888 h 4480232"/>
              <a:gd name="connsiteX7" fmla="*/ 389 w 931234"/>
              <a:gd name="connsiteY7" fmla="*/ 4464380 h 4480232"/>
              <a:gd name="connsiteX8" fmla="*/ 146883 w 931234"/>
              <a:gd name="connsiteY8" fmla="*/ 251376 h 44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234" h="4480232">
                <a:moveTo>
                  <a:pt x="146883" y="251376"/>
                </a:moveTo>
                <a:cubicBezTo>
                  <a:pt x="147074" y="235755"/>
                  <a:pt x="152884" y="225945"/>
                  <a:pt x="164504" y="216229"/>
                </a:cubicBezTo>
                <a:cubicBezTo>
                  <a:pt x="246038" y="147459"/>
                  <a:pt x="327287" y="78402"/>
                  <a:pt x="407773" y="8394"/>
                </a:cubicBezTo>
                <a:cubicBezTo>
                  <a:pt x="420251" y="-2465"/>
                  <a:pt x="427871" y="-2274"/>
                  <a:pt x="441110" y="6012"/>
                </a:cubicBezTo>
                <a:lnTo>
                  <a:pt x="785630" y="220039"/>
                </a:lnTo>
                <a:cubicBezTo>
                  <a:pt x="796964" y="227088"/>
                  <a:pt x="803346" y="234231"/>
                  <a:pt x="803251" y="248709"/>
                </a:cubicBezTo>
                <a:cubicBezTo>
                  <a:pt x="832580" y="928639"/>
                  <a:pt x="956078" y="3646089"/>
                  <a:pt x="926771" y="4467888"/>
                </a:cubicBezTo>
                <a:cubicBezTo>
                  <a:pt x="749418" y="4490430"/>
                  <a:pt x="423559" y="4477714"/>
                  <a:pt x="389" y="4464380"/>
                </a:cubicBezTo>
                <a:cubicBezTo>
                  <a:pt x="-8755" y="4451140"/>
                  <a:pt x="146502" y="288143"/>
                  <a:pt x="146883" y="25137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 smtClean="0"/>
              <a:t>Pasul 3</a:t>
            </a:r>
            <a:endParaRPr lang="en-US" dirty="0"/>
          </a:p>
        </p:txBody>
      </p:sp>
      <p:grpSp>
        <p:nvGrpSpPr>
          <p:cNvPr id="5" name="그룹 11">
            <a:extLst>
              <a:ext uri="{FF2B5EF4-FFF2-40B4-BE49-F238E27FC236}">
                <a16:creationId xmlns:a16="http://schemas.microsoft.com/office/drawing/2014/main" xmlns="" id="{F1FEFB42-6470-4DF5-A40D-725312B7D649}"/>
              </a:ext>
            </a:extLst>
          </p:cNvPr>
          <p:cNvGrpSpPr/>
          <p:nvPr/>
        </p:nvGrpSpPr>
        <p:grpSpPr>
          <a:xfrm rot="10800000">
            <a:off x="4865416" y="3219537"/>
            <a:ext cx="2807593" cy="1484983"/>
            <a:chOff x="3838575" y="2652725"/>
            <a:chExt cx="4513707" cy="1556086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xmlns="" id="{E32E0A74-6048-407A-9857-4AC957B160F1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xmlns="" id="{47790482-26C6-46DB-8107-A6F6E3BB4436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426B9B9-C64D-4927-8870-4D5CF8669B1C}"/>
              </a:ext>
            </a:extLst>
          </p:cNvPr>
          <p:cNvSpPr txBox="1"/>
          <p:nvPr/>
        </p:nvSpPr>
        <p:spPr>
          <a:xfrm>
            <a:off x="4713336" y="3496176"/>
            <a:ext cx="2138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 preiau datele clientului din factură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143" y="2392086"/>
            <a:ext cx="3661273" cy="288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8087" y="2204693"/>
            <a:ext cx="4904942" cy="105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17657</TotalTime>
  <Words>398</Words>
  <Application>Microsoft Office PowerPoint</Application>
  <PresentationFormat>Custom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Vali Baharnicean</cp:lastModifiedBy>
  <cp:revision>118</cp:revision>
  <dcterms:created xsi:type="dcterms:W3CDTF">2020-01-20T05:08:25Z</dcterms:created>
  <dcterms:modified xsi:type="dcterms:W3CDTF">2024-08-04T05:04:47Z</dcterms:modified>
</cp:coreProperties>
</file>