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49C60-7FCA-42AD-9246-9687C708CF56}" v="12" dt="2024-08-05T19:55:52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66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via Marian" userId="4f486798eaf4080c" providerId="LiveId" clId="{76249C60-7FCA-42AD-9246-9687C708CF56}"/>
    <pc:docChg chg="undo custSel modSld">
      <pc:chgData name="Livia Marian" userId="4f486798eaf4080c" providerId="LiveId" clId="{76249C60-7FCA-42AD-9246-9687C708CF56}" dt="2024-08-05T20:02:25.678" v="131" actId="1076"/>
      <pc:docMkLst>
        <pc:docMk/>
      </pc:docMkLst>
      <pc:sldChg chg="addSp delSp modSp mod setBg addAnim delAnim setClrOvrMap">
        <pc:chgData name="Livia Marian" userId="4f486798eaf4080c" providerId="LiveId" clId="{76249C60-7FCA-42AD-9246-9687C708CF56}" dt="2024-08-05T20:02:25.678" v="131" actId="1076"/>
        <pc:sldMkLst>
          <pc:docMk/>
          <pc:sldMk cId="0" sldId="256"/>
        </pc:sldMkLst>
        <pc:spChg chg="mod ord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2" creationId="{00000000-0000-0000-0000-000000000000}"/>
          </ac:spMkLst>
        </pc:spChg>
        <pc:spChg chg="mod ord">
          <ac:chgData name="Livia Marian" userId="4f486798eaf4080c" providerId="LiveId" clId="{76249C60-7FCA-42AD-9246-9687C708CF56}" dt="2024-08-05T20:02:14.970" v="130" actId="20577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48:04.401" v="17" actId="26606"/>
          <ac:spMkLst>
            <pc:docMk/>
            <pc:sldMk cId="0" sldId="256"/>
            <ac:spMk id="20" creationId="{27577DEC-D9A5-404D-9789-702F4319BEC8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25" creationId="{66D61E08-70C3-48D8-BEA0-787111DC30DA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27" creationId="{FC55298F-0AE5-478E-AD2B-03C2614C5833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29" creationId="{C180E4EA-0B63-4779-A895-7E90E71088F3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31" creationId="{CEE01D9D-3DE8-4EED-B0D3-8F3C79CC7673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33" creationId="{89AF5CE9-607F-43F4-8983-DCD6DA4051FD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35" creationId="{6EEA2DBD-9E1E-4521-8C01-F32AD18A89E3}"/>
          </ac:spMkLst>
        </pc:spChg>
        <pc:spChg chg="add del">
          <ac:chgData name="Livia Marian" userId="4f486798eaf4080c" providerId="LiveId" clId="{76249C60-7FCA-42AD-9246-9687C708CF56}" dt="2024-08-05T19:46:26.573" v="6" actId="26606"/>
          <ac:spMkLst>
            <pc:docMk/>
            <pc:sldMk cId="0" sldId="256"/>
            <ac:spMk id="37" creationId="{15BBD2C1-BA9B-46A9-A27A-33498B169272}"/>
          </ac:spMkLst>
        </pc:spChg>
        <pc:spChg chg="add del">
          <ac:chgData name="Livia Marian" userId="4f486798eaf4080c" providerId="LiveId" clId="{76249C60-7FCA-42AD-9246-9687C708CF56}" dt="2024-08-05T19:48:18.021" v="20" actId="26606"/>
          <ac:spMkLst>
            <pc:docMk/>
            <pc:sldMk cId="0" sldId="256"/>
            <ac:spMk id="45" creationId="{27577DEC-D9A5-404D-9789-702F4319BEC8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68" creationId="{A65AC7D1-EAA9-48F5-B509-60A7F50BF703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70" creationId="{D6320AF9-619A-4175-865B-5663E1AEF4C5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76" creationId="{7E018740-5C2B-4A41-AC1A-7E68D1EC1954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78" creationId="{166F75A4-C475-4941-8EE2-B80A06A2C1BB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80" creationId="{A032553A-72E8-4B0D-8405-FF9771C9AF05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82" creationId="{765800AC-C3B9-498E-87BC-29FAE4C76B21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84" creationId="{1F9D6ACB-2FF4-49F9-978A-E0D5327FC635}"/>
          </ac:spMkLst>
        </pc:spChg>
        <pc:spChg chg="add del">
          <ac:chgData name="Livia Marian" userId="4f486798eaf4080c" providerId="LiveId" clId="{76249C60-7FCA-42AD-9246-9687C708CF56}" dt="2024-08-05T19:57:14.504" v="125" actId="26606"/>
          <ac:spMkLst>
            <pc:docMk/>
            <pc:sldMk cId="0" sldId="256"/>
            <ac:spMk id="86" creationId="{A5EC319D-0FEA-4B95-A3EA-01E35672C95B}"/>
          </ac:spMkLst>
        </pc:spChg>
        <pc:spChg chg="add del">
          <ac:chgData name="Livia Marian" userId="4f486798eaf4080c" providerId="LiveId" clId="{76249C60-7FCA-42AD-9246-9687C708CF56}" dt="2024-08-05T19:57:03.085" v="121" actId="26606"/>
          <ac:spMkLst>
            <pc:docMk/>
            <pc:sldMk cId="0" sldId="256"/>
            <ac:spMk id="91" creationId="{BD11ECC6-8551-4768-8DFD-CD41AF420A37}"/>
          </ac:spMkLst>
        </pc:spChg>
        <pc:spChg chg="add del">
          <ac:chgData name="Livia Marian" userId="4f486798eaf4080c" providerId="LiveId" clId="{76249C60-7FCA-42AD-9246-9687C708CF56}" dt="2024-08-05T19:57:03.085" v="121" actId="26606"/>
          <ac:spMkLst>
            <pc:docMk/>
            <pc:sldMk cId="0" sldId="256"/>
            <ac:spMk id="104" creationId="{8E2EB503-A017-4457-A105-53638C97DEB8}"/>
          </ac:spMkLst>
        </pc:spChg>
        <pc:grpChg chg="mod">
          <ac:chgData name="Livia Marian" userId="4f486798eaf4080c" providerId="LiveId" clId="{76249C60-7FCA-42AD-9246-9687C708CF56}" dt="2024-08-05T19:47:45.628" v="15"/>
          <ac:grpSpMkLst>
            <pc:docMk/>
            <pc:sldMk cId="0" sldId="256"/>
            <ac:grpSpMk id="7" creationId="{603AC3B6-37BB-E842-7679-A96A428E3D4D}"/>
          </ac:grpSpMkLst>
        </pc:grpChg>
        <pc:grpChg chg="add del">
          <ac:chgData name="Livia Marian" userId="4f486798eaf4080c" providerId="LiveId" clId="{76249C60-7FCA-42AD-9246-9687C708CF56}" dt="2024-08-05T19:48:04.401" v="17" actId="26606"/>
          <ac:grpSpMkLst>
            <pc:docMk/>
            <pc:sldMk cId="0" sldId="256"/>
            <ac:grpSpMk id="8" creationId="{28460BD8-AE3F-4AC9-9D0B-717052AA5D3A}"/>
          </ac:grpSpMkLst>
        </pc:grpChg>
        <pc:grpChg chg="add del">
          <ac:chgData name="Livia Marian" userId="4f486798eaf4080c" providerId="LiveId" clId="{76249C60-7FCA-42AD-9246-9687C708CF56}" dt="2024-08-05T19:46:26.573" v="6" actId="26606"/>
          <ac:grpSpMkLst>
            <pc:docMk/>
            <pc:sldMk cId="0" sldId="256"/>
            <ac:grpSpMk id="9" creationId="{88C9B83F-64CD-41C1-925F-A08801FFD0BD}"/>
          </ac:grpSpMkLst>
        </pc:grpChg>
        <pc:grpChg chg="add del">
          <ac:chgData name="Livia Marian" userId="4f486798eaf4080c" providerId="LiveId" clId="{76249C60-7FCA-42AD-9246-9687C708CF56}" dt="2024-08-05T19:48:18.021" v="20" actId="26606"/>
          <ac:grpSpMkLst>
            <pc:docMk/>
            <pc:sldMk cId="0" sldId="256"/>
            <ac:grpSpMk id="19" creationId="{28460BD8-AE3F-4AC9-9D0B-717052AA5D3A}"/>
          </ac:grpSpMkLst>
        </pc:grpChg>
        <pc:grpChg chg="add del">
          <ac:chgData name="Livia Marian" userId="4f486798eaf4080c" providerId="LiveId" clId="{76249C60-7FCA-42AD-9246-9687C708CF56}" dt="2024-08-05T19:48:04.401" v="17" actId="26606"/>
          <ac:grpSpMkLst>
            <pc:docMk/>
            <pc:sldMk cId="0" sldId="256"/>
            <ac:grpSpMk id="22" creationId="{CEEA9366-CEA8-4F23-B065-4337F0D836FE}"/>
          </ac:grpSpMkLst>
        </pc:grpChg>
        <pc:grpChg chg="add del">
          <ac:chgData name="Livia Marian" userId="4f486798eaf4080c" providerId="LiveId" clId="{76249C60-7FCA-42AD-9246-9687C708CF56}" dt="2024-08-05T19:46:35.463" v="9" actId="26606"/>
          <ac:grpSpMkLst>
            <pc:docMk/>
            <pc:sldMk cId="0" sldId="256"/>
            <ac:grpSpMk id="39" creationId="{88C9B83F-64CD-41C1-925F-A08801FFD0BD}"/>
          </ac:grpSpMkLst>
        </pc:grpChg>
        <pc:grpChg chg="add del">
          <ac:chgData name="Livia Marian" userId="4f486798eaf4080c" providerId="LiveId" clId="{76249C60-7FCA-42AD-9246-9687C708CF56}" dt="2024-08-05T19:48:18.021" v="20" actId="26606"/>
          <ac:grpSpMkLst>
            <pc:docMk/>
            <pc:sldMk cId="0" sldId="256"/>
            <ac:grpSpMk id="46" creationId="{CEEA9366-CEA8-4F23-B065-4337F0D836FE}"/>
          </ac:grpSpMkLst>
        </pc:grpChg>
        <pc:grpChg chg="add del">
          <ac:chgData name="Livia Marian" userId="4f486798eaf4080c" providerId="LiveId" clId="{76249C60-7FCA-42AD-9246-9687C708CF56}" dt="2024-08-05T19:51:33.124" v="70" actId="26606"/>
          <ac:grpSpMkLst>
            <pc:docMk/>
            <pc:sldMk cId="0" sldId="256"/>
            <ac:grpSpMk id="61" creationId="{88C9B83F-64CD-41C1-925F-A08801FFD0BD}"/>
          </ac:grpSpMkLst>
        </pc:grpChg>
        <pc:grpChg chg="add del">
          <ac:chgData name="Livia Marian" userId="4f486798eaf4080c" providerId="LiveId" clId="{76249C60-7FCA-42AD-9246-9687C708CF56}" dt="2024-08-05T19:57:03.085" v="121" actId="26606"/>
          <ac:grpSpMkLst>
            <pc:docMk/>
            <pc:sldMk cId="0" sldId="256"/>
            <ac:grpSpMk id="93" creationId="{93657592-CA60-4F45-B1A0-88AA77242087}"/>
          </ac:grpSpMkLst>
        </pc:grpChg>
        <pc:picChg chg="add del">
          <ac:chgData name="Livia Marian" userId="4f486798eaf4080c" providerId="LiveId" clId="{76249C60-7FCA-42AD-9246-9687C708CF56}" dt="2024-08-05T19:46:26.573" v="6" actId="26606"/>
          <ac:picMkLst>
            <pc:docMk/>
            <pc:sldMk cId="0" sldId="256"/>
            <ac:picMk id="5" creationId="{2E3C62CF-C3FB-414E-5959-F46A4A91979E}"/>
          </ac:picMkLst>
        </pc:picChg>
        <pc:picChg chg="add mod ord">
          <ac:chgData name="Livia Marian" userId="4f486798eaf4080c" providerId="LiveId" clId="{76249C60-7FCA-42AD-9246-9687C708CF56}" dt="2024-08-05T19:57:14.504" v="125" actId="26606"/>
          <ac:picMkLst>
            <pc:docMk/>
            <pc:sldMk cId="0" sldId="256"/>
            <ac:picMk id="5" creationId="{C0F36BBF-2D28-1C23-B994-2E0567FD49F2}"/>
          </ac:picMkLst>
        </pc:picChg>
        <pc:picChg chg="add mod">
          <ac:chgData name="Livia Marian" userId="4f486798eaf4080c" providerId="LiveId" clId="{76249C60-7FCA-42AD-9246-9687C708CF56}" dt="2024-08-05T19:55:38.542" v="100"/>
          <ac:picMkLst>
            <pc:docMk/>
            <pc:sldMk cId="0" sldId="256"/>
            <ac:picMk id="6" creationId="{4F9C4402-4690-F4F0-5AE2-4735A03A7C16}"/>
          </ac:picMkLst>
        </pc:picChg>
        <pc:picChg chg="add mod">
          <ac:chgData name="Livia Marian" userId="4f486798eaf4080c" providerId="LiveId" clId="{76249C60-7FCA-42AD-9246-9687C708CF56}" dt="2024-08-05T19:57:14.504" v="125" actId="26606"/>
          <ac:picMkLst>
            <pc:docMk/>
            <pc:sldMk cId="0" sldId="256"/>
            <ac:picMk id="7" creationId="{68D6F6E6-BF21-5B24-06AF-9A53F66260E2}"/>
          </ac:picMkLst>
        </pc:picChg>
        <pc:picChg chg="add del">
          <ac:chgData name="Livia Marian" userId="4f486798eaf4080c" providerId="LiveId" clId="{76249C60-7FCA-42AD-9246-9687C708CF56}" dt="2024-08-05T19:46:35.463" v="9" actId="26606"/>
          <ac:picMkLst>
            <pc:docMk/>
            <pc:sldMk cId="0" sldId="256"/>
            <ac:picMk id="48" creationId="{28FC544F-AADC-AB60-80B3-950E9D8F3EC9}"/>
          </ac:picMkLst>
        </pc:picChg>
        <pc:picChg chg="add mod ord">
          <ac:chgData name="Livia Marian" userId="4f486798eaf4080c" providerId="LiveId" clId="{76249C60-7FCA-42AD-9246-9687C708CF56}" dt="2024-08-05T20:02:25.678" v="131" actId="1076"/>
          <ac:picMkLst>
            <pc:docMk/>
            <pc:sldMk cId="0" sldId="256"/>
            <ac:picMk id="63" creationId="{14CA5740-445C-87F8-0B01-D2E61471D422}"/>
          </ac:picMkLst>
        </pc:picChg>
        <pc:inkChg chg="add del mod">
          <ac:chgData name="Livia Marian" userId="4f486798eaf4080c" providerId="LiveId" clId="{76249C60-7FCA-42AD-9246-9687C708CF56}" dt="2024-08-05T19:47:47.157" v="16" actId="9405"/>
          <ac:inkMkLst>
            <pc:docMk/>
            <pc:sldMk cId="0" sldId="256"/>
            <ac:inkMk id="4" creationId="{086E5001-3742-8548-ED61-2EAC7CD2C09D}"/>
          </ac:inkMkLst>
        </pc:inkChg>
        <pc:inkChg chg="add del mod">
          <ac:chgData name="Livia Marian" userId="4f486798eaf4080c" providerId="LiveId" clId="{76249C60-7FCA-42AD-9246-9687C708CF56}" dt="2024-08-05T19:47:45.628" v="15"/>
          <ac:inkMkLst>
            <pc:docMk/>
            <pc:sldMk cId="0" sldId="256"/>
            <ac:inkMk id="6" creationId="{E77C8A32-0DF8-FC69-10F1-7E8936A74A77}"/>
          </ac:inkMkLst>
        </pc:inkChg>
        <pc:cxnChg chg="add del">
          <ac:chgData name="Livia Marian" userId="4f486798eaf4080c" providerId="LiveId" clId="{76249C60-7FCA-42AD-9246-9687C708CF56}" dt="2024-08-05T19:46:26.573" v="6" actId="26606"/>
          <ac:cxnSpMkLst>
            <pc:docMk/>
            <pc:sldMk cId="0" sldId="256"/>
            <ac:cxnSpMk id="21" creationId="{A57C1A16-B8AB-4D99-A195-A38F556A6486}"/>
          </ac:cxnSpMkLst>
        </pc:cxnChg>
        <pc:cxnChg chg="add del">
          <ac:chgData name="Livia Marian" userId="4f486798eaf4080c" providerId="LiveId" clId="{76249C60-7FCA-42AD-9246-9687C708CF56}" dt="2024-08-05T19:46:26.573" v="6" actId="26606"/>
          <ac:cxnSpMkLst>
            <pc:docMk/>
            <pc:sldMk cId="0" sldId="256"/>
            <ac:cxnSpMk id="23" creationId="{F8A9B20B-D1DD-4573-B5EC-558029519236}"/>
          </ac:cxnSpMkLst>
        </pc:cxnChg>
        <pc:cxnChg chg="add del">
          <ac:chgData name="Livia Marian" userId="4f486798eaf4080c" providerId="LiveId" clId="{76249C60-7FCA-42AD-9246-9687C708CF56}" dt="2024-08-05T19:57:14.504" v="125" actId="26606"/>
          <ac:cxnSpMkLst>
            <pc:docMk/>
            <pc:sldMk cId="0" sldId="256"/>
            <ac:cxnSpMk id="72" creationId="{063B6EC6-D752-4EE7-908B-F8F19E8C7FEA}"/>
          </ac:cxnSpMkLst>
        </pc:cxnChg>
        <pc:cxnChg chg="add del">
          <ac:chgData name="Livia Marian" userId="4f486798eaf4080c" providerId="LiveId" clId="{76249C60-7FCA-42AD-9246-9687C708CF56}" dt="2024-08-05T19:57:14.504" v="125" actId="26606"/>
          <ac:cxnSpMkLst>
            <pc:docMk/>
            <pc:sldMk cId="0" sldId="256"/>
            <ac:cxnSpMk id="74" creationId="{EFECD4E8-AD3E-4228-82A2-9461958EA94D}"/>
          </ac:cxnSpMkLst>
        </pc:cxnChg>
      </pc:sldChg>
      <pc:sldChg chg="addSp delSp modSp mod setBg">
        <pc:chgData name="Livia Marian" userId="4f486798eaf4080c" providerId="LiveId" clId="{76249C60-7FCA-42AD-9246-9687C708CF56}" dt="2024-08-05T19:51:01.979" v="69" actId="26606"/>
        <pc:sldMkLst>
          <pc:docMk/>
          <pc:sldMk cId="0" sldId="257"/>
        </pc:sldMkLst>
        <pc:spChg chg="mod">
          <ac:chgData name="Livia Marian" userId="4f486798eaf4080c" providerId="LiveId" clId="{76249C60-7FCA-42AD-9246-9687C708CF56}" dt="2024-08-05T19:51:01.979" v="69" actId="26606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Livia Marian" userId="4f486798eaf4080c" providerId="LiveId" clId="{76249C60-7FCA-42AD-9246-9687C708CF56}" dt="2024-08-05T19:51:01.979" v="69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Livia Marian" userId="4f486798eaf4080c" providerId="LiveId" clId="{76249C60-7FCA-42AD-9246-9687C708CF56}" dt="2024-08-05T19:51:01.979" v="69" actId="26606"/>
          <ac:spMkLst>
            <pc:docMk/>
            <pc:sldMk cId="0" sldId="257"/>
            <ac:spMk id="9" creationId="{655AE6B0-AC9E-4167-806F-E9DB135FC46B}"/>
          </ac:spMkLst>
        </pc:spChg>
        <pc:spChg chg="add">
          <ac:chgData name="Livia Marian" userId="4f486798eaf4080c" providerId="LiveId" clId="{76249C60-7FCA-42AD-9246-9687C708CF56}" dt="2024-08-05T19:51:01.979" v="69" actId="26606"/>
          <ac:spMkLst>
            <pc:docMk/>
            <pc:sldMk cId="0" sldId="257"/>
            <ac:spMk id="22" creationId="{87BD1F4E-A66D-4C06-86DA-8D56CA7A3B41}"/>
          </ac:spMkLst>
        </pc:spChg>
        <pc:grpChg chg="add">
          <ac:chgData name="Livia Marian" userId="4f486798eaf4080c" providerId="LiveId" clId="{76249C60-7FCA-42AD-9246-9687C708CF56}" dt="2024-08-05T19:51:01.979" v="69" actId="26606"/>
          <ac:grpSpMkLst>
            <pc:docMk/>
            <pc:sldMk cId="0" sldId="257"/>
            <ac:grpSpMk id="11" creationId="{3523416A-383B-4FDC-B4C9-D8EDDFE9C043}"/>
          </ac:grpSpMkLst>
        </pc:grpChg>
        <pc:graphicFrameChg chg="add">
          <ac:chgData name="Livia Marian" userId="4f486798eaf4080c" providerId="LiveId" clId="{76249C60-7FCA-42AD-9246-9687C708CF56}" dt="2024-08-05T19:51:01.979" v="69" actId="26606"/>
          <ac:graphicFrameMkLst>
            <pc:docMk/>
            <pc:sldMk cId="0" sldId="257"/>
            <ac:graphicFrameMk id="5" creationId="{1E2AF8EF-56A4-D1D2-77FA-75007167755C}"/>
          </ac:graphicFrameMkLst>
        </pc:graphicFrameChg>
      </pc:sldChg>
      <pc:sldChg chg="addSp delSp modSp mod setBg">
        <pc:chgData name="Livia Marian" userId="4f486798eaf4080c" providerId="LiveId" clId="{76249C60-7FCA-42AD-9246-9687C708CF56}" dt="2024-08-05T19:50:53.187" v="68" actId="26606"/>
        <pc:sldMkLst>
          <pc:docMk/>
          <pc:sldMk cId="0" sldId="258"/>
        </pc:sldMkLst>
        <pc:spChg chg="mod">
          <ac:chgData name="Livia Marian" userId="4f486798eaf4080c" providerId="LiveId" clId="{76249C60-7FCA-42AD-9246-9687C708CF56}" dt="2024-08-05T19:50:53.187" v="68" actId="26606"/>
          <ac:spMkLst>
            <pc:docMk/>
            <pc:sldMk cId="0" sldId="258"/>
            <ac:spMk id="2" creationId="{00000000-0000-0000-0000-000000000000}"/>
          </ac:spMkLst>
        </pc:spChg>
        <pc:spChg chg="add del mod">
          <ac:chgData name="Livia Marian" userId="4f486798eaf4080c" providerId="LiveId" clId="{76249C60-7FCA-42AD-9246-9687C708CF56}" dt="2024-08-05T19:50:53.187" v="68" actId="2660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50:46.595" v="65" actId="26606"/>
          <ac:spMkLst>
            <pc:docMk/>
            <pc:sldMk cId="0" sldId="258"/>
            <ac:spMk id="9" creationId="{9F4444CE-BC8D-4D61-B303-4C05614E62AB}"/>
          </ac:spMkLst>
        </pc:spChg>
        <pc:spChg chg="add del">
          <ac:chgData name="Livia Marian" userId="4f486798eaf4080c" providerId="LiveId" clId="{76249C60-7FCA-42AD-9246-9687C708CF56}" dt="2024-08-05T19:50:46.595" v="65" actId="26606"/>
          <ac:spMkLst>
            <pc:docMk/>
            <pc:sldMk cId="0" sldId="258"/>
            <ac:spMk id="11" creationId="{73772B81-181F-48B7-8826-4D9686D15DF5}"/>
          </ac:spMkLst>
        </pc:spChg>
        <pc:spChg chg="add del">
          <ac:chgData name="Livia Marian" userId="4f486798eaf4080c" providerId="LiveId" clId="{76249C60-7FCA-42AD-9246-9687C708CF56}" dt="2024-08-05T19:50:46.595" v="65" actId="26606"/>
          <ac:spMkLst>
            <pc:docMk/>
            <pc:sldMk cId="0" sldId="258"/>
            <ac:spMk id="13" creationId="{B2205F6E-03C6-4E92-877C-E2482F6599AA}"/>
          </ac:spMkLst>
        </pc:spChg>
        <pc:spChg chg="add del">
          <ac:chgData name="Livia Marian" userId="4f486798eaf4080c" providerId="LiveId" clId="{76249C60-7FCA-42AD-9246-9687C708CF56}" dt="2024-08-05T19:50:53.148" v="67" actId="26606"/>
          <ac:spMkLst>
            <pc:docMk/>
            <pc:sldMk cId="0" sldId="258"/>
            <ac:spMk id="15" creationId="{9F4444CE-BC8D-4D61-B303-4C05614E62AB}"/>
          </ac:spMkLst>
        </pc:spChg>
        <pc:spChg chg="add del">
          <ac:chgData name="Livia Marian" userId="4f486798eaf4080c" providerId="LiveId" clId="{76249C60-7FCA-42AD-9246-9687C708CF56}" dt="2024-08-05T19:50:53.148" v="67" actId="26606"/>
          <ac:spMkLst>
            <pc:docMk/>
            <pc:sldMk cId="0" sldId="258"/>
            <ac:spMk id="16" creationId="{73772B81-181F-48B7-8826-4D9686D15DF5}"/>
          </ac:spMkLst>
        </pc:spChg>
        <pc:spChg chg="add del">
          <ac:chgData name="Livia Marian" userId="4f486798eaf4080c" providerId="LiveId" clId="{76249C60-7FCA-42AD-9246-9687C708CF56}" dt="2024-08-05T19:50:53.148" v="67" actId="26606"/>
          <ac:spMkLst>
            <pc:docMk/>
            <pc:sldMk cId="0" sldId="258"/>
            <ac:spMk id="17" creationId="{B2205F6E-03C6-4E92-877C-E2482F6599AA}"/>
          </ac:spMkLst>
        </pc:spChg>
        <pc:spChg chg="add">
          <ac:chgData name="Livia Marian" userId="4f486798eaf4080c" providerId="LiveId" clId="{76249C60-7FCA-42AD-9246-9687C708CF56}" dt="2024-08-05T19:50:53.187" v="68" actId="26606"/>
          <ac:spMkLst>
            <pc:docMk/>
            <pc:sldMk cId="0" sldId="258"/>
            <ac:spMk id="21" creationId="{655AE6B0-AC9E-4167-806F-E9DB135FC46B}"/>
          </ac:spMkLst>
        </pc:spChg>
        <pc:spChg chg="add">
          <ac:chgData name="Livia Marian" userId="4f486798eaf4080c" providerId="LiveId" clId="{76249C60-7FCA-42AD-9246-9687C708CF56}" dt="2024-08-05T19:50:53.187" v="68" actId="26606"/>
          <ac:spMkLst>
            <pc:docMk/>
            <pc:sldMk cId="0" sldId="258"/>
            <ac:spMk id="22" creationId="{87BD1F4E-A66D-4C06-86DA-8D56CA7A3B41}"/>
          </ac:spMkLst>
        </pc:spChg>
        <pc:grpChg chg="add">
          <ac:chgData name="Livia Marian" userId="4f486798eaf4080c" providerId="LiveId" clId="{76249C60-7FCA-42AD-9246-9687C708CF56}" dt="2024-08-05T19:50:53.187" v="68" actId="26606"/>
          <ac:grpSpMkLst>
            <pc:docMk/>
            <pc:sldMk cId="0" sldId="258"/>
            <ac:grpSpMk id="23" creationId="{3523416A-383B-4FDC-B4C9-D8EDDFE9C043}"/>
          </ac:grpSpMkLst>
        </pc:grpChg>
        <pc:graphicFrameChg chg="add del">
          <ac:chgData name="Livia Marian" userId="4f486798eaf4080c" providerId="LiveId" clId="{76249C60-7FCA-42AD-9246-9687C708CF56}" dt="2024-08-05T19:50:46.595" v="65" actId="26606"/>
          <ac:graphicFrameMkLst>
            <pc:docMk/>
            <pc:sldMk cId="0" sldId="258"/>
            <ac:graphicFrameMk id="5" creationId="{5CE99993-D8B7-14EA-D8D3-C4646B236CE9}"/>
          </ac:graphicFrameMkLst>
        </pc:graphicFrameChg>
        <pc:graphicFrameChg chg="add del">
          <ac:chgData name="Livia Marian" userId="4f486798eaf4080c" providerId="LiveId" clId="{76249C60-7FCA-42AD-9246-9687C708CF56}" dt="2024-08-05T19:50:53.148" v="67" actId="26606"/>
          <ac:graphicFrameMkLst>
            <pc:docMk/>
            <pc:sldMk cId="0" sldId="258"/>
            <ac:graphicFrameMk id="18" creationId="{B42EE3E0-ED7E-D603-956C-72837EC7F44C}"/>
          </ac:graphicFrameMkLst>
        </pc:graphicFrameChg>
        <pc:graphicFrameChg chg="add">
          <ac:chgData name="Livia Marian" userId="4f486798eaf4080c" providerId="LiveId" clId="{76249C60-7FCA-42AD-9246-9687C708CF56}" dt="2024-08-05T19:50:53.187" v="68" actId="26606"/>
          <ac:graphicFrameMkLst>
            <pc:docMk/>
            <pc:sldMk cId="0" sldId="258"/>
            <ac:graphicFrameMk id="29" creationId="{FD507315-7E3E-AB98-6BD4-6B7909D42976}"/>
          </ac:graphicFrameMkLst>
        </pc:graphicFrameChg>
      </pc:sldChg>
      <pc:sldChg chg="addSp delSp modSp mod setBg">
        <pc:chgData name="Livia Marian" userId="4f486798eaf4080c" providerId="LiveId" clId="{76249C60-7FCA-42AD-9246-9687C708CF56}" dt="2024-08-05T19:53:11.069" v="91" actId="26606"/>
        <pc:sldMkLst>
          <pc:docMk/>
          <pc:sldMk cId="0" sldId="259"/>
        </pc:sldMkLst>
        <pc:spChg chg="mod">
          <ac:chgData name="Livia Marian" userId="4f486798eaf4080c" providerId="LiveId" clId="{76249C60-7FCA-42AD-9246-9687C708CF56}" dt="2024-08-05T19:50:30.098" v="63" actId="26606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Livia Marian" userId="4f486798eaf4080c" providerId="LiveId" clId="{76249C60-7FCA-42AD-9246-9687C708CF56}" dt="2024-08-05T19:50:19.920" v="61" actId="26606"/>
          <ac:spMkLst>
            <pc:docMk/>
            <pc:sldMk cId="0" sldId="259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33" creationId="{9F4444CE-BC8D-4D61-B303-4C05614E62AB}"/>
          </ac:spMkLst>
        </pc:spChg>
        <pc:spChg chg="add del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35" creationId="{73772B81-181F-48B7-8826-4D9686D15DF5}"/>
          </ac:spMkLst>
        </pc:spChg>
        <pc:spChg chg="add del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37" creationId="{B2205F6E-03C6-4E92-877C-E2482F6599AA}"/>
          </ac:spMkLst>
        </pc:spChg>
        <pc:spChg chg="add del">
          <ac:chgData name="Livia Marian" userId="4f486798eaf4080c" providerId="LiveId" clId="{76249C60-7FCA-42AD-9246-9687C708CF56}" dt="2024-08-05T19:53:11.042" v="90" actId="26606"/>
          <ac:spMkLst>
            <pc:docMk/>
            <pc:sldMk cId="0" sldId="259"/>
            <ac:spMk id="1042" creationId="{9F4444CE-BC8D-4D61-B303-4C05614E62AB}"/>
          </ac:spMkLst>
        </pc:spChg>
        <pc:spChg chg="add del">
          <ac:chgData name="Livia Marian" userId="4f486798eaf4080c" providerId="LiveId" clId="{76249C60-7FCA-42AD-9246-9687C708CF56}" dt="2024-08-05T19:53:11.042" v="90" actId="26606"/>
          <ac:spMkLst>
            <pc:docMk/>
            <pc:sldMk cId="0" sldId="259"/>
            <ac:spMk id="1044" creationId="{73772B81-181F-48B7-8826-4D9686D15DF5}"/>
          </ac:spMkLst>
        </pc:spChg>
        <pc:spChg chg="add del">
          <ac:chgData name="Livia Marian" userId="4f486798eaf4080c" providerId="LiveId" clId="{76249C60-7FCA-42AD-9246-9687C708CF56}" dt="2024-08-05T19:53:11.042" v="90" actId="26606"/>
          <ac:spMkLst>
            <pc:docMk/>
            <pc:sldMk cId="0" sldId="259"/>
            <ac:spMk id="1046" creationId="{B2205F6E-03C6-4E92-877C-E2482F6599AA}"/>
          </ac:spMkLst>
        </pc:spChg>
        <pc:spChg chg="add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48" creationId="{9F4444CE-BC8D-4D61-B303-4C05614E62AB}"/>
          </ac:spMkLst>
        </pc:spChg>
        <pc:spChg chg="add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49" creationId="{73772B81-181F-48B7-8826-4D9686D15DF5}"/>
          </ac:spMkLst>
        </pc:spChg>
        <pc:spChg chg="add">
          <ac:chgData name="Livia Marian" userId="4f486798eaf4080c" providerId="LiveId" clId="{76249C60-7FCA-42AD-9246-9687C708CF56}" dt="2024-08-05T19:53:11.069" v="91" actId="26606"/>
          <ac:spMkLst>
            <pc:docMk/>
            <pc:sldMk cId="0" sldId="259"/>
            <ac:spMk id="1050" creationId="{B2205F6E-03C6-4E92-877C-E2482F6599AA}"/>
          </ac:spMkLst>
        </pc:spChg>
        <pc:graphicFrameChg chg="add mod modGraphic">
          <ac:chgData name="Livia Marian" userId="4f486798eaf4080c" providerId="LiveId" clId="{76249C60-7FCA-42AD-9246-9687C708CF56}" dt="2024-08-05T19:53:11.069" v="91" actId="26606"/>
          <ac:graphicFrameMkLst>
            <pc:docMk/>
            <pc:sldMk cId="0" sldId="259"/>
            <ac:graphicFrameMk id="1028" creationId="{B1CD7998-E027-75E0-83D7-24E916C0CA3D}"/>
          </ac:graphicFrameMkLst>
        </pc:graphicFrameChg>
        <pc:picChg chg="add del">
          <ac:chgData name="Livia Marian" userId="4f486798eaf4080c" providerId="LiveId" clId="{76249C60-7FCA-42AD-9246-9687C708CF56}" dt="2024-08-05T19:53:05.341" v="88" actId="478"/>
          <ac:picMkLst>
            <pc:docMk/>
            <pc:sldMk cId="0" sldId="259"/>
            <ac:picMk id="4" creationId="{44D40F50-5DE2-3DCA-5FD1-69EBACD291EE}"/>
          </ac:picMkLst>
        </pc:picChg>
        <pc:picChg chg="add del">
          <ac:chgData name="Livia Marian" userId="4f486798eaf4080c" providerId="LiveId" clId="{76249C60-7FCA-42AD-9246-9687C708CF56}" dt="2024-08-05T19:50:26.649" v="62" actId="478"/>
          <ac:picMkLst>
            <pc:docMk/>
            <pc:sldMk cId="0" sldId="259"/>
            <ac:picMk id="1026" creationId="{5874A9E3-230C-1E5B-9C1E-F332E0145F6C}"/>
          </ac:picMkLst>
        </pc:picChg>
      </pc:sldChg>
      <pc:sldChg chg="addSp modSp mod setBg setClrOvrMap">
        <pc:chgData name="Livia Marian" userId="4f486798eaf4080c" providerId="LiveId" clId="{76249C60-7FCA-42AD-9246-9687C708CF56}" dt="2024-08-05T19:51:37.768" v="71" actId="26606"/>
        <pc:sldMkLst>
          <pc:docMk/>
          <pc:sldMk cId="0" sldId="260"/>
        </pc:sldMkLst>
        <pc:spChg chg="mo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8" creationId="{A65AC7D1-EAA9-48F5-B509-60A7F50BF703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10" creationId="{D6320AF9-619A-4175-865B-5663E1AEF4C5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16" creationId="{7E018740-5C2B-4A41-AC1A-7E68D1EC1954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18" creationId="{166F75A4-C475-4941-8EE2-B80A06A2C1BB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20" creationId="{A032553A-72E8-4B0D-8405-FF9771C9AF05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22" creationId="{765800AC-C3B9-498E-87BC-29FAE4C76B21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24" creationId="{1F9D6ACB-2FF4-49F9-978A-E0D5327FC635}"/>
          </ac:spMkLst>
        </pc:spChg>
        <pc:spChg chg="add">
          <ac:chgData name="Livia Marian" userId="4f486798eaf4080c" providerId="LiveId" clId="{76249C60-7FCA-42AD-9246-9687C708CF56}" dt="2024-08-05T19:51:37.768" v="71" actId="26606"/>
          <ac:spMkLst>
            <pc:docMk/>
            <pc:sldMk cId="0" sldId="260"/>
            <ac:spMk id="26" creationId="{142BFA2A-77A0-4F60-A32A-685681C84889}"/>
          </ac:spMkLst>
        </pc:spChg>
        <pc:cxnChg chg="add">
          <ac:chgData name="Livia Marian" userId="4f486798eaf4080c" providerId="LiveId" clId="{76249C60-7FCA-42AD-9246-9687C708CF56}" dt="2024-08-05T19:51:37.768" v="71" actId="26606"/>
          <ac:cxnSpMkLst>
            <pc:docMk/>
            <pc:sldMk cId="0" sldId="260"/>
            <ac:cxnSpMk id="12" creationId="{063B6EC6-D752-4EE7-908B-F8F19E8C7FEA}"/>
          </ac:cxnSpMkLst>
        </pc:cxnChg>
        <pc:cxnChg chg="add">
          <ac:chgData name="Livia Marian" userId="4f486798eaf4080c" providerId="LiveId" clId="{76249C60-7FCA-42AD-9246-9687C708CF56}" dt="2024-08-05T19:51:37.768" v="71" actId="26606"/>
          <ac:cxnSpMkLst>
            <pc:docMk/>
            <pc:sldMk cId="0" sldId="260"/>
            <ac:cxnSpMk id="14" creationId="{EFECD4E8-AD3E-4228-82A2-9461958EA94D}"/>
          </ac:cxnSpMkLst>
        </pc:cxnChg>
      </pc:sldChg>
      <pc:sldChg chg="addSp modSp mod setBg setClrOvrMap">
        <pc:chgData name="Livia Marian" userId="4f486798eaf4080c" providerId="LiveId" clId="{76249C60-7FCA-42AD-9246-9687C708CF56}" dt="2024-08-05T19:51:43.640" v="72" actId="26606"/>
        <pc:sldMkLst>
          <pc:docMk/>
          <pc:sldMk cId="0" sldId="261"/>
        </pc:sldMkLst>
        <pc:spChg chg="mod">
          <ac:chgData name="Livia Marian" userId="4f486798eaf4080c" providerId="LiveId" clId="{76249C60-7FCA-42AD-9246-9687C708CF56}" dt="2024-08-05T19:51:43.640" v="72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1:43.640" v="72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Livia Marian" userId="4f486798eaf4080c" providerId="LiveId" clId="{76249C60-7FCA-42AD-9246-9687C708CF56}" dt="2024-08-05T19:51:43.640" v="72" actId="26606"/>
          <ac:spMkLst>
            <pc:docMk/>
            <pc:sldMk cId="0" sldId="261"/>
            <ac:spMk id="9" creationId="{3BCB5F6A-9EB0-40B0-9D13-3023E9A20508}"/>
          </ac:spMkLst>
        </pc:spChg>
        <pc:picChg chg="add">
          <ac:chgData name="Livia Marian" userId="4f486798eaf4080c" providerId="LiveId" clId="{76249C60-7FCA-42AD-9246-9687C708CF56}" dt="2024-08-05T19:51:43.640" v="72" actId="26606"/>
          <ac:picMkLst>
            <pc:docMk/>
            <pc:sldMk cId="0" sldId="261"/>
            <ac:picMk id="5" creationId="{CB2E6AF6-C528-5377-22A3-4C480D0E415F}"/>
          </ac:picMkLst>
        </pc:picChg>
      </pc:sldChg>
      <pc:sldChg chg="addSp delSp modSp mod setBg addAnim delAnim">
        <pc:chgData name="Livia Marian" userId="4f486798eaf4080c" providerId="LiveId" clId="{76249C60-7FCA-42AD-9246-9687C708CF56}" dt="2024-08-05T19:51:56.478" v="76" actId="26606"/>
        <pc:sldMkLst>
          <pc:docMk/>
          <pc:sldMk cId="0" sldId="262"/>
        </pc:sldMkLst>
        <pc:spChg chg="mo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25" creationId="{66D61E08-70C3-48D8-BEA0-787111DC30DA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27" creationId="{FC55298F-0AE5-478E-AD2B-03C2614C5833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29" creationId="{C180E4EA-0B63-4779-A895-7E90E71088F3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31" creationId="{CEE01D9D-3DE8-4EED-B0D3-8F3C79CC7673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33" creationId="{89AF5CE9-607F-43F4-8983-DCD6DA4051FD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35" creationId="{6EEA2DBD-9E1E-4521-8C01-F32AD18A89E3}"/>
          </ac:spMkLst>
        </pc:spChg>
        <pc:spChg chg="add del">
          <ac:chgData name="Livia Marian" userId="4f486798eaf4080c" providerId="LiveId" clId="{76249C60-7FCA-42AD-9246-9687C708CF56}" dt="2024-08-05T19:51:56.445" v="75" actId="26606"/>
          <ac:spMkLst>
            <pc:docMk/>
            <pc:sldMk cId="0" sldId="262"/>
            <ac:spMk id="37" creationId="{15BBD2C1-BA9B-46A9-A27A-33498B169272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1" creationId="{66D61E08-70C3-48D8-BEA0-787111DC30DA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2" creationId="{FC55298F-0AE5-478E-AD2B-03C2614C5833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3" creationId="{C180E4EA-0B63-4779-A895-7E90E71088F3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4" creationId="{CEE01D9D-3DE8-4EED-B0D3-8F3C79CC7673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5" creationId="{89AF5CE9-607F-43F4-8983-DCD6DA4051FD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6" creationId="{6EEA2DBD-9E1E-4521-8C01-F32AD18A89E3}"/>
          </ac:spMkLst>
        </pc:spChg>
        <pc:spChg chg="add">
          <ac:chgData name="Livia Marian" userId="4f486798eaf4080c" providerId="LiveId" clId="{76249C60-7FCA-42AD-9246-9687C708CF56}" dt="2024-08-05T19:51:56.478" v="76" actId="26606"/>
          <ac:spMkLst>
            <pc:docMk/>
            <pc:sldMk cId="0" sldId="262"/>
            <ac:spMk id="57" creationId="{15BBD2C1-BA9B-46A9-A27A-33498B169272}"/>
          </ac:spMkLst>
        </pc:spChg>
        <pc:grpChg chg="add del">
          <ac:chgData name="Livia Marian" userId="4f486798eaf4080c" providerId="LiveId" clId="{76249C60-7FCA-42AD-9246-9687C708CF56}" dt="2024-08-05T19:51:56.445" v="75" actId="26606"/>
          <ac:grpSpMkLst>
            <pc:docMk/>
            <pc:sldMk cId="0" sldId="262"/>
            <ac:grpSpMk id="9" creationId="{88C9B83F-64CD-41C1-925F-A08801FFD0BD}"/>
          </ac:grpSpMkLst>
        </pc:grpChg>
        <pc:grpChg chg="add">
          <ac:chgData name="Livia Marian" userId="4f486798eaf4080c" providerId="LiveId" clId="{76249C60-7FCA-42AD-9246-9687C708CF56}" dt="2024-08-05T19:51:56.478" v="76" actId="26606"/>
          <ac:grpSpMkLst>
            <pc:docMk/>
            <pc:sldMk cId="0" sldId="262"/>
            <ac:grpSpMk id="39" creationId="{88C9B83F-64CD-41C1-925F-A08801FFD0BD}"/>
          </ac:grpSpMkLst>
        </pc:grpChg>
        <pc:picChg chg="add del">
          <ac:chgData name="Livia Marian" userId="4f486798eaf4080c" providerId="LiveId" clId="{76249C60-7FCA-42AD-9246-9687C708CF56}" dt="2024-08-05T19:51:56.445" v="75" actId="26606"/>
          <ac:picMkLst>
            <pc:docMk/>
            <pc:sldMk cId="0" sldId="262"/>
            <ac:picMk id="5" creationId="{8996D997-8BB0-3C3D-08CC-0F1B3CD7C35D}"/>
          </ac:picMkLst>
        </pc:picChg>
        <pc:picChg chg="add">
          <ac:chgData name="Livia Marian" userId="4f486798eaf4080c" providerId="LiveId" clId="{76249C60-7FCA-42AD-9246-9687C708CF56}" dt="2024-08-05T19:51:56.478" v="76" actId="26606"/>
          <ac:picMkLst>
            <pc:docMk/>
            <pc:sldMk cId="0" sldId="262"/>
            <ac:picMk id="48" creationId="{16094C87-7313-FA62-23F7-584444ABB982}"/>
          </ac:picMkLst>
        </pc:picChg>
        <pc:cxnChg chg="add del">
          <ac:chgData name="Livia Marian" userId="4f486798eaf4080c" providerId="LiveId" clId="{76249C60-7FCA-42AD-9246-9687C708CF56}" dt="2024-08-05T19:51:56.445" v="75" actId="26606"/>
          <ac:cxnSpMkLst>
            <pc:docMk/>
            <pc:sldMk cId="0" sldId="262"/>
            <ac:cxnSpMk id="21" creationId="{A57C1A16-B8AB-4D99-A195-A38F556A6486}"/>
          </ac:cxnSpMkLst>
        </pc:cxnChg>
        <pc:cxnChg chg="add del">
          <ac:chgData name="Livia Marian" userId="4f486798eaf4080c" providerId="LiveId" clId="{76249C60-7FCA-42AD-9246-9687C708CF56}" dt="2024-08-05T19:51:56.445" v="75" actId="26606"/>
          <ac:cxnSpMkLst>
            <pc:docMk/>
            <pc:sldMk cId="0" sldId="262"/>
            <ac:cxnSpMk id="23" creationId="{F8A9B20B-D1DD-4573-B5EC-558029519236}"/>
          </ac:cxnSpMkLst>
        </pc:cxnChg>
        <pc:cxnChg chg="add">
          <ac:chgData name="Livia Marian" userId="4f486798eaf4080c" providerId="LiveId" clId="{76249C60-7FCA-42AD-9246-9687C708CF56}" dt="2024-08-05T19:51:56.478" v="76" actId="26606"/>
          <ac:cxnSpMkLst>
            <pc:docMk/>
            <pc:sldMk cId="0" sldId="262"/>
            <ac:cxnSpMk id="49" creationId="{A57C1A16-B8AB-4D99-A195-A38F556A6486}"/>
          </ac:cxnSpMkLst>
        </pc:cxnChg>
        <pc:cxnChg chg="add">
          <ac:chgData name="Livia Marian" userId="4f486798eaf4080c" providerId="LiveId" clId="{76249C60-7FCA-42AD-9246-9687C708CF56}" dt="2024-08-05T19:51:56.478" v="76" actId="26606"/>
          <ac:cxnSpMkLst>
            <pc:docMk/>
            <pc:sldMk cId="0" sldId="262"/>
            <ac:cxnSpMk id="50" creationId="{F8A9B20B-D1DD-4573-B5EC-558029519236}"/>
          </ac:cxnSpMkLst>
        </pc:cxnChg>
      </pc:sldChg>
      <pc:sldChg chg="addSp delSp modSp mod setBg setClrOvrMap">
        <pc:chgData name="Livia Marian" userId="4f486798eaf4080c" providerId="LiveId" clId="{76249C60-7FCA-42AD-9246-9687C708CF56}" dt="2024-08-05T19:52:08.120" v="79" actId="26606"/>
        <pc:sldMkLst>
          <pc:docMk/>
          <pc:sldMk cId="0" sldId="263"/>
        </pc:sldMkLst>
        <pc:spChg chg="mod or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8" creationId="{C52ED567-06B3-4107-9773-BBB6BD78673C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10" creationId="{AF551D8B-3775-4477-88B7-7B7C350D34E4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16" creationId="{BB934D2B-85E2-4375-94EE-B66C16BF7999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18" creationId="{9B445E02-D785-4565-B842-9567BBC09508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20" creationId="{2C153736-D102-4F57-9DE7-615AFC02B0AC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22" creationId="{BA407A52-66F4-4CDE-A726-FF79F3EC342D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24" creationId="{D28FFB34-4FC3-46F5-B900-D3B774FD0BE6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26" creationId="{205F7B13-ACB5-46BE-8070-0431266B183B}"/>
          </ac:spMkLst>
        </pc:spChg>
        <pc:spChg chg="add del">
          <ac:chgData name="Livia Marian" userId="4f486798eaf4080c" providerId="LiveId" clId="{76249C60-7FCA-42AD-9246-9687C708CF56}" dt="2024-08-05T19:52:08.092" v="78" actId="26606"/>
          <ac:spMkLst>
            <pc:docMk/>
            <pc:sldMk cId="0" sldId="263"/>
            <ac:spMk id="28" creationId="{D52A0D23-45DD-4DF4-ADE6-A81F409BB9FB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0" creationId="{A65AC7D1-EAA9-48F5-B509-60A7F50BF703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1" creationId="{D6320AF9-619A-4175-865B-5663E1AEF4C5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4" creationId="{7E018740-5C2B-4A41-AC1A-7E68D1EC1954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5" creationId="{166F75A4-C475-4941-8EE2-B80A06A2C1BB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6" creationId="{A032553A-72E8-4B0D-8405-FF9771C9AF05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7" creationId="{765800AC-C3B9-498E-87BC-29FAE4C76B21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8" creationId="{1F9D6ACB-2FF4-49F9-978A-E0D5327FC635}"/>
          </ac:spMkLst>
        </pc:spChg>
        <pc:spChg chg="add">
          <ac:chgData name="Livia Marian" userId="4f486798eaf4080c" providerId="LiveId" clId="{76249C60-7FCA-42AD-9246-9687C708CF56}" dt="2024-08-05T19:52:08.120" v="79" actId="26606"/>
          <ac:spMkLst>
            <pc:docMk/>
            <pc:sldMk cId="0" sldId="263"/>
            <ac:spMk id="39" creationId="{142BFA2A-77A0-4F60-A32A-685681C84889}"/>
          </ac:spMkLst>
        </pc:spChg>
        <pc:cxnChg chg="add del">
          <ac:chgData name="Livia Marian" userId="4f486798eaf4080c" providerId="LiveId" clId="{76249C60-7FCA-42AD-9246-9687C708CF56}" dt="2024-08-05T19:52:08.092" v="78" actId="26606"/>
          <ac:cxnSpMkLst>
            <pc:docMk/>
            <pc:sldMk cId="0" sldId="263"/>
            <ac:cxnSpMk id="12" creationId="{1A901C3D-CFAE-460D-BD0E-7D22164D7DFB}"/>
          </ac:cxnSpMkLst>
        </pc:cxnChg>
        <pc:cxnChg chg="add del">
          <ac:chgData name="Livia Marian" userId="4f486798eaf4080c" providerId="LiveId" clId="{76249C60-7FCA-42AD-9246-9687C708CF56}" dt="2024-08-05T19:52:08.092" v="78" actId="26606"/>
          <ac:cxnSpMkLst>
            <pc:docMk/>
            <pc:sldMk cId="0" sldId="263"/>
            <ac:cxnSpMk id="14" creationId="{837C0EA9-1437-4437-9D20-2BBDA1AA9FF8}"/>
          </ac:cxnSpMkLst>
        </pc:cxnChg>
        <pc:cxnChg chg="add">
          <ac:chgData name="Livia Marian" userId="4f486798eaf4080c" providerId="LiveId" clId="{76249C60-7FCA-42AD-9246-9687C708CF56}" dt="2024-08-05T19:52:08.120" v="79" actId="26606"/>
          <ac:cxnSpMkLst>
            <pc:docMk/>
            <pc:sldMk cId="0" sldId="263"/>
            <ac:cxnSpMk id="32" creationId="{063B6EC6-D752-4EE7-908B-F8F19E8C7FEA}"/>
          </ac:cxnSpMkLst>
        </pc:cxnChg>
        <pc:cxnChg chg="add">
          <ac:chgData name="Livia Marian" userId="4f486798eaf4080c" providerId="LiveId" clId="{76249C60-7FCA-42AD-9246-9687C708CF56}" dt="2024-08-05T19:52:08.120" v="79" actId="26606"/>
          <ac:cxnSpMkLst>
            <pc:docMk/>
            <pc:sldMk cId="0" sldId="263"/>
            <ac:cxnSpMk id="33" creationId="{EFECD4E8-AD3E-4228-82A2-9461958EA94D}"/>
          </ac:cxnSpMkLst>
        </pc:cxnChg>
      </pc:sldChg>
      <pc:sldChg chg="addSp modSp mod setBg setClrOvrMap">
        <pc:chgData name="Livia Marian" userId="4f486798eaf4080c" providerId="LiveId" clId="{76249C60-7FCA-42AD-9246-9687C708CF56}" dt="2024-08-05T19:52:15.126" v="80" actId="26606"/>
        <pc:sldMkLst>
          <pc:docMk/>
          <pc:sldMk cId="0" sldId="264"/>
        </pc:sldMkLst>
        <pc:spChg chg="mo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20" creationId="{9179DE42-5613-4B35-A1E6-6CCBAA13C743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26" creationId="{52FB45E9-914E-4471-AC87-E475CD51767D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28" creationId="{C310626D-5743-49D4-8F7D-88C4F8F05774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0" creationId="{3C195FC1-B568-4C72-9902-34CB35DDD7A1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2" creationId="{EF2BDF77-362C-43F0-8CBB-A969EC2AE0C4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4" creationId="{4BE96B01-3929-432D-B8C2-ADBCB74C2EF4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6" creationId="{2A6FCDE6-CDE2-4C51-B18E-A95CFB679714}"/>
          </ac:spMkLst>
        </pc:spChg>
        <pc:spChg chg="add">
          <ac:chgData name="Livia Marian" userId="4f486798eaf4080c" providerId="LiveId" clId="{76249C60-7FCA-42AD-9246-9687C708CF56}" dt="2024-08-05T19:52:15.126" v="80" actId="26606"/>
          <ac:spMkLst>
            <pc:docMk/>
            <pc:sldMk cId="0" sldId="264"/>
            <ac:spMk id="38" creationId="{9D2E8756-2465-473A-BA2A-2DB1D6224745}"/>
          </ac:spMkLst>
        </pc:spChg>
        <pc:grpChg chg="add">
          <ac:chgData name="Livia Marian" userId="4f486798eaf4080c" providerId="LiveId" clId="{76249C60-7FCA-42AD-9246-9687C708CF56}" dt="2024-08-05T19:52:15.126" v="80" actId="26606"/>
          <ac:grpSpMkLst>
            <pc:docMk/>
            <pc:sldMk cId="0" sldId="264"/>
            <ac:grpSpMk id="8" creationId="{28460BD8-AE3F-4AC9-9D0B-717052AA5D3A}"/>
          </ac:grpSpMkLst>
        </pc:grpChg>
        <pc:cxnChg chg="add">
          <ac:chgData name="Livia Marian" userId="4f486798eaf4080c" providerId="LiveId" clId="{76249C60-7FCA-42AD-9246-9687C708CF56}" dt="2024-08-05T19:52:15.126" v="80" actId="26606"/>
          <ac:cxnSpMkLst>
            <pc:docMk/>
            <pc:sldMk cId="0" sldId="264"/>
            <ac:cxnSpMk id="22" creationId="{EB898B32-3891-4C3A-8F58-C5969D2E9033}"/>
          </ac:cxnSpMkLst>
        </pc:cxnChg>
        <pc:cxnChg chg="add">
          <ac:chgData name="Livia Marian" userId="4f486798eaf4080c" providerId="LiveId" clId="{76249C60-7FCA-42AD-9246-9687C708CF56}" dt="2024-08-05T19:52:15.126" v="80" actId="26606"/>
          <ac:cxnSpMkLst>
            <pc:docMk/>
            <pc:sldMk cId="0" sldId="264"/>
            <ac:cxnSpMk id="24" creationId="{4AE4806D-B8F9-4679-A68A-9BD21C01A301}"/>
          </ac:cxnSpMkLst>
        </pc:cxnChg>
      </pc:sldChg>
      <pc:sldChg chg="addSp delSp modSp mod setBg addAnim delAnim setClrOvrMap">
        <pc:chgData name="Livia Marian" userId="4f486798eaf4080c" providerId="LiveId" clId="{76249C60-7FCA-42AD-9246-9687C708CF56}" dt="2024-08-05T19:52:24.069" v="86" actId="26606"/>
        <pc:sldMkLst>
          <pc:docMk/>
          <pc:sldMk cId="0" sldId="265"/>
        </pc:sldMkLst>
        <pc:spChg chg="mo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3" creationId="{00000000-0000-0000-0000-000000000000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20" creationId="{9179DE42-5613-4B35-A1E6-6CCBAA13C743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26" creationId="{52FB45E9-914E-4471-AC87-E475CD51767D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28" creationId="{C310626D-5743-49D4-8F7D-88C4F8F05774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30" creationId="{3C195FC1-B568-4C72-9902-34CB35DDD7A1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32" creationId="{EF2BDF77-362C-43F0-8CBB-A969EC2AE0C4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34" creationId="{4BE96B01-3929-432D-B8C2-ADBCB74C2EF4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36" creationId="{2A6FCDE6-CDE2-4C51-B18E-A95CFB679714}"/>
          </ac:spMkLst>
        </pc:spChg>
        <pc:spChg chg="add del">
          <ac:chgData name="Livia Marian" userId="4f486798eaf4080c" providerId="LiveId" clId="{76249C60-7FCA-42AD-9246-9687C708CF56}" dt="2024-08-05T19:52:21.730" v="82" actId="26606"/>
          <ac:spMkLst>
            <pc:docMk/>
            <pc:sldMk cId="0" sldId="265"/>
            <ac:spMk id="38" creationId="{9D2E8756-2465-473A-BA2A-2DB1D6224745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49" creationId="{9179DE42-5613-4B35-A1E6-6CCBAA13C743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2" creationId="{52FB45E9-914E-4471-AC87-E475CD51767D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3" creationId="{C310626D-5743-49D4-8F7D-88C4F8F05774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4" creationId="{3C195FC1-B568-4C72-9902-34CB35DDD7A1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5" creationId="{EF2BDF77-362C-43F0-8CBB-A969EC2AE0C4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6" creationId="{4BE96B01-3929-432D-B8C2-ADBCB74C2EF4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7" creationId="{2A6FCDE6-CDE2-4C51-B18E-A95CFB679714}"/>
          </ac:spMkLst>
        </pc:spChg>
        <pc:spChg chg="add del">
          <ac:chgData name="Livia Marian" userId="4f486798eaf4080c" providerId="LiveId" clId="{76249C60-7FCA-42AD-9246-9687C708CF56}" dt="2024-08-05T19:52:24.040" v="85" actId="26606"/>
          <ac:spMkLst>
            <pc:docMk/>
            <pc:sldMk cId="0" sldId="265"/>
            <ac:spMk id="58" creationId="{9D2E8756-2465-473A-BA2A-2DB1D6224745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1" creationId="{9179DE42-5613-4B35-A1E6-6CCBAA13C743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4" creationId="{52FB45E9-914E-4471-AC87-E475CD51767D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5" creationId="{C310626D-5743-49D4-8F7D-88C4F8F05774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6" creationId="{3C195FC1-B568-4C72-9902-34CB35DDD7A1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7" creationId="{EF2BDF77-362C-43F0-8CBB-A969EC2AE0C4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8" creationId="{4BE96B01-3929-432D-B8C2-ADBCB74C2EF4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69" creationId="{2A6FCDE6-CDE2-4C51-B18E-A95CFB679714}"/>
          </ac:spMkLst>
        </pc:spChg>
        <pc:spChg chg="add">
          <ac:chgData name="Livia Marian" userId="4f486798eaf4080c" providerId="LiveId" clId="{76249C60-7FCA-42AD-9246-9687C708CF56}" dt="2024-08-05T19:52:24.069" v="86" actId="26606"/>
          <ac:spMkLst>
            <pc:docMk/>
            <pc:sldMk cId="0" sldId="265"/>
            <ac:spMk id="70" creationId="{9D2E8756-2465-473A-BA2A-2DB1D6224745}"/>
          </ac:spMkLst>
        </pc:spChg>
        <pc:grpChg chg="add del">
          <ac:chgData name="Livia Marian" userId="4f486798eaf4080c" providerId="LiveId" clId="{76249C60-7FCA-42AD-9246-9687C708CF56}" dt="2024-08-05T19:52:21.730" v="82" actId="26606"/>
          <ac:grpSpMkLst>
            <pc:docMk/>
            <pc:sldMk cId="0" sldId="265"/>
            <ac:grpSpMk id="8" creationId="{28460BD8-AE3F-4AC9-9D0B-717052AA5D3A}"/>
          </ac:grpSpMkLst>
        </pc:grpChg>
        <pc:grpChg chg="add del">
          <ac:chgData name="Livia Marian" userId="4f486798eaf4080c" providerId="LiveId" clId="{76249C60-7FCA-42AD-9246-9687C708CF56}" dt="2024-08-05T19:52:24.040" v="85" actId="26606"/>
          <ac:grpSpMkLst>
            <pc:docMk/>
            <pc:sldMk cId="0" sldId="265"/>
            <ac:grpSpMk id="40" creationId="{28460BD8-AE3F-4AC9-9D0B-717052AA5D3A}"/>
          </ac:grpSpMkLst>
        </pc:grpChg>
        <pc:grpChg chg="add">
          <ac:chgData name="Livia Marian" userId="4f486798eaf4080c" providerId="LiveId" clId="{76249C60-7FCA-42AD-9246-9687C708CF56}" dt="2024-08-05T19:52:24.069" v="86" actId="26606"/>
          <ac:grpSpMkLst>
            <pc:docMk/>
            <pc:sldMk cId="0" sldId="265"/>
            <ac:grpSpMk id="60" creationId="{28460BD8-AE3F-4AC9-9D0B-717052AA5D3A}"/>
          </ac:grpSpMkLst>
        </pc:grpChg>
        <pc:cxnChg chg="add del">
          <ac:chgData name="Livia Marian" userId="4f486798eaf4080c" providerId="LiveId" clId="{76249C60-7FCA-42AD-9246-9687C708CF56}" dt="2024-08-05T19:52:21.730" v="82" actId="26606"/>
          <ac:cxnSpMkLst>
            <pc:docMk/>
            <pc:sldMk cId="0" sldId="265"/>
            <ac:cxnSpMk id="22" creationId="{EB898B32-3891-4C3A-8F58-C5969D2E9033}"/>
          </ac:cxnSpMkLst>
        </pc:cxnChg>
        <pc:cxnChg chg="add del">
          <ac:chgData name="Livia Marian" userId="4f486798eaf4080c" providerId="LiveId" clId="{76249C60-7FCA-42AD-9246-9687C708CF56}" dt="2024-08-05T19:52:21.730" v="82" actId="26606"/>
          <ac:cxnSpMkLst>
            <pc:docMk/>
            <pc:sldMk cId="0" sldId="265"/>
            <ac:cxnSpMk id="24" creationId="{4AE4806D-B8F9-4679-A68A-9BD21C01A301}"/>
          </ac:cxnSpMkLst>
        </pc:cxnChg>
        <pc:cxnChg chg="add del">
          <ac:chgData name="Livia Marian" userId="4f486798eaf4080c" providerId="LiveId" clId="{76249C60-7FCA-42AD-9246-9687C708CF56}" dt="2024-08-05T19:52:24.040" v="85" actId="26606"/>
          <ac:cxnSpMkLst>
            <pc:docMk/>
            <pc:sldMk cId="0" sldId="265"/>
            <ac:cxnSpMk id="50" creationId="{EB898B32-3891-4C3A-8F58-C5969D2E9033}"/>
          </ac:cxnSpMkLst>
        </pc:cxnChg>
        <pc:cxnChg chg="add del">
          <ac:chgData name="Livia Marian" userId="4f486798eaf4080c" providerId="LiveId" clId="{76249C60-7FCA-42AD-9246-9687C708CF56}" dt="2024-08-05T19:52:24.040" v="85" actId="26606"/>
          <ac:cxnSpMkLst>
            <pc:docMk/>
            <pc:sldMk cId="0" sldId="265"/>
            <ac:cxnSpMk id="51" creationId="{4AE4806D-B8F9-4679-A68A-9BD21C01A301}"/>
          </ac:cxnSpMkLst>
        </pc:cxnChg>
        <pc:cxnChg chg="add">
          <ac:chgData name="Livia Marian" userId="4f486798eaf4080c" providerId="LiveId" clId="{76249C60-7FCA-42AD-9246-9687C708CF56}" dt="2024-08-05T19:52:24.069" v="86" actId="26606"/>
          <ac:cxnSpMkLst>
            <pc:docMk/>
            <pc:sldMk cId="0" sldId="265"/>
            <ac:cxnSpMk id="62" creationId="{EB898B32-3891-4C3A-8F58-C5969D2E9033}"/>
          </ac:cxnSpMkLst>
        </pc:cxnChg>
        <pc:cxnChg chg="add">
          <ac:chgData name="Livia Marian" userId="4f486798eaf4080c" providerId="LiveId" clId="{76249C60-7FCA-42AD-9246-9687C708CF56}" dt="2024-08-05T19:52:24.069" v="86" actId="26606"/>
          <ac:cxnSpMkLst>
            <pc:docMk/>
            <pc:sldMk cId="0" sldId="265"/>
            <ac:cxnSpMk id="63" creationId="{4AE4806D-B8F9-4679-A68A-9BD21C01A301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21DC3-CC3D-4B27-B87A-5582008F5E1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3CD1AE8-26FE-482F-B860-F81D010F1369}">
      <dgm:prSet/>
      <dgm:spPr/>
      <dgm:t>
        <a:bodyPr/>
        <a:lstStyle/>
        <a:p>
          <a:r>
            <a:rPr lang="en-US"/>
            <a:t>- Să recunoască și să formeze corect pluralul substantivelor</a:t>
          </a:r>
        </a:p>
      </dgm:t>
    </dgm:pt>
    <dgm:pt modelId="{9B03D6B2-98C8-45A2-A40E-1FAA05D2CE99}" type="parTrans" cxnId="{064763D1-C489-49F3-935B-C5215F414AD6}">
      <dgm:prSet/>
      <dgm:spPr/>
      <dgm:t>
        <a:bodyPr/>
        <a:lstStyle/>
        <a:p>
          <a:endParaRPr lang="en-US"/>
        </a:p>
      </dgm:t>
    </dgm:pt>
    <dgm:pt modelId="{EA236B26-4B85-4172-93CC-19984A959735}" type="sibTrans" cxnId="{064763D1-C489-49F3-935B-C5215F414AD6}">
      <dgm:prSet/>
      <dgm:spPr/>
      <dgm:t>
        <a:bodyPr/>
        <a:lstStyle/>
        <a:p>
          <a:endParaRPr lang="en-US"/>
        </a:p>
      </dgm:t>
    </dgm:pt>
    <dgm:pt modelId="{341C90C1-7901-4FB4-92F3-D8AD9C372BB7}">
      <dgm:prSet/>
      <dgm:spPr/>
      <dgm:t>
        <a:bodyPr/>
        <a:lstStyle/>
        <a:p>
          <a:r>
            <a:rPr lang="en-US"/>
            <a:t>- Să îmbunătățească abilitatea de a asculta și de a răspunde</a:t>
          </a:r>
        </a:p>
      </dgm:t>
    </dgm:pt>
    <dgm:pt modelId="{CB88E09C-0E26-4D51-860A-10DC7E52893B}" type="parTrans" cxnId="{DF46415A-07A7-4EDD-B91E-3FDCEB4F965C}">
      <dgm:prSet/>
      <dgm:spPr/>
      <dgm:t>
        <a:bodyPr/>
        <a:lstStyle/>
        <a:p>
          <a:endParaRPr lang="en-US"/>
        </a:p>
      </dgm:t>
    </dgm:pt>
    <dgm:pt modelId="{803D72B5-95C9-459F-AD1A-F4E6D0124C53}" type="sibTrans" cxnId="{DF46415A-07A7-4EDD-B91E-3FDCEB4F965C}">
      <dgm:prSet/>
      <dgm:spPr/>
      <dgm:t>
        <a:bodyPr/>
        <a:lstStyle/>
        <a:p>
          <a:endParaRPr lang="en-US"/>
        </a:p>
      </dgm:t>
    </dgm:pt>
    <dgm:pt modelId="{49BE3C5E-6504-4DD2-9CB3-407A94645604}">
      <dgm:prSet/>
      <dgm:spPr/>
      <dgm:t>
        <a:bodyPr/>
        <a:lstStyle/>
        <a:p>
          <a:r>
            <a:rPr lang="en-US"/>
            <a:t>- Să dezvolte vocabularul activ</a:t>
          </a:r>
        </a:p>
      </dgm:t>
    </dgm:pt>
    <dgm:pt modelId="{F610F3DD-AFC6-48D4-A8C7-61D6A6E75C2D}" type="parTrans" cxnId="{B3C58C87-04FE-4305-87A7-EB12C93203FF}">
      <dgm:prSet/>
      <dgm:spPr/>
      <dgm:t>
        <a:bodyPr/>
        <a:lstStyle/>
        <a:p>
          <a:endParaRPr lang="en-US"/>
        </a:p>
      </dgm:t>
    </dgm:pt>
    <dgm:pt modelId="{D6C3D95B-78AA-4337-89E8-8C23DCD2CAAD}" type="sibTrans" cxnId="{B3C58C87-04FE-4305-87A7-EB12C93203FF}">
      <dgm:prSet/>
      <dgm:spPr/>
      <dgm:t>
        <a:bodyPr/>
        <a:lstStyle/>
        <a:p>
          <a:endParaRPr lang="en-US"/>
        </a:p>
      </dgm:t>
    </dgm:pt>
    <dgm:pt modelId="{D607E3C6-F313-4FC2-8EA9-A0599E9F1DD0}" type="pres">
      <dgm:prSet presAssocID="{CB121DC3-CC3D-4B27-B87A-5582008F5E13}" presName="linear" presStyleCnt="0">
        <dgm:presLayoutVars>
          <dgm:animLvl val="lvl"/>
          <dgm:resizeHandles val="exact"/>
        </dgm:presLayoutVars>
      </dgm:prSet>
      <dgm:spPr/>
    </dgm:pt>
    <dgm:pt modelId="{1A946936-4465-452B-93B3-FD50D6B5C18B}" type="pres">
      <dgm:prSet presAssocID="{83CD1AE8-26FE-482F-B860-F81D010F136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84A7D1-0696-454A-AA19-D041CF274EA2}" type="pres">
      <dgm:prSet presAssocID="{EA236B26-4B85-4172-93CC-19984A959735}" presName="spacer" presStyleCnt="0"/>
      <dgm:spPr/>
    </dgm:pt>
    <dgm:pt modelId="{F3323B87-574B-4477-ABD4-510F42496A38}" type="pres">
      <dgm:prSet presAssocID="{341C90C1-7901-4FB4-92F3-D8AD9C372BB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B282AEE-606C-4863-A5E4-41541A9E90D3}" type="pres">
      <dgm:prSet presAssocID="{803D72B5-95C9-459F-AD1A-F4E6D0124C53}" presName="spacer" presStyleCnt="0"/>
      <dgm:spPr/>
    </dgm:pt>
    <dgm:pt modelId="{7D7D3822-09B6-4FBB-B5BC-3D1906B0AB7A}" type="pres">
      <dgm:prSet presAssocID="{49BE3C5E-6504-4DD2-9CB3-407A9464560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F46415A-07A7-4EDD-B91E-3FDCEB4F965C}" srcId="{CB121DC3-CC3D-4B27-B87A-5582008F5E13}" destId="{341C90C1-7901-4FB4-92F3-D8AD9C372BB7}" srcOrd="1" destOrd="0" parTransId="{CB88E09C-0E26-4D51-860A-10DC7E52893B}" sibTransId="{803D72B5-95C9-459F-AD1A-F4E6D0124C53}"/>
    <dgm:cxn modelId="{133D4084-D169-49B9-8DE9-1DE9B128E8E1}" type="presOf" srcId="{49BE3C5E-6504-4DD2-9CB3-407A94645604}" destId="{7D7D3822-09B6-4FBB-B5BC-3D1906B0AB7A}" srcOrd="0" destOrd="0" presId="urn:microsoft.com/office/officeart/2005/8/layout/vList2"/>
    <dgm:cxn modelId="{B3C58C87-04FE-4305-87A7-EB12C93203FF}" srcId="{CB121DC3-CC3D-4B27-B87A-5582008F5E13}" destId="{49BE3C5E-6504-4DD2-9CB3-407A94645604}" srcOrd="2" destOrd="0" parTransId="{F610F3DD-AFC6-48D4-A8C7-61D6A6E75C2D}" sibTransId="{D6C3D95B-78AA-4337-89E8-8C23DCD2CAAD}"/>
    <dgm:cxn modelId="{8DBCF388-5EFE-4F84-A0E7-3AA746C86783}" type="presOf" srcId="{CB121DC3-CC3D-4B27-B87A-5582008F5E13}" destId="{D607E3C6-F313-4FC2-8EA9-A0599E9F1DD0}" srcOrd="0" destOrd="0" presId="urn:microsoft.com/office/officeart/2005/8/layout/vList2"/>
    <dgm:cxn modelId="{23CD25C7-ABA4-4AA6-AC30-5268A4B756BA}" type="presOf" srcId="{83CD1AE8-26FE-482F-B860-F81D010F1369}" destId="{1A946936-4465-452B-93B3-FD50D6B5C18B}" srcOrd="0" destOrd="0" presId="urn:microsoft.com/office/officeart/2005/8/layout/vList2"/>
    <dgm:cxn modelId="{064763D1-C489-49F3-935B-C5215F414AD6}" srcId="{CB121DC3-CC3D-4B27-B87A-5582008F5E13}" destId="{83CD1AE8-26FE-482F-B860-F81D010F1369}" srcOrd="0" destOrd="0" parTransId="{9B03D6B2-98C8-45A2-A40E-1FAA05D2CE99}" sibTransId="{EA236B26-4B85-4172-93CC-19984A959735}"/>
    <dgm:cxn modelId="{AC3962F0-F030-435C-BB0F-288AC885E6E1}" type="presOf" srcId="{341C90C1-7901-4FB4-92F3-D8AD9C372BB7}" destId="{F3323B87-574B-4477-ABD4-510F42496A38}" srcOrd="0" destOrd="0" presId="urn:microsoft.com/office/officeart/2005/8/layout/vList2"/>
    <dgm:cxn modelId="{6E49CB04-8BAE-41B7-93D0-276AA8892E66}" type="presParOf" srcId="{D607E3C6-F313-4FC2-8EA9-A0599E9F1DD0}" destId="{1A946936-4465-452B-93B3-FD50D6B5C18B}" srcOrd="0" destOrd="0" presId="urn:microsoft.com/office/officeart/2005/8/layout/vList2"/>
    <dgm:cxn modelId="{25BB7306-8ECD-49ED-B08C-29FB6E7D2B5F}" type="presParOf" srcId="{D607E3C6-F313-4FC2-8EA9-A0599E9F1DD0}" destId="{9784A7D1-0696-454A-AA19-D041CF274EA2}" srcOrd="1" destOrd="0" presId="urn:microsoft.com/office/officeart/2005/8/layout/vList2"/>
    <dgm:cxn modelId="{635788AF-A901-41F5-A9B2-E0C6F5C79CCF}" type="presParOf" srcId="{D607E3C6-F313-4FC2-8EA9-A0599E9F1DD0}" destId="{F3323B87-574B-4477-ABD4-510F42496A38}" srcOrd="2" destOrd="0" presId="urn:microsoft.com/office/officeart/2005/8/layout/vList2"/>
    <dgm:cxn modelId="{ABBCCD90-C98E-4CC5-A291-0792F85D1C6C}" type="presParOf" srcId="{D607E3C6-F313-4FC2-8EA9-A0599E9F1DD0}" destId="{FB282AEE-606C-4863-A5E4-41541A9E90D3}" srcOrd="3" destOrd="0" presId="urn:microsoft.com/office/officeart/2005/8/layout/vList2"/>
    <dgm:cxn modelId="{D1C53BD4-F7BE-4116-8BD3-55C2535E803C}" type="presParOf" srcId="{D607E3C6-F313-4FC2-8EA9-A0599E9F1DD0}" destId="{7D7D3822-09B6-4FBB-B5BC-3D1906B0AB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D59E87-2B9F-464E-B7E1-7B3338539AF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65B515-B067-4E8D-A021-D18BF93759CD}">
      <dgm:prSet/>
      <dgm:spPr/>
      <dgm:t>
        <a:bodyPr/>
        <a:lstStyle/>
        <a:p>
          <a:r>
            <a:rPr lang="en-US"/>
            <a:t>1. Eu voi spune un cuvânt la singular.</a:t>
          </a:r>
        </a:p>
      </dgm:t>
    </dgm:pt>
    <dgm:pt modelId="{D5A089A3-F733-48F7-AE30-AD18B7CF2B7E}" type="parTrans" cxnId="{266B00C6-DE10-440F-B307-14A877AC5D3D}">
      <dgm:prSet/>
      <dgm:spPr/>
      <dgm:t>
        <a:bodyPr/>
        <a:lstStyle/>
        <a:p>
          <a:endParaRPr lang="en-US"/>
        </a:p>
      </dgm:t>
    </dgm:pt>
    <dgm:pt modelId="{053630A1-2E3D-4FBC-9CF1-BF93E4F27900}" type="sibTrans" cxnId="{266B00C6-DE10-440F-B307-14A877AC5D3D}">
      <dgm:prSet/>
      <dgm:spPr/>
      <dgm:t>
        <a:bodyPr/>
        <a:lstStyle/>
        <a:p>
          <a:endParaRPr lang="en-US"/>
        </a:p>
      </dgm:t>
    </dgm:pt>
    <dgm:pt modelId="{0A099F41-4383-4B66-BEF1-750B9C791302}">
      <dgm:prSet/>
      <dgm:spPr/>
      <dgm:t>
        <a:bodyPr/>
        <a:lstStyle/>
        <a:p>
          <a:r>
            <a:rPr lang="en-US"/>
            <a:t>2. Voi trebuie să spuneți forma la plural a cuvântului.</a:t>
          </a:r>
        </a:p>
      </dgm:t>
    </dgm:pt>
    <dgm:pt modelId="{26E5AB3A-199F-4B8F-83A0-6B325AB13F79}" type="parTrans" cxnId="{E5C8D59A-9AEB-4CB4-9959-A734EFB187B5}">
      <dgm:prSet/>
      <dgm:spPr/>
      <dgm:t>
        <a:bodyPr/>
        <a:lstStyle/>
        <a:p>
          <a:endParaRPr lang="en-US"/>
        </a:p>
      </dgm:t>
    </dgm:pt>
    <dgm:pt modelId="{08578641-099A-4CAA-BEB0-63A1AB3E7E39}" type="sibTrans" cxnId="{E5C8D59A-9AEB-4CB4-9959-A734EFB187B5}">
      <dgm:prSet/>
      <dgm:spPr/>
      <dgm:t>
        <a:bodyPr/>
        <a:lstStyle/>
        <a:p>
          <a:endParaRPr lang="en-US"/>
        </a:p>
      </dgm:t>
    </dgm:pt>
    <dgm:pt modelId="{93C19D7F-F4C4-4B55-BFD5-AA4FAF5FF36E}">
      <dgm:prSet/>
      <dgm:spPr/>
      <dgm:t>
        <a:bodyPr/>
        <a:lstStyle/>
        <a:p>
          <a:r>
            <a:rPr lang="en-US"/>
            <a:t>3. Fiecare răspuns corect primește un punct.</a:t>
          </a:r>
        </a:p>
      </dgm:t>
    </dgm:pt>
    <dgm:pt modelId="{35C5D7CD-E6A5-452D-824A-CCA7CEFBD6A9}" type="parTrans" cxnId="{0DA9EAE3-FA9C-4AC4-989A-6431A4AB37FE}">
      <dgm:prSet/>
      <dgm:spPr/>
      <dgm:t>
        <a:bodyPr/>
        <a:lstStyle/>
        <a:p>
          <a:endParaRPr lang="en-US"/>
        </a:p>
      </dgm:t>
    </dgm:pt>
    <dgm:pt modelId="{802F0248-E8C6-4389-A22D-844B38BDD480}" type="sibTrans" cxnId="{0DA9EAE3-FA9C-4AC4-989A-6431A4AB37FE}">
      <dgm:prSet/>
      <dgm:spPr/>
      <dgm:t>
        <a:bodyPr/>
        <a:lstStyle/>
        <a:p>
          <a:endParaRPr lang="en-US"/>
        </a:p>
      </dgm:t>
    </dgm:pt>
    <dgm:pt modelId="{B9773EA6-4E6C-43A9-8D5E-CA2BE9C49887}">
      <dgm:prSet/>
      <dgm:spPr/>
      <dgm:t>
        <a:bodyPr/>
        <a:lstStyle/>
        <a:p>
          <a:r>
            <a:rPr lang="en-US"/>
            <a:t>4. La sfârșitul jocului, vom vedea cine a acumulat cele mai multe puncte.</a:t>
          </a:r>
        </a:p>
      </dgm:t>
    </dgm:pt>
    <dgm:pt modelId="{8222EDCC-59C5-4D70-9EA5-11220DA522BD}" type="parTrans" cxnId="{26E67DBE-B727-40BC-AF18-FC7EBE94DF11}">
      <dgm:prSet/>
      <dgm:spPr/>
      <dgm:t>
        <a:bodyPr/>
        <a:lstStyle/>
        <a:p>
          <a:endParaRPr lang="en-US"/>
        </a:p>
      </dgm:t>
    </dgm:pt>
    <dgm:pt modelId="{6C728BC4-32F2-4126-B972-67458F94B392}" type="sibTrans" cxnId="{26E67DBE-B727-40BC-AF18-FC7EBE94DF11}">
      <dgm:prSet/>
      <dgm:spPr/>
      <dgm:t>
        <a:bodyPr/>
        <a:lstStyle/>
        <a:p>
          <a:endParaRPr lang="en-US"/>
        </a:p>
      </dgm:t>
    </dgm:pt>
    <dgm:pt modelId="{BEA05BBC-373D-4B3C-86C0-DE688B2F876B}" type="pres">
      <dgm:prSet presAssocID="{6AD59E87-2B9F-464E-B7E1-7B3338539AF2}" presName="linear" presStyleCnt="0">
        <dgm:presLayoutVars>
          <dgm:animLvl val="lvl"/>
          <dgm:resizeHandles val="exact"/>
        </dgm:presLayoutVars>
      </dgm:prSet>
      <dgm:spPr/>
    </dgm:pt>
    <dgm:pt modelId="{F19C358B-8F3E-44E7-8AA9-565423820287}" type="pres">
      <dgm:prSet presAssocID="{DE65B515-B067-4E8D-A021-D18BF93759C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70E30AA-3772-4485-A4B1-696F170C7B1A}" type="pres">
      <dgm:prSet presAssocID="{053630A1-2E3D-4FBC-9CF1-BF93E4F27900}" presName="spacer" presStyleCnt="0"/>
      <dgm:spPr/>
    </dgm:pt>
    <dgm:pt modelId="{11120C84-40CA-4585-9879-C80ED49AFBED}" type="pres">
      <dgm:prSet presAssocID="{0A099F41-4383-4B66-BEF1-750B9C79130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06D6BB4-32CA-478F-8827-7BF5E20025F3}" type="pres">
      <dgm:prSet presAssocID="{08578641-099A-4CAA-BEB0-63A1AB3E7E39}" presName="spacer" presStyleCnt="0"/>
      <dgm:spPr/>
    </dgm:pt>
    <dgm:pt modelId="{25B60096-CBCA-446B-B1F1-84241E5C36DE}" type="pres">
      <dgm:prSet presAssocID="{93C19D7F-F4C4-4B55-BFD5-AA4FAF5FF3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3F519B9-A6A6-473D-9D8A-F60BCB30D9B0}" type="pres">
      <dgm:prSet presAssocID="{802F0248-E8C6-4389-A22D-844B38BDD480}" presName="spacer" presStyleCnt="0"/>
      <dgm:spPr/>
    </dgm:pt>
    <dgm:pt modelId="{471D3E5B-E8D2-4017-8E42-86330CC5131C}" type="pres">
      <dgm:prSet presAssocID="{B9773EA6-4E6C-43A9-8D5E-CA2BE9C4988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ADBF805-383C-4DE1-A902-17F7053E3304}" type="presOf" srcId="{DE65B515-B067-4E8D-A021-D18BF93759CD}" destId="{F19C358B-8F3E-44E7-8AA9-565423820287}" srcOrd="0" destOrd="0" presId="urn:microsoft.com/office/officeart/2005/8/layout/vList2"/>
    <dgm:cxn modelId="{D2AFAC30-CC5E-44B2-9C08-7F249E2C45B6}" type="presOf" srcId="{6AD59E87-2B9F-464E-B7E1-7B3338539AF2}" destId="{BEA05BBC-373D-4B3C-86C0-DE688B2F876B}" srcOrd="0" destOrd="0" presId="urn:microsoft.com/office/officeart/2005/8/layout/vList2"/>
    <dgm:cxn modelId="{D9D7E23F-1646-4791-A037-25C94179EA05}" type="presOf" srcId="{0A099F41-4383-4B66-BEF1-750B9C791302}" destId="{11120C84-40CA-4585-9879-C80ED49AFBED}" srcOrd="0" destOrd="0" presId="urn:microsoft.com/office/officeart/2005/8/layout/vList2"/>
    <dgm:cxn modelId="{62BA405C-AC84-473B-A412-F8562B2C977C}" type="presOf" srcId="{93C19D7F-F4C4-4B55-BFD5-AA4FAF5FF36E}" destId="{25B60096-CBCA-446B-B1F1-84241E5C36DE}" srcOrd="0" destOrd="0" presId="urn:microsoft.com/office/officeart/2005/8/layout/vList2"/>
    <dgm:cxn modelId="{E5C8D59A-9AEB-4CB4-9959-A734EFB187B5}" srcId="{6AD59E87-2B9F-464E-B7E1-7B3338539AF2}" destId="{0A099F41-4383-4B66-BEF1-750B9C791302}" srcOrd="1" destOrd="0" parTransId="{26E5AB3A-199F-4B8F-83A0-6B325AB13F79}" sibTransId="{08578641-099A-4CAA-BEB0-63A1AB3E7E39}"/>
    <dgm:cxn modelId="{B75E20A5-8949-4886-AB6A-17A6A5E4528F}" type="presOf" srcId="{B9773EA6-4E6C-43A9-8D5E-CA2BE9C49887}" destId="{471D3E5B-E8D2-4017-8E42-86330CC5131C}" srcOrd="0" destOrd="0" presId="urn:microsoft.com/office/officeart/2005/8/layout/vList2"/>
    <dgm:cxn modelId="{26E67DBE-B727-40BC-AF18-FC7EBE94DF11}" srcId="{6AD59E87-2B9F-464E-B7E1-7B3338539AF2}" destId="{B9773EA6-4E6C-43A9-8D5E-CA2BE9C49887}" srcOrd="3" destOrd="0" parTransId="{8222EDCC-59C5-4D70-9EA5-11220DA522BD}" sibTransId="{6C728BC4-32F2-4126-B972-67458F94B392}"/>
    <dgm:cxn modelId="{266B00C6-DE10-440F-B307-14A877AC5D3D}" srcId="{6AD59E87-2B9F-464E-B7E1-7B3338539AF2}" destId="{DE65B515-B067-4E8D-A021-D18BF93759CD}" srcOrd="0" destOrd="0" parTransId="{D5A089A3-F733-48F7-AE30-AD18B7CF2B7E}" sibTransId="{053630A1-2E3D-4FBC-9CF1-BF93E4F27900}"/>
    <dgm:cxn modelId="{0DA9EAE3-FA9C-4AC4-989A-6431A4AB37FE}" srcId="{6AD59E87-2B9F-464E-B7E1-7B3338539AF2}" destId="{93C19D7F-F4C4-4B55-BFD5-AA4FAF5FF36E}" srcOrd="2" destOrd="0" parTransId="{35C5D7CD-E6A5-452D-824A-CCA7CEFBD6A9}" sibTransId="{802F0248-E8C6-4389-A22D-844B38BDD480}"/>
    <dgm:cxn modelId="{70EFA894-3D10-4A74-97CE-B90588B51849}" type="presParOf" srcId="{BEA05BBC-373D-4B3C-86C0-DE688B2F876B}" destId="{F19C358B-8F3E-44E7-8AA9-565423820287}" srcOrd="0" destOrd="0" presId="urn:microsoft.com/office/officeart/2005/8/layout/vList2"/>
    <dgm:cxn modelId="{35E305FB-D104-4BF1-BBA6-7FE10C4C5C9D}" type="presParOf" srcId="{BEA05BBC-373D-4B3C-86C0-DE688B2F876B}" destId="{470E30AA-3772-4485-A4B1-696F170C7B1A}" srcOrd="1" destOrd="0" presId="urn:microsoft.com/office/officeart/2005/8/layout/vList2"/>
    <dgm:cxn modelId="{CE0D6823-8105-4A1D-80EB-166F3CC21D0F}" type="presParOf" srcId="{BEA05BBC-373D-4B3C-86C0-DE688B2F876B}" destId="{11120C84-40CA-4585-9879-C80ED49AFBED}" srcOrd="2" destOrd="0" presId="urn:microsoft.com/office/officeart/2005/8/layout/vList2"/>
    <dgm:cxn modelId="{23BAF09C-F580-4499-9DD9-9D3B1B41E2F2}" type="presParOf" srcId="{BEA05BBC-373D-4B3C-86C0-DE688B2F876B}" destId="{306D6BB4-32CA-478F-8827-7BF5E20025F3}" srcOrd="3" destOrd="0" presId="urn:microsoft.com/office/officeart/2005/8/layout/vList2"/>
    <dgm:cxn modelId="{0485FFC8-1C5E-432B-BE00-142279955E08}" type="presParOf" srcId="{BEA05BBC-373D-4B3C-86C0-DE688B2F876B}" destId="{25B60096-CBCA-446B-B1F1-84241E5C36DE}" srcOrd="4" destOrd="0" presId="urn:microsoft.com/office/officeart/2005/8/layout/vList2"/>
    <dgm:cxn modelId="{7F2FA010-4DBF-4C5A-B613-37958E604B91}" type="presParOf" srcId="{BEA05BBC-373D-4B3C-86C0-DE688B2F876B}" destId="{33F519B9-A6A6-473D-9D8A-F60BCB30D9B0}" srcOrd="5" destOrd="0" presId="urn:microsoft.com/office/officeart/2005/8/layout/vList2"/>
    <dgm:cxn modelId="{94992E33-7752-46DC-8EE6-70BDA46E9B3C}" type="presParOf" srcId="{BEA05BBC-373D-4B3C-86C0-DE688B2F876B}" destId="{471D3E5B-E8D2-4017-8E42-86330CC5131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B50E69-CF94-4066-943F-5D5F5BB5016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BF689F4-A700-4110-B7CA-478BE26AB94C}">
      <dgm:prSet/>
      <dgm:spPr/>
      <dgm:t>
        <a:bodyPr/>
        <a:lstStyle/>
        <a:p>
          <a:r>
            <a:rPr lang="en-US"/>
            <a:t>- Un copil -&gt; Mulți copii</a:t>
          </a:r>
        </a:p>
      </dgm:t>
    </dgm:pt>
    <dgm:pt modelId="{549B6185-EEC8-468E-B35E-06E0C324E50F}" type="parTrans" cxnId="{C6011F0C-BA4F-4A84-95A9-621929CF221E}">
      <dgm:prSet/>
      <dgm:spPr/>
      <dgm:t>
        <a:bodyPr/>
        <a:lstStyle/>
        <a:p>
          <a:endParaRPr lang="en-US"/>
        </a:p>
      </dgm:t>
    </dgm:pt>
    <dgm:pt modelId="{0B7A78F7-78E1-4785-AD2C-1B32A0497FA3}" type="sibTrans" cxnId="{C6011F0C-BA4F-4A84-95A9-621929CF221E}">
      <dgm:prSet/>
      <dgm:spPr/>
      <dgm:t>
        <a:bodyPr/>
        <a:lstStyle/>
        <a:p>
          <a:endParaRPr lang="en-US"/>
        </a:p>
      </dgm:t>
    </dgm:pt>
    <dgm:pt modelId="{293C87EA-A7DA-4CAB-9A81-4BB989131352}">
      <dgm:prSet/>
      <dgm:spPr/>
      <dgm:t>
        <a:bodyPr/>
        <a:lstStyle/>
        <a:p>
          <a:r>
            <a:rPr lang="en-US"/>
            <a:t>- Un măr -&gt; Multe mere</a:t>
          </a:r>
        </a:p>
      </dgm:t>
    </dgm:pt>
    <dgm:pt modelId="{4C27D962-FED9-4F8B-9918-6590A0A95BA1}" type="parTrans" cxnId="{36D93C47-50BF-4806-83D0-8B85A6A17BE5}">
      <dgm:prSet/>
      <dgm:spPr/>
      <dgm:t>
        <a:bodyPr/>
        <a:lstStyle/>
        <a:p>
          <a:endParaRPr lang="en-US"/>
        </a:p>
      </dgm:t>
    </dgm:pt>
    <dgm:pt modelId="{A8F4BDB4-3997-46A1-A07E-36F1A1D864A1}" type="sibTrans" cxnId="{36D93C47-50BF-4806-83D0-8B85A6A17BE5}">
      <dgm:prSet/>
      <dgm:spPr/>
      <dgm:t>
        <a:bodyPr/>
        <a:lstStyle/>
        <a:p>
          <a:endParaRPr lang="en-US"/>
        </a:p>
      </dgm:t>
    </dgm:pt>
    <dgm:pt modelId="{1FA32889-A5F4-485C-8129-A18B03A2F773}">
      <dgm:prSet/>
      <dgm:spPr/>
      <dgm:t>
        <a:bodyPr/>
        <a:lstStyle/>
        <a:p>
          <a:r>
            <a:rPr lang="en-US"/>
            <a:t>- O floare -&gt; Multe flori</a:t>
          </a:r>
        </a:p>
      </dgm:t>
    </dgm:pt>
    <dgm:pt modelId="{637E367D-E00D-44D4-9D72-AD0D1CD87617}" type="parTrans" cxnId="{255662A4-4FF9-43CB-AF4A-3EAF37D70DE3}">
      <dgm:prSet/>
      <dgm:spPr/>
      <dgm:t>
        <a:bodyPr/>
        <a:lstStyle/>
        <a:p>
          <a:endParaRPr lang="en-US"/>
        </a:p>
      </dgm:t>
    </dgm:pt>
    <dgm:pt modelId="{8493E017-BB53-4E6A-BF78-5595A842EA99}" type="sibTrans" cxnId="{255662A4-4FF9-43CB-AF4A-3EAF37D70DE3}">
      <dgm:prSet/>
      <dgm:spPr/>
      <dgm:t>
        <a:bodyPr/>
        <a:lstStyle/>
        <a:p>
          <a:endParaRPr lang="en-US"/>
        </a:p>
      </dgm:t>
    </dgm:pt>
    <dgm:pt modelId="{87813B3C-8FD0-411E-A9D7-8B009AFCED97}" type="pres">
      <dgm:prSet presAssocID="{C4B50E69-CF94-4066-943F-5D5F5BB50165}" presName="outerComposite" presStyleCnt="0">
        <dgm:presLayoutVars>
          <dgm:chMax val="5"/>
          <dgm:dir/>
          <dgm:resizeHandles val="exact"/>
        </dgm:presLayoutVars>
      </dgm:prSet>
      <dgm:spPr/>
    </dgm:pt>
    <dgm:pt modelId="{314E7331-64E1-443D-B168-41A053338A12}" type="pres">
      <dgm:prSet presAssocID="{C4B50E69-CF94-4066-943F-5D5F5BB50165}" presName="dummyMaxCanvas" presStyleCnt="0">
        <dgm:presLayoutVars/>
      </dgm:prSet>
      <dgm:spPr/>
    </dgm:pt>
    <dgm:pt modelId="{14E4A4F1-A553-41C4-A64E-2625842B64AF}" type="pres">
      <dgm:prSet presAssocID="{C4B50E69-CF94-4066-943F-5D5F5BB50165}" presName="ThreeNodes_1" presStyleLbl="node1" presStyleIdx="0" presStyleCnt="3">
        <dgm:presLayoutVars>
          <dgm:bulletEnabled val="1"/>
        </dgm:presLayoutVars>
      </dgm:prSet>
      <dgm:spPr/>
    </dgm:pt>
    <dgm:pt modelId="{2140C2D7-1A98-4402-AE12-5853D06E0CED}" type="pres">
      <dgm:prSet presAssocID="{C4B50E69-CF94-4066-943F-5D5F5BB50165}" presName="ThreeNodes_2" presStyleLbl="node1" presStyleIdx="1" presStyleCnt="3">
        <dgm:presLayoutVars>
          <dgm:bulletEnabled val="1"/>
        </dgm:presLayoutVars>
      </dgm:prSet>
      <dgm:spPr/>
    </dgm:pt>
    <dgm:pt modelId="{E7F926EE-28FF-4D90-AE5B-826DEB65AAF5}" type="pres">
      <dgm:prSet presAssocID="{C4B50E69-CF94-4066-943F-5D5F5BB50165}" presName="ThreeNodes_3" presStyleLbl="node1" presStyleIdx="2" presStyleCnt="3">
        <dgm:presLayoutVars>
          <dgm:bulletEnabled val="1"/>
        </dgm:presLayoutVars>
      </dgm:prSet>
      <dgm:spPr/>
    </dgm:pt>
    <dgm:pt modelId="{C4D1AA15-A74C-4D8B-B31E-365CB4A95203}" type="pres">
      <dgm:prSet presAssocID="{C4B50E69-CF94-4066-943F-5D5F5BB50165}" presName="ThreeConn_1-2" presStyleLbl="fgAccFollowNode1" presStyleIdx="0" presStyleCnt="2">
        <dgm:presLayoutVars>
          <dgm:bulletEnabled val="1"/>
        </dgm:presLayoutVars>
      </dgm:prSet>
      <dgm:spPr/>
    </dgm:pt>
    <dgm:pt modelId="{D0B59DEE-D73D-4A6B-9475-B6CADFA6867D}" type="pres">
      <dgm:prSet presAssocID="{C4B50E69-CF94-4066-943F-5D5F5BB50165}" presName="ThreeConn_2-3" presStyleLbl="fgAccFollowNode1" presStyleIdx="1" presStyleCnt="2">
        <dgm:presLayoutVars>
          <dgm:bulletEnabled val="1"/>
        </dgm:presLayoutVars>
      </dgm:prSet>
      <dgm:spPr/>
    </dgm:pt>
    <dgm:pt modelId="{6C366C0C-C0A6-4219-ACFB-DDD82AB89E3A}" type="pres">
      <dgm:prSet presAssocID="{C4B50E69-CF94-4066-943F-5D5F5BB50165}" presName="ThreeNodes_1_text" presStyleLbl="node1" presStyleIdx="2" presStyleCnt="3">
        <dgm:presLayoutVars>
          <dgm:bulletEnabled val="1"/>
        </dgm:presLayoutVars>
      </dgm:prSet>
      <dgm:spPr/>
    </dgm:pt>
    <dgm:pt modelId="{35AB6968-EE06-4B9C-B1F3-161F418755CE}" type="pres">
      <dgm:prSet presAssocID="{C4B50E69-CF94-4066-943F-5D5F5BB50165}" presName="ThreeNodes_2_text" presStyleLbl="node1" presStyleIdx="2" presStyleCnt="3">
        <dgm:presLayoutVars>
          <dgm:bulletEnabled val="1"/>
        </dgm:presLayoutVars>
      </dgm:prSet>
      <dgm:spPr/>
    </dgm:pt>
    <dgm:pt modelId="{D8D3DB53-85BE-4E73-A8A3-5D91960BE19E}" type="pres">
      <dgm:prSet presAssocID="{C4B50E69-CF94-4066-943F-5D5F5BB5016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81AC301-C66E-49F0-9953-E11BE447D926}" type="presOf" srcId="{1FA32889-A5F4-485C-8129-A18B03A2F773}" destId="{E7F926EE-28FF-4D90-AE5B-826DEB65AAF5}" srcOrd="0" destOrd="0" presId="urn:microsoft.com/office/officeart/2005/8/layout/vProcess5"/>
    <dgm:cxn modelId="{89212304-1084-4152-8D7B-F4FD7E2AFEEA}" type="presOf" srcId="{293C87EA-A7DA-4CAB-9A81-4BB989131352}" destId="{35AB6968-EE06-4B9C-B1F3-161F418755CE}" srcOrd="1" destOrd="0" presId="urn:microsoft.com/office/officeart/2005/8/layout/vProcess5"/>
    <dgm:cxn modelId="{C6011F0C-BA4F-4A84-95A9-621929CF221E}" srcId="{C4B50E69-CF94-4066-943F-5D5F5BB50165}" destId="{BBF689F4-A700-4110-B7CA-478BE26AB94C}" srcOrd="0" destOrd="0" parTransId="{549B6185-EEC8-468E-B35E-06E0C324E50F}" sibTransId="{0B7A78F7-78E1-4785-AD2C-1B32A0497FA3}"/>
    <dgm:cxn modelId="{4FC66738-48B9-475F-A1D1-D90AB001A2B4}" type="presOf" srcId="{0B7A78F7-78E1-4785-AD2C-1B32A0497FA3}" destId="{C4D1AA15-A74C-4D8B-B31E-365CB4A95203}" srcOrd="0" destOrd="0" presId="urn:microsoft.com/office/officeart/2005/8/layout/vProcess5"/>
    <dgm:cxn modelId="{36D93C47-50BF-4806-83D0-8B85A6A17BE5}" srcId="{C4B50E69-CF94-4066-943F-5D5F5BB50165}" destId="{293C87EA-A7DA-4CAB-9A81-4BB989131352}" srcOrd="1" destOrd="0" parTransId="{4C27D962-FED9-4F8B-9918-6590A0A95BA1}" sibTransId="{A8F4BDB4-3997-46A1-A07E-36F1A1D864A1}"/>
    <dgm:cxn modelId="{C158284F-F750-43EB-AD0D-B2C8F3BA3FDA}" type="presOf" srcId="{BBF689F4-A700-4110-B7CA-478BE26AB94C}" destId="{6C366C0C-C0A6-4219-ACFB-DDD82AB89E3A}" srcOrd="1" destOrd="0" presId="urn:microsoft.com/office/officeart/2005/8/layout/vProcess5"/>
    <dgm:cxn modelId="{3F91A57A-0B26-476A-8AE4-246077798304}" type="presOf" srcId="{1FA32889-A5F4-485C-8129-A18B03A2F773}" destId="{D8D3DB53-85BE-4E73-A8A3-5D91960BE19E}" srcOrd="1" destOrd="0" presId="urn:microsoft.com/office/officeart/2005/8/layout/vProcess5"/>
    <dgm:cxn modelId="{28468984-C1FA-492D-BEBE-8584A747BA53}" type="presOf" srcId="{C4B50E69-CF94-4066-943F-5D5F5BB50165}" destId="{87813B3C-8FD0-411E-A9D7-8B009AFCED97}" srcOrd="0" destOrd="0" presId="urn:microsoft.com/office/officeart/2005/8/layout/vProcess5"/>
    <dgm:cxn modelId="{816B538C-C1BE-45F9-AE6E-61DEBD523CAF}" type="presOf" srcId="{BBF689F4-A700-4110-B7CA-478BE26AB94C}" destId="{14E4A4F1-A553-41C4-A64E-2625842B64AF}" srcOrd="0" destOrd="0" presId="urn:microsoft.com/office/officeart/2005/8/layout/vProcess5"/>
    <dgm:cxn modelId="{255662A4-4FF9-43CB-AF4A-3EAF37D70DE3}" srcId="{C4B50E69-CF94-4066-943F-5D5F5BB50165}" destId="{1FA32889-A5F4-485C-8129-A18B03A2F773}" srcOrd="2" destOrd="0" parTransId="{637E367D-E00D-44D4-9D72-AD0D1CD87617}" sibTransId="{8493E017-BB53-4E6A-BF78-5595A842EA99}"/>
    <dgm:cxn modelId="{E75AEECA-07CF-4C47-8326-E98A4AAC6C9E}" type="presOf" srcId="{293C87EA-A7DA-4CAB-9A81-4BB989131352}" destId="{2140C2D7-1A98-4402-AE12-5853D06E0CED}" srcOrd="0" destOrd="0" presId="urn:microsoft.com/office/officeart/2005/8/layout/vProcess5"/>
    <dgm:cxn modelId="{F4A2BDDC-C8BD-49DC-9BEC-73E9071A246F}" type="presOf" srcId="{A8F4BDB4-3997-46A1-A07E-36F1A1D864A1}" destId="{D0B59DEE-D73D-4A6B-9475-B6CADFA6867D}" srcOrd="0" destOrd="0" presId="urn:microsoft.com/office/officeart/2005/8/layout/vProcess5"/>
    <dgm:cxn modelId="{6DE8C5BF-7D7C-470E-AAC4-78B9A4B98FD5}" type="presParOf" srcId="{87813B3C-8FD0-411E-A9D7-8B009AFCED97}" destId="{314E7331-64E1-443D-B168-41A053338A12}" srcOrd="0" destOrd="0" presId="urn:microsoft.com/office/officeart/2005/8/layout/vProcess5"/>
    <dgm:cxn modelId="{938F5531-D54C-4D6F-A32D-844614E3B2A0}" type="presParOf" srcId="{87813B3C-8FD0-411E-A9D7-8B009AFCED97}" destId="{14E4A4F1-A553-41C4-A64E-2625842B64AF}" srcOrd="1" destOrd="0" presId="urn:microsoft.com/office/officeart/2005/8/layout/vProcess5"/>
    <dgm:cxn modelId="{0985241D-7D29-4BBB-8AC3-59DF20AA4B1B}" type="presParOf" srcId="{87813B3C-8FD0-411E-A9D7-8B009AFCED97}" destId="{2140C2D7-1A98-4402-AE12-5853D06E0CED}" srcOrd="2" destOrd="0" presId="urn:microsoft.com/office/officeart/2005/8/layout/vProcess5"/>
    <dgm:cxn modelId="{3EA910D0-DF21-4EB7-A16C-08757ECDD806}" type="presParOf" srcId="{87813B3C-8FD0-411E-A9D7-8B009AFCED97}" destId="{E7F926EE-28FF-4D90-AE5B-826DEB65AAF5}" srcOrd="3" destOrd="0" presId="urn:microsoft.com/office/officeart/2005/8/layout/vProcess5"/>
    <dgm:cxn modelId="{D41E24F8-7025-4854-8E0D-6EB4819D3C0A}" type="presParOf" srcId="{87813B3C-8FD0-411E-A9D7-8B009AFCED97}" destId="{C4D1AA15-A74C-4D8B-B31E-365CB4A95203}" srcOrd="4" destOrd="0" presId="urn:microsoft.com/office/officeart/2005/8/layout/vProcess5"/>
    <dgm:cxn modelId="{4D202FDC-38E0-42AE-ABB9-A1E2C8097B94}" type="presParOf" srcId="{87813B3C-8FD0-411E-A9D7-8B009AFCED97}" destId="{D0B59DEE-D73D-4A6B-9475-B6CADFA6867D}" srcOrd="5" destOrd="0" presId="urn:microsoft.com/office/officeart/2005/8/layout/vProcess5"/>
    <dgm:cxn modelId="{8BCBA0CD-D67C-4F78-99B3-A8C83FB129D2}" type="presParOf" srcId="{87813B3C-8FD0-411E-A9D7-8B009AFCED97}" destId="{6C366C0C-C0A6-4219-ACFB-DDD82AB89E3A}" srcOrd="6" destOrd="0" presId="urn:microsoft.com/office/officeart/2005/8/layout/vProcess5"/>
    <dgm:cxn modelId="{A0E897BC-DE88-4D8E-BD6C-2C53DC333A4C}" type="presParOf" srcId="{87813B3C-8FD0-411E-A9D7-8B009AFCED97}" destId="{35AB6968-EE06-4B9C-B1F3-161F418755CE}" srcOrd="7" destOrd="0" presId="urn:microsoft.com/office/officeart/2005/8/layout/vProcess5"/>
    <dgm:cxn modelId="{3C185C6C-2DDD-4B38-89A9-574634E3082B}" type="presParOf" srcId="{87813B3C-8FD0-411E-A9D7-8B009AFCED97}" destId="{D8D3DB53-85BE-4E73-A8A3-5D91960BE19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46936-4465-452B-93B3-FD50D6B5C18B}">
      <dsp:nvSpPr>
        <dsp:cNvPr id="0" name=""/>
        <dsp:cNvSpPr/>
      </dsp:nvSpPr>
      <dsp:spPr>
        <a:xfrm>
          <a:off x="0" y="34140"/>
          <a:ext cx="4971603" cy="1579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Să recunoască și să formeze corect pluralul substantivelor</a:t>
          </a:r>
        </a:p>
      </dsp:txBody>
      <dsp:txXfrm>
        <a:off x="77105" y="111245"/>
        <a:ext cx="4817393" cy="1425290"/>
      </dsp:txXfrm>
    </dsp:sp>
    <dsp:sp modelId="{F3323B87-574B-4477-ABD4-510F42496A38}">
      <dsp:nvSpPr>
        <dsp:cNvPr id="0" name=""/>
        <dsp:cNvSpPr/>
      </dsp:nvSpPr>
      <dsp:spPr>
        <a:xfrm>
          <a:off x="0" y="1700040"/>
          <a:ext cx="4971603" cy="1579500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Să îmbunătățească abilitatea de a asculta și de a răspunde</a:t>
          </a:r>
        </a:p>
      </dsp:txBody>
      <dsp:txXfrm>
        <a:off x="77105" y="1777145"/>
        <a:ext cx="4817393" cy="1425290"/>
      </dsp:txXfrm>
    </dsp:sp>
    <dsp:sp modelId="{7D7D3822-09B6-4FBB-B5BC-3D1906B0AB7A}">
      <dsp:nvSpPr>
        <dsp:cNvPr id="0" name=""/>
        <dsp:cNvSpPr/>
      </dsp:nvSpPr>
      <dsp:spPr>
        <a:xfrm>
          <a:off x="0" y="3365940"/>
          <a:ext cx="4971603" cy="15795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Să dezvolte vocabularul activ</a:t>
          </a:r>
        </a:p>
      </dsp:txBody>
      <dsp:txXfrm>
        <a:off x="77105" y="3443045"/>
        <a:ext cx="4817393" cy="1425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9C358B-8F3E-44E7-8AA9-565423820287}">
      <dsp:nvSpPr>
        <dsp:cNvPr id="0" name=""/>
        <dsp:cNvSpPr/>
      </dsp:nvSpPr>
      <dsp:spPr>
        <a:xfrm>
          <a:off x="0" y="41953"/>
          <a:ext cx="4971603" cy="117639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1. Eu voi spune un cuvânt la singular.</a:t>
          </a:r>
        </a:p>
      </dsp:txBody>
      <dsp:txXfrm>
        <a:off x="57427" y="99380"/>
        <a:ext cx="4856749" cy="1061544"/>
      </dsp:txXfrm>
    </dsp:sp>
    <dsp:sp modelId="{11120C84-40CA-4585-9879-C80ED49AFBED}">
      <dsp:nvSpPr>
        <dsp:cNvPr id="0" name=""/>
        <dsp:cNvSpPr/>
      </dsp:nvSpPr>
      <dsp:spPr>
        <a:xfrm>
          <a:off x="0" y="1281712"/>
          <a:ext cx="4971603" cy="1176398"/>
        </a:xfrm>
        <a:prstGeom prst="roundRect">
          <a:avLst/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2. Voi trebuie să spuneți forma la plural a cuvântului.</a:t>
          </a:r>
        </a:p>
      </dsp:txBody>
      <dsp:txXfrm>
        <a:off x="57427" y="1339139"/>
        <a:ext cx="4856749" cy="1061544"/>
      </dsp:txXfrm>
    </dsp:sp>
    <dsp:sp modelId="{25B60096-CBCA-446B-B1F1-84241E5C36DE}">
      <dsp:nvSpPr>
        <dsp:cNvPr id="0" name=""/>
        <dsp:cNvSpPr/>
      </dsp:nvSpPr>
      <dsp:spPr>
        <a:xfrm>
          <a:off x="0" y="2521470"/>
          <a:ext cx="4971603" cy="1176398"/>
        </a:xfrm>
        <a:prstGeom prst="roundRect">
          <a:avLst/>
        </a:prstGeom>
        <a:gradFill rotWithShape="0">
          <a:gsLst>
            <a:gs pos="0">
              <a:schemeClr val="accent2">
                <a:hueOff val="-1976191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1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3. Fiecare răspuns corect primește un punct.</a:t>
          </a:r>
        </a:p>
      </dsp:txBody>
      <dsp:txXfrm>
        <a:off x="57427" y="2578897"/>
        <a:ext cx="4856749" cy="1061544"/>
      </dsp:txXfrm>
    </dsp:sp>
    <dsp:sp modelId="{471D3E5B-E8D2-4017-8E42-86330CC5131C}">
      <dsp:nvSpPr>
        <dsp:cNvPr id="0" name=""/>
        <dsp:cNvSpPr/>
      </dsp:nvSpPr>
      <dsp:spPr>
        <a:xfrm>
          <a:off x="0" y="3761228"/>
          <a:ext cx="4971603" cy="1176398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 La sfârșitul jocului, vom vedea cine a acumulat cele mai multe puncte.</a:t>
          </a:r>
        </a:p>
      </dsp:txBody>
      <dsp:txXfrm>
        <a:off x="57427" y="3818655"/>
        <a:ext cx="4856749" cy="10615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E4A4F1-A553-41C4-A64E-2625842B64AF}">
      <dsp:nvSpPr>
        <dsp:cNvPr id="0" name=""/>
        <dsp:cNvSpPr/>
      </dsp:nvSpPr>
      <dsp:spPr>
        <a:xfrm>
          <a:off x="0" y="0"/>
          <a:ext cx="6131560" cy="12280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Un copil -&gt; Mulți copii</a:t>
          </a:r>
        </a:p>
      </dsp:txBody>
      <dsp:txXfrm>
        <a:off x="35968" y="35968"/>
        <a:ext cx="4806404" cy="1156108"/>
      </dsp:txXfrm>
    </dsp:sp>
    <dsp:sp modelId="{2140C2D7-1A98-4402-AE12-5853D06E0CED}">
      <dsp:nvSpPr>
        <dsp:cNvPr id="0" name=""/>
        <dsp:cNvSpPr/>
      </dsp:nvSpPr>
      <dsp:spPr>
        <a:xfrm>
          <a:off x="541019" y="1432718"/>
          <a:ext cx="6131560" cy="1228044"/>
        </a:xfrm>
        <a:prstGeom prst="roundRect">
          <a:avLst>
            <a:gd name="adj" fmla="val 1000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Un măr -&gt; Multe mere</a:t>
          </a:r>
        </a:p>
      </dsp:txBody>
      <dsp:txXfrm>
        <a:off x="576987" y="1468686"/>
        <a:ext cx="4720375" cy="1156108"/>
      </dsp:txXfrm>
    </dsp:sp>
    <dsp:sp modelId="{E7F926EE-28FF-4D90-AE5B-826DEB65AAF5}">
      <dsp:nvSpPr>
        <dsp:cNvPr id="0" name=""/>
        <dsp:cNvSpPr/>
      </dsp:nvSpPr>
      <dsp:spPr>
        <a:xfrm>
          <a:off x="1082039" y="2865437"/>
          <a:ext cx="6131560" cy="1228044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O floare -&gt; Multe flori</a:t>
          </a:r>
        </a:p>
      </dsp:txBody>
      <dsp:txXfrm>
        <a:off x="1118007" y="2901405"/>
        <a:ext cx="4720375" cy="1156108"/>
      </dsp:txXfrm>
    </dsp:sp>
    <dsp:sp modelId="{C4D1AA15-A74C-4D8B-B31E-365CB4A95203}">
      <dsp:nvSpPr>
        <dsp:cNvPr id="0" name=""/>
        <dsp:cNvSpPr/>
      </dsp:nvSpPr>
      <dsp:spPr>
        <a:xfrm>
          <a:off x="5333331" y="931267"/>
          <a:ext cx="798228" cy="7982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12932" y="931267"/>
        <a:ext cx="439026" cy="600667"/>
      </dsp:txXfrm>
    </dsp:sp>
    <dsp:sp modelId="{D0B59DEE-D73D-4A6B-9475-B6CADFA6867D}">
      <dsp:nvSpPr>
        <dsp:cNvPr id="0" name=""/>
        <dsp:cNvSpPr/>
      </dsp:nvSpPr>
      <dsp:spPr>
        <a:xfrm>
          <a:off x="5874351" y="2355798"/>
          <a:ext cx="798228" cy="7982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53952" y="2355798"/>
        <a:ext cx="439026" cy="600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8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0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8669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10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94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9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0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2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0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7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5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0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3484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468234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1926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400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068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694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4568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223" y="-8467"/>
            <a:ext cx="4495777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292" y="609600"/>
            <a:ext cx="3384742" cy="22277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Joc didactic: "Eu spun un, </a:t>
            </a:r>
            <a:r>
              <a:rPr lang="en-US" dirty="0" err="1">
                <a:solidFill>
                  <a:srgbClr val="FFFFFF"/>
                </a:solidFill>
              </a:rPr>
              <a:t>tu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spui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multe</a:t>
            </a:r>
            <a:r>
              <a:rPr lang="en-US" dirty="0">
                <a:solidFill>
                  <a:srgbClr val="FFFFFF"/>
                </a:solidFill>
              </a:rPr>
              <a:t>"</a:t>
            </a:r>
          </a:p>
        </p:txBody>
      </p:sp>
      <p:pic>
        <p:nvPicPr>
          <p:cNvPr id="63" name="Picture 62" descr="An arrow pointing right">
            <a:extLst>
              <a:ext uri="{FF2B5EF4-FFF2-40B4-BE49-F238E27FC236}">
                <a16:creationId xmlns:a16="http://schemas.microsoft.com/office/drawing/2014/main" id="{14CA5740-445C-87F8-0B01-D2E61471D4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55" r="47758" b="-1"/>
          <a:stretch/>
        </p:blipFill>
        <p:spPr>
          <a:xfrm>
            <a:off x="891141" y="1713305"/>
            <a:ext cx="2719898" cy="46101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293" y="2837329"/>
            <a:ext cx="3384741" cy="3317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o-RO" sz="2000" b="1" dirty="0">
                <a:solidFill>
                  <a:srgbClr val="FFFFFF"/>
                </a:solidFill>
              </a:rPr>
              <a:t>Autor </a:t>
            </a:r>
          </a:p>
          <a:p>
            <a:pPr marL="0" indent="0">
              <a:buNone/>
            </a:pPr>
            <a:r>
              <a:rPr lang="ro-RO" sz="2000" b="1" dirty="0">
                <a:solidFill>
                  <a:srgbClr val="FFFFFF"/>
                </a:solidFill>
              </a:rPr>
              <a:t>Marian Lavinia-Mariana</a:t>
            </a:r>
          </a:p>
          <a:p>
            <a:pPr marL="0" indent="0">
              <a:buNone/>
            </a:pPr>
            <a:endParaRPr lang="en-US" b="1" dirty="0">
              <a:solidFill>
                <a:srgbClr val="FFFFFF"/>
              </a:solidFill>
            </a:endParaRPr>
          </a:p>
        </p:txBody>
      </p:sp>
      <p:pic>
        <p:nvPicPr>
          <p:cNvPr id="5" name="Graphic 4" descr="Chick outline">
            <a:extLst>
              <a:ext uri="{FF2B5EF4-FFF2-40B4-BE49-F238E27FC236}">
                <a16:creationId xmlns:a16="http://schemas.microsoft.com/office/drawing/2014/main" id="{C0F36BBF-2D28-1C23-B994-2E0567FD49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0386" y="1661386"/>
            <a:ext cx="2224814" cy="2224814"/>
          </a:xfrm>
          <a:prstGeom prst="rect">
            <a:avLst/>
          </a:prstGeom>
        </p:spPr>
      </p:pic>
      <p:pic>
        <p:nvPicPr>
          <p:cNvPr id="7" name="Graphic 6" descr="Chick outline">
            <a:extLst>
              <a:ext uri="{FF2B5EF4-FFF2-40B4-BE49-F238E27FC236}">
                <a16:creationId xmlns:a16="http://schemas.microsoft.com/office/drawing/2014/main" id="{68D6F6E6-BF21-5B24-06AF-9A53F6626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19212" y="3032343"/>
            <a:ext cx="2224814" cy="22248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143375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0950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5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5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2034" y="-8467"/>
            <a:ext cx="194141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2034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7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4" y="-8467"/>
            <a:ext cx="2140745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5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8467"/>
            <a:ext cx="6881784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590" y="1020871"/>
            <a:ext cx="522056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700">
                <a:solidFill>
                  <a:srgbClr val="FFFFFF"/>
                </a:solidFill>
              </a:rPr>
              <a:t>Mulțumiri și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2316" y="3962088"/>
            <a:ext cx="4584057" cy="11861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FFFFFF">
                    <a:alpha val="70000"/>
                  </a:srgbClr>
                </a:solidFill>
              </a:rPr>
              <a:t>Ați fost minunați! Ce v-a plăcut cel mai mult la acest joc? Aveți întrebări?</a:t>
            </a:r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16527" y="3294792"/>
            <a:ext cx="220660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US" sz="3800"/>
              <a:t>Obiectivele Lecției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3289" y="0"/>
            <a:ext cx="4660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2AF8EF-56A4-D1D2-77FA-7500716775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790421"/>
              </p:ext>
            </p:extLst>
          </p:nvPr>
        </p:nvGraphicFramePr>
        <p:xfrm>
          <a:off x="3687414" y="944563"/>
          <a:ext cx="4971603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US" sz="3800"/>
              <a:t>Regulile Jocului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3289" y="0"/>
            <a:ext cx="4660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FD507315-7E3E-AB98-6BD4-6B7909D429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224032"/>
              </p:ext>
            </p:extLst>
          </p:nvPr>
        </p:nvGraphicFramePr>
        <p:xfrm>
          <a:off x="3687414" y="944563"/>
          <a:ext cx="4971603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" name="Rectangle 1047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t>Exemple</a:t>
            </a:r>
          </a:p>
        </p:txBody>
      </p:sp>
      <p:sp>
        <p:nvSpPr>
          <p:cNvPr id="1049" name="Isosceles Triangle 1048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0" name="Isosceles Triangle 104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028" name="Content Placeholder 2">
            <a:extLst>
              <a:ext uri="{FF2B5EF4-FFF2-40B4-BE49-F238E27FC236}">
                <a16:creationId xmlns:a16="http://schemas.microsoft.com/office/drawing/2014/main" id="{B1CD7998-E027-75E0-83D7-24E916C0CA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42088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2882531" cy="517562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Începem Jocul!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063" y="609601"/>
            <a:ext cx="4133472" cy="5175624"/>
          </a:xfrm>
        </p:spPr>
        <p:txBody>
          <a:bodyPr anchor="ctr"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Spuneți pluralul cuvintelor următoare:</a:t>
            </a:r>
          </a:p>
          <a:p>
            <a:r>
              <a:rPr lang="it-IT">
                <a:solidFill>
                  <a:srgbClr val="FFFFFF"/>
                </a:solidFill>
              </a:rPr>
              <a:t>- Un câine</a:t>
            </a:r>
          </a:p>
          <a:p>
            <a:r>
              <a:rPr lang="it-IT">
                <a:solidFill>
                  <a:srgbClr val="FFFFFF"/>
                </a:solidFill>
              </a:rPr>
              <a:t>- Un scaun</a:t>
            </a:r>
          </a:p>
          <a:p>
            <a:r>
              <a:rPr lang="it-IT">
                <a:solidFill>
                  <a:srgbClr val="FFFFFF"/>
                </a:solidFill>
              </a:rPr>
              <a:t>- Un creion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2550" y="609600"/>
            <a:ext cx="2802951" cy="1320800"/>
          </a:xfrm>
        </p:spPr>
        <p:txBody>
          <a:bodyPr>
            <a:normAutofit/>
          </a:bodyPr>
          <a:lstStyle/>
          <a:p>
            <a:r>
              <a:t>Continuăm Jocul!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172" y="2160589"/>
            <a:ext cx="3048329" cy="3880773"/>
          </a:xfrm>
        </p:spPr>
        <p:txBody>
          <a:bodyPr>
            <a:normAutofit/>
          </a:bodyPr>
          <a:lstStyle/>
          <a:p>
            <a:r>
              <a:t>Spuneți pluralul cuvintelor următoare:</a:t>
            </a:r>
          </a:p>
          <a:p>
            <a:r>
              <a:t>- O carte</a:t>
            </a:r>
          </a:p>
          <a:p>
            <a:r>
              <a:t>- O jucărie</a:t>
            </a:r>
          </a:p>
          <a:p>
            <a:r>
              <a:t>- Un prieten</a:t>
            </a:r>
          </a:p>
        </p:txBody>
      </p:sp>
      <p:pic>
        <p:nvPicPr>
          <p:cNvPr id="5" name="Picture 4" descr="Exclamation mark on a yellow background">
            <a:extLst>
              <a:ext uri="{FF2B5EF4-FFF2-40B4-BE49-F238E27FC236}">
                <a16:creationId xmlns:a16="http://schemas.microsoft.com/office/drawing/2014/main" id="{CB2E6AF6-C528-5377-22A3-4C480D0E41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334" r="21416"/>
          <a:stretch/>
        </p:blipFill>
        <p:spPr>
          <a:xfrm>
            <a:off x="20" y="-1"/>
            <a:ext cx="404620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4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5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pic>
        <p:nvPicPr>
          <p:cNvPr id="48" name="Picture 47" descr="Exclamation mark on a yellow background">
            <a:extLst>
              <a:ext uri="{FF2B5EF4-FFF2-40B4-BE49-F238E27FC236}">
                <a16:creationId xmlns:a16="http://schemas.microsoft.com/office/drawing/2014/main" id="{16094C87-7313-FA62-23F7-584444ABB98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prstClr val="white"/>
            </a:duotone>
          </a:blip>
          <a:srcRect l="30508" r="11542"/>
          <a:stretch/>
        </p:blipFill>
        <p:spPr>
          <a:xfrm>
            <a:off x="3842657" y="-1"/>
            <a:ext cx="5298961" cy="6858001"/>
          </a:xfrm>
          <a:custGeom>
            <a:avLst/>
            <a:gdLst/>
            <a:ahLst/>
            <a:cxnLst/>
            <a:rect l="l" t="t" r="r" b="b"/>
            <a:pathLst>
              <a:path w="7065281" h="6858001">
                <a:moveTo>
                  <a:pt x="379987" y="0"/>
                </a:moveTo>
                <a:lnTo>
                  <a:pt x="7065281" y="0"/>
                </a:lnTo>
                <a:lnTo>
                  <a:pt x="7065281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49" y="1678666"/>
            <a:ext cx="3842636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200"/>
              <a:t>Să Ne Relaxăm!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4050831"/>
            <a:ext cx="3834913" cy="1096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1400">
                <a:solidFill>
                  <a:schemeClr val="tx1">
                    <a:lumMod val="50000"/>
                    <a:lumOff val="50000"/>
                  </a:schemeClr>
                </a:solidFill>
              </a:rPr>
              <a:t>Haideți să facem o pauză de mișcare!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28259" y="0"/>
            <a:ext cx="9144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68950" y="3681413"/>
            <a:ext cx="357266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107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2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02581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9249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4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00875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5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4047" y="-8467"/>
            <a:ext cx="967571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6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4249" y="-8467"/>
            <a:ext cx="937369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78749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5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2882531" cy="517562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Reluăm Jocul!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063" y="609601"/>
            <a:ext cx="4133472" cy="517562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Spuneți pluralul cuvintelor următoare:</a:t>
            </a:r>
          </a:p>
          <a:p>
            <a:r>
              <a:rPr lang="en-US">
                <a:solidFill>
                  <a:srgbClr val="FFFFFF"/>
                </a:solidFill>
              </a:rPr>
              <a:t>- Un pește</a:t>
            </a:r>
          </a:p>
          <a:p>
            <a:r>
              <a:rPr lang="en-US">
                <a:solidFill>
                  <a:srgbClr val="FFFFFF"/>
                </a:solidFill>
              </a:rPr>
              <a:t>- O mașină</a:t>
            </a:r>
          </a:p>
          <a:p>
            <a:r>
              <a:rPr lang="en-US">
                <a:solidFill>
                  <a:srgbClr val="FFFFFF"/>
                </a:solidFill>
              </a:rPr>
              <a:t>- Un pix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6225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0381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4073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05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215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8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36715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2215" y="-8467"/>
            <a:ext cx="6881785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4352" y="1020871"/>
            <a:ext cx="522056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>
                <a:solidFill>
                  <a:srgbClr val="FFFFFF"/>
                </a:solidFill>
              </a:rPr>
              <a:t>Recapitulare și Concluzii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078" y="3962088"/>
            <a:ext cx="4584057" cy="11861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rgbClr val="FFFFFF">
                    <a:alpha val="70000"/>
                  </a:srgbClr>
                </a:solidFill>
              </a:rPr>
              <a:t>Ce cuvinte noi ați învățat astăzi? Cine vrea să ne spună un cuvânt nou și forma lui de plural?</a:t>
            </a: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19339" y="3294792"/>
            <a:ext cx="220660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217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Joc didactic: "Eu spun un, tu spui multe"</vt:lpstr>
      <vt:lpstr>Obiectivele Lecției</vt:lpstr>
      <vt:lpstr>Regulile Jocului</vt:lpstr>
      <vt:lpstr>Exemple</vt:lpstr>
      <vt:lpstr>Începem Jocul!</vt:lpstr>
      <vt:lpstr>Continuăm Jocul!</vt:lpstr>
      <vt:lpstr>Să Ne Relaxăm!</vt:lpstr>
      <vt:lpstr>Reluăm Jocul!</vt:lpstr>
      <vt:lpstr>Recapitulare și Concluzii</vt:lpstr>
      <vt:lpstr>Mulțumiri și Feedback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Livia Marian</cp:lastModifiedBy>
  <cp:revision>2</cp:revision>
  <dcterms:created xsi:type="dcterms:W3CDTF">2013-01-27T09:14:16Z</dcterms:created>
  <dcterms:modified xsi:type="dcterms:W3CDTF">2024-08-05T20:02:27Z</dcterms:modified>
  <cp:category/>
</cp:coreProperties>
</file>