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9" r:id="rId19"/>
    <p:sldId id="290" r:id="rId20"/>
    <p:sldId id="273" r:id="rId21"/>
    <p:sldId id="278" r:id="rId22"/>
    <p:sldId id="283" r:id="rId23"/>
    <p:sldId id="274" r:id="rId24"/>
    <p:sldId id="277" r:id="rId25"/>
    <p:sldId id="289" r:id="rId26"/>
    <p:sldId id="275" r:id="rId27"/>
    <p:sldId id="280" r:id="rId28"/>
    <p:sldId id="285" r:id="rId29"/>
    <p:sldId id="276" r:id="rId30"/>
    <p:sldId id="281" r:id="rId31"/>
    <p:sldId id="286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5463E8-C18E-4C1C-B164-10A002086BC9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A3CF47-BCA0-4C73-89AA-09DCCE2B1A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mtClean="0"/>
              <a:t>EVALUARE cl a IV-a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Istorie locală</a:t>
            </a:r>
            <a:endParaRPr lang="en-GB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o-RO" sz="3600" b="1" dirty="0" smtClean="0"/>
              <a:t>BROȘTENI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067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Întrebarea 4  </a:t>
            </a:r>
            <a:r>
              <a:rPr lang="ro-RO" i="1" dirty="0" smtClean="0"/>
              <a:t>10 p</a:t>
            </a:r>
            <a:endParaRPr lang="en-GB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o-RO" sz="2800" dirty="0" smtClean="0"/>
              <a:t>În zonă sunt zăcăminte de:</a:t>
            </a:r>
          </a:p>
          <a:p>
            <a:r>
              <a:rPr lang="ro-RO" sz="2800" dirty="0" smtClean="0"/>
              <a:t>Fier, piatră de construcție, calcar.</a:t>
            </a:r>
          </a:p>
          <a:p>
            <a:r>
              <a:rPr lang="ro-RO" sz="2800" dirty="0" smtClean="0"/>
              <a:t>Marmură, argint, aur.</a:t>
            </a:r>
          </a:p>
          <a:p>
            <a:endParaRPr lang="en-GB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6876256" y="285293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6478512" y="436275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4" name="Buton acțiune: Înainte sau Următorul 3">
            <a:hlinkClick r:id="rId2" action="ppaction://hlinksldjump" highlightClick="1"/>
          </p:cNvPr>
          <p:cNvSpPr/>
          <p:nvPr/>
        </p:nvSpPr>
        <p:spPr>
          <a:xfrm>
            <a:off x="3978784" y="371703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Întrebarea 5  </a:t>
            </a:r>
            <a:r>
              <a:rPr lang="ro-RO" i="1" dirty="0" smtClean="0"/>
              <a:t>10 p</a:t>
            </a:r>
            <a:endParaRPr lang="en-GB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2800" dirty="0" smtClean="0"/>
              <a:t>Orașul Broșteni are în componență :</a:t>
            </a:r>
          </a:p>
          <a:p>
            <a:r>
              <a:rPr lang="ro-RO" sz="2800" dirty="0" smtClean="0"/>
              <a:t>5 sate.</a:t>
            </a:r>
          </a:p>
          <a:p>
            <a:r>
              <a:rPr lang="ro-RO" sz="2800" dirty="0" smtClean="0"/>
              <a:t>10 sate.</a:t>
            </a:r>
            <a:endParaRPr lang="en-GB" sz="2800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3491880" y="3140968"/>
            <a:ext cx="754384" cy="8288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3491880" y="4077072"/>
            <a:ext cx="75438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6" name="Buton acțiune: Înainte sau Următorul 5">
            <a:hlinkClick r:id="" action="ppaction://hlinkshowjump?jump=nextslide" highlightClick="1"/>
          </p:cNvPr>
          <p:cNvSpPr/>
          <p:nvPr/>
        </p:nvSpPr>
        <p:spPr>
          <a:xfrm>
            <a:off x="3995936" y="407707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</a:t>
            </a:r>
            <a:r>
              <a:rPr lang="ro-RO" dirty="0" smtClean="0"/>
              <a:t>ntrebarea 6  10 p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o-RO" sz="3200" dirty="0" smtClean="0"/>
              <a:t>Primul învățător cunoscut se numea:</a:t>
            </a:r>
          </a:p>
          <a:p>
            <a:r>
              <a:rPr lang="ro-RO" sz="3200" dirty="0" err="1" smtClean="0"/>
              <a:t>G.T.Kirileanu</a:t>
            </a:r>
            <a:endParaRPr lang="ro-RO" sz="3200" dirty="0" smtClean="0"/>
          </a:p>
          <a:p>
            <a:r>
              <a:rPr lang="ro-RO" sz="3200" dirty="0" smtClean="0"/>
              <a:t>Nicolai Nanu</a:t>
            </a:r>
          </a:p>
          <a:p>
            <a:endParaRPr lang="en-GB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4882017" y="333984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4812425" y="4299311"/>
            <a:ext cx="660391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4572000" y="4293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Întrebarea 1. </a:t>
            </a:r>
            <a:r>
              <a:rPr lang="ro-RO" i="1" dirty="0" smtClean="0"/>
              <a:t>10 p.</a:t>
            </a:r>
            <a:endParaRPr lang="en-GB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331640" y="1961592"/>
            <a:ext cx="6400800" cy="3366864"/>
          </a:xfrm>
        </p:spPr>
        <p:txBody>
          <a:bodyPr>
            <a:normAutofit lnSpcReduction="10000"/>
          </a:bodyPr>
          <a:lstStyle/>
          <a:p>
            <a:r>
              <a:rPr lang="ro-RO" sz="2800" dirty="0" smtClean="0"/>
              <a:t>Cea mai veche informație scrisă despre Broșteni este din :</a:t>
            </a:r>
          </a:p>
          <a:p>
            <a:pPr indent="0">
              <a:buNone/>
            </a:pPr>
            <a:r>
              <a:rPr lang="ro-RO" sz="2800" dirty="0" smtClean="0"/>
              <a:t>Vremea lui Ștefan cel Mare </a:t>
            </a:r>
          </a:p>
          <a:p>
            <a:pPr indent="0">
              <a:buNone/>
            </a:pPr>
            <a:endParaRPr lang="ro-RO" sz="2800" dirty="0"/>
          </a:p>
          <a:p>
            <a:pPr indent="0">
              <a:buNone/>
            </a:pPr>
            <a:r>
              <a:rPr lang="ro-RO" sz="2800" dirty="0" smtClean="0"/>
              <a:t>Anul 1900</a:t>
            </a:r>
          </a:p>
          <a:p>
            <a:pPr indent="0">
              <a:buNone/>
            </a:pPr>
            <a:endParaRPr lang="ro-RO" sz="2800" dirty="0"/>
          </a:p>
          <a:p>
            <a:pPr indent="0">
              <a:buNone/>
            </a:pPr>
            <a:endParaRPr lang="ro-RO" sz="2800" dirty="0" smtClean="0"/>
          </a:p>
          <a:p>
            <a:endParaRPr lang="ro-RO" sz="2800" dirty="0" smtClean="0"/>
          </a:p>
          <a:p>
            <a:endParaRPr lang="ro-RO" dirty="0"/>
          </a:p>
          <a:p>
            <a:endParaRPr lang="en-GB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5314168" y="32849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Buton acțiune: Înainte sau Următorul 7">
            <a:hlinkClick r:id="rId2" action="ppaction://hlinksldjump" highlightClick="1"/>
          </p:cNvPr>
          <p:cNvSpPr/>
          <p:nvPr/>
        </p:nvSpPr>
        <p:spPr>
          <a:xfrm>
            <a:off x="3779912" y="461883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Întrebarea 7 </a:t>
            </a:r>
            <a:r>
              <a:rPr lang="ro-RO" i="1" dirty="0" smtClean="0"/>
              <a:t>10 p</a:t>
            </a:r>
            <a:endParaRPr lang="en-GB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o-RO" sz="2400" dirty="0" smtClean="0"/>
              <a:t>Perioada de maximă dezvoltare a </a:t>
            </a:r>
            <a:r>
              <a:rPr lang="ro-RO" sz="2400" dirty="0" err="1" smtClean="0"/>
              <a:t>Broșteniului</a:t>
            </a:r>
            <a:r>
              <a:rPr lang="ro-RO" sz="2400" dirty="0" smtClean="0"/>
              <a:t> </a:t>
            </a:r>
            <a:r>
              <a:rPr lang="ro-RO" sz="2400" dirty="0" err="1" smtClean="0"/>
              <a:t>a</a:t>
            </a:r>
            <a:r>
              <a:rPr lang="ro-RO" sz="2400" dirty="0" smtClean="0"/>
              <a:t> fost:</a:t>
            </a:r>
          </a:p>
          <a:p>
            <a:r>
              <a:rPr lang="ro-RO" sz="2400" dirty="0" smtClean="0"/>
              <a:t>Perioada în care a făcut parte din Domeniile Coroanei.</a:t>
            </a:r>
          </a:p>
          <a:p>
            <a:r>
              <a:rPr lang="ro-RO" sz="2400" dirty="0" smtClean="0"/>
              <a:t>Ultimii 30 de ani.</a:t>
            </a:r>
          </a:p>
          <a:p>
            <a:endParaRPr lang="en-GB" dirty="0"/>
          </a:p>
        </p:txBody>
      </p:sp>
      <p:sp>
        <p:nvSpPr>
          <p:cNvPr id="4" name="Buton acțiune: Înainte sau Următorul 3">
            <a:hlinkClick r:id="rId2" action="ppaction://hlinksldjump" highlightClick="1"/>
          </p:cNvPr>
          <p:cNvSpPr/>
          <p:nvPr/>
        </p:nvSpPr>
        <p:spPr>
          <a:xfrm>
            <a:off x="4102248" y="354896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4170780" y="4392532"/>
            <a:ext cx="61724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3779912" y="422108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Întrebarea 8  </a:t>
            </a:r>
            <a:r>
              <a:rPr lang="ro-RO" i="1" dirty="0" smtClean="0"/>
              <a:t>10 p</a:t>
            </a:r>
            <a:endParaRPr lang="en-GB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o-RO" sz="2000" dirty="0" smtClean="0"/>
              <a:t>În perioada  în care a făcut parte din Domeniile Coroanei, locuitorii care primeau premii în bani erau:</a:t>
            </a:r>
          </a:p>
          <a:p>
            <a:r>
              <a:rPr lang="ro-RO" sz="2000" dirty="0" smtClean="0"/>
              <a:t>Primarul , prefectul și judecătorul.</a:t>
            </a:r>
          </a:p>
          <a:p>
            <a:r>
              <a:rPr lang="ro-RO" sz="2000" dirty="0" smtClean="0"/>
              <a:t>Femeile gospodine care își creșteau bine copiii, gospodarii cu vite  îngrijite și </a:t>
            </a:r>
            <a:r>
              <a:rPr lang="ro-RO" sz="2000" dirty="0"/>
              <a:t>ș</a:t>
            </a:r>
            <a:r>
              <a:rPr lang="ro-RO" sz="2000" dirty="0" smtClean="0"/>
              <a:t>colarii silitori.</a:t>
            </a:r>
          </a:p>
          <a:p>
            <a:endParaRPr lang="en-GB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5436096" y="345642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5418944" y="4536548"/>
            <a:ext cx="5383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3779912" y="422108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Întrebarea </a:t>
            </a:r>
            <a:r>
              <a:rPr lang="ro-RO" dirty="0" smtClean="0"/>
              <a:t>9  </a:t>
            </a:r>
            <a:r>
              <a:rPr lang="ro-RO" i="1" dirty="0"/>
              <a:t>10 p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2800" dirty="0" smtClean="0"/>
              <a:t>Ocupațiile locuitorilor din zonă  au fost:</a:t>
            </a:r>
          </a:p>
          <a:p>
            <a:r>
              <a:rPr lang="ro-RO" sz="2800" dirty="0" smtClean="0"/>
              <a:t>Creșterea animalelor, mineritul și industria casnică.</a:t>
            </a:r>
          </a:p>
          <a:p>
            <a:r>
              <a:rPr lang="ro-RO" sz="2800" dirty="0" smtClean="0"/>
              <a:t>Navigația și comerțul.</a:t>
            </a:r>
          </a:p>
          <a:p>
            <a:endParaRPr lang="en-GB" sz="2800" dirty="0"/>
          </a:p>
        </p:txBody>
      </p:sp>
      <p:sp>
        <p:nvSpPr>
          <p:cNvPr id="4" name="Buton acțiune: Înainte sau Următorul 3">
            <a:hlinkClick r:id="rId2" action="ppaction://hlinksldjump" highlightClick="1"/>
          </p:cNvPr>
          <p:cNvSpPr/>
          <p:nvPr/>
        </p:nvSpPr>
        <p:spPr>
          <a:xfrm>
            <a:off x="3293008" y="39604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5076056" y="4684413"/>
            <a:ext cx="73723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4355976" y="393305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Întrebarea </a:t>
            </a:r>
            <a:r>
              <a:rPr lang="ro-RO" dirty="0" smtClean="0"/>
              <a:t>10  </a:t>
            </a:r>
            <a:r>
              <a:rPr lang="ro-RO" i="1" dirty="0" err="1"/>
              <a:t>10</a:t>
            </a:r>
            <a:r>
              <a:rPr lang="ro-RO" i="1" dirty="0"/>
              <a:t> p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2800" dirty="0" smtClean="0"/>
              <a:t>Câte personalități ale zonei sunt membri ai Academiei Române?</a:t>
            </a:r>
          </a:p>
          <a:p>
            <a:pPr indent="0">
              <a:buNone/>
            </a:pPr>
            <a:r>
              <a:rPr lang="ro-RO" sz="2800" dirty="0" smtClean="0"/>
              <a:t>8 personalități.</a:t>
            </a:r>
          </a:p>
          <a:p>
            <a:pPr indent="0">
              <a:buNone/>
            </a:pPr>
            <a:r>
              <a:rPr lang="ro-RO" sz="2800" dirty="0" smtClean="0"/>
              <a:t>5 personalități.</a:t>
            </a:r>
            <a:endParaRPr lang="en-GB" sz="2800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3896397" y="389167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3896397" y="4752572"/>
            <a:ext cx="620747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4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4499992" y="44371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>
          <a:xfrm>
            <a:off x="3995936" y="458112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Felicitări!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/>
              <a:t>Ești un copil harnic și conștiincios, care cunoști istoria locurilor natale ! BRAVO!!!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14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Întrebarea 2. </a:t>
            </a:r>
            <a:r>
              <a:rPr lang="ro-RO" i="1" dirty="0" smtClean="0"/>
              <a:t>10p</a:t>
            </a:r>
            <a:endParaRPr lang="en-GB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2800" dirty="0" smtClean="0"/>
              <a:t>Cel mai vechi monument istoric din oraș este:</a:t>
            </a:r>
          </a:p>
          <a:p>
            <a:r>
              <a:rPr lang="ro-RO" sz="2800" dirty="0" smtClean="0"/>
              <a:t>Școala  „G.T Kirileanu” din  Holda</a:t>
            </a:r>
          </a:p>
          <a:p>
            <a:r>
              <a:rPr lang="ro-RO" sz="2800" dirty="0"/>
              <a:t>Biserica de lemn Sfântul Nicolae</a:t>
            </a:r>
          </a:p>
          <a:p>
            <a:endParaRPr lang="en-GB" sz="2800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6401397" y="451257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6893408" y="343992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4" name="Buton acțiune: Înainte sau Următorul 3">
            <a:hlinkClick r:id="rId2" action="ppaction://hlinksldjump" highlightClick="1"/>
          </p:cNvPr>
          <p:cNvSpPr/>
          <p:nvPr/>
        </p:nvSpPr>
        <p:spPr>
          <a:xfrm>
            <a:off x="4355976" y="436510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Ai greșit !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5400" dirty="0" smtClean="0"/>
              <a:t>Mai gândește-te!</a:t>
            </a:r>
            <a:endParaRPr lang="en-GB" sz="5400" dirty="0"/>
          </a:p>
        </p:txBody>
      </p:sp>
      <p:sp>
        <p:nvSpPr>
          <p:cNvPr id="5" name="Buton acțiune: Înapoi sau Anteriorul 4">
            <a:hlinkClick r:id="" action="ppaction://hlinkshowjump?jump=lastslideviewed" highlightClick="1"/>
          </p:cNvPr>
          <p:cNvSpPr/>
          <p:nvPr/>
        </p:nvSpPr>
        <p:spPr>
          <a:xfrm>
            <a:off x="5148064" y="45091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Întrebarea 3  10 p 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2800" dirty="0" smtClean="0"/>
              <a:t>În  zonă, oamenii folosesc câteva cuvinte  de origine :</a:t>
            </a:r>
          </a:p>
          <a:p>
            <a:r>
              <a:rPr lang="ro-RO" sz="2800" dirty="0" smtClean="0"/>
              <a:t>Slavă </a:t>
            </a:r>
          </a:p>
          <a:p>
            <a:r>
              <a:rPr lang="ro-RO" sz="2800" dirty="0"/>
              <a:t>F</a:t>
            </a:r>
            <a:r>
              <a:rPr lang="ro-RO" sz="2800" dirty="0" smtClean="0"/>
              <a:t>ranceză</a:t>
            </a:r>
            <a:endParaRPr lang="en-GB" sz="2800" dirty="0"/>
          </a:p>
        </p:txBody>
      </p:sp>
      <p:sp>
        <p:nvSpPr>
          <p:cNvPr id="4" name="Buton acțiune: Înainte sau Următorul 3">
            <a:hlinkClick r:id="" action="ppaction://hlinkshowjump?jump=nextslide" highlightClick="1"/>
          </p:cNvPr>
          <p:cNvSpPr/>
          <p:nvPr/>
        </p:nvSpPr>
        <p:spPr>
          <a:xfrm>
            <a:off x="3113433" y="35010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uton acțiune: Înainte sau Următorul 5">
            <a:hlinkClick r:id="rId2" action="ppaction://hlinksldjump" highlightClick="1"/>
          </p:cNvPr>
          <p:cNvSpPr/>
          <p:nvPr/>
        </p:nvSpPr>
        <p:spPr>
          <a:xfrm>
            <a:off x="3487150" y="461638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Bravo </a:t>
            </a:r>
            <a:r>
              <a:rPr lang="ro-RO" dirty="0"/>
              <a:t>! </a:t>
            </a:r>
            <a:br>
              <a:rPr lang="ro-RO" dirty="0"/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o-RO" sz="4400" dirty="0" smtClean="0"/>
              <a:t>       Ai răspuns corect !</a:t>
            </a:r>
            <a:endParaRPr lang="en-GB" sz="4400" dirty="0"/>
          </a:p>
        </p:txBody>
      </p:sp>
      <p:sp>
        <p:nvSpPr>
          <p:cNvPr id="5" name="Buton acțiune: Înainte sau Următorul 4">
            <a:hlinkClick r:id="rId2" action="ppaction://hlinksldjump" highlightClick="1"/>
          </p:cNvPr>
          <p:cNvSpPr/>
          <p:nvPr/>
        </p:nvSpPr>
        <p:spPr>
          <a:xfrm>
            <a:off x="4211960" y="4293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Ținută oficială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</TotalTime>
  <Words>366</Words>
  <Application>Microsoft Office PowerPoint</Application>
  <PresentationFormat>Expunere pe ecran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32</vt:i4>
      </vt:variant>
    </vt:vector>
  </HeadingPairs>
  <TitlesOfParts>
    <vt:vector size="33" baseType="lpstr">
      <vt:lpstr>Couture</vt:lpstr>
      <vt:lpstr>EVALUARE cl a IV-a Istorie locală</vt:lpstr>
      <vt:lpstr>Întrebarea 1. 10 p.</vt:lpstr>
      <vt:lpstr>           Bravo !      Bravo !  </vt:lpstr>
      <vt:lpstr>Ai greșit ! </vt:lpstr>
      <vt:lpstr> Întrebarea 2. 10p</vt:lpstr>
      <vt:lpstr>           Bravo !      Bravo !  </vt:lpstr>
      <vt:lpstr>Ai greșit ! </vt:lpstr>
      <vt:lpstr>Întrebarea 3  10 p </vt:lpstr>
      <vt:lpstr>           Bravo !      Bravo !  </vt:lpstr>
      <vt:lpstr>Ai greșit ! </vt:lpstr>
      <vt:lpstr>Întrebarea 4  10 p</vt:lpstr>
      <vt:lpstr>           Bravo !      Bravo !  </vt:lpstr>
      <vt:lpstr>Ai greșit ! </vt:lpstr>
      <vt:lpstr>Întrebarea 5  10 p</vt:lpstr>
      <vt:lpstr>Ai greșit ! </vt:lpstr>
      <vt:lpstr>           Bravo !      Bravo !  </vt:lpstr>
      <vt:lpstr>întrebarea 6  10 p</vt:lpstr>
      <vt:lpstr>Ai greșit ! </vt:lpstr>
      <vt:lpstr>           Bravo !      Bravo !  </vt:lpstr>
      <vt:lpstr>Întrebarea 7 10 p</vt:lpstr>
      <vt:lpstr>Ai greșit ! </vt:lpstr>
      <vt:lpstr>           Bravo !      Bravo !  </vt:lpstr>
      <vt:lpstr>Întrebarea 8  10 p</vt:lpstr>
      <vt:lpstr>Ai greșit ! </vt:lpstr>
      <vt:lpstr>           Bravo !      Bravo !  </vt:lpstr>
      <vt:lpstr>Întrebarea 9  10 p</vt:lpstr>
      <vt:lpstr>Ai greșit ! </vt:lpstr>
      <vt:lpstr>           Bravo !      Bravo !  </vt:lpstr>
      <vt:lpstr>Întrebarea 10  10 p</vt:lpstr>
      <vt:lpstr>Ai greșit ! </vt:lpstr>
      <vt:lpstr>           Bravo !      Bravo !  </vt:lpstr>
      <vt:lpstr>Felicitări!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EVALUARE Istorie locală</dc:title>
  <dc:creator>coronita1</dc:creator>
  <cp:lastModifiedBy>coronita1</cp:lastModifiedBy>
  <cp:revision>11</cp:revision>
  <dcterms:created xsi:type="dcterms:W3CDTF">2024-08-08T13:28:15Z</dcterms:created>
  <dcterms:modified xsi:type="dcterms:W3CDTF">2024-08-08T15:27:03Z</dcterms:modified>
</cp:coreProperties>
</file>