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4" r:id="rId1"/>
    <p:sldMasterId id="2147483905" r:id="rId2"/>
    <p:sldMasterId id="2147483906" r:id="rId3"/>
    <p:sldMasterId id="2147483907" r:id="rId4"/>
  </p:sldMasterIdLst>
  <p:notesMasterIdLst>
    <p:notesMasterId r:id="rId19"/>
  </p:notesMasterIdLst>
  <p:sldIdLst>
    <p:sldId id="256" r:id="rId5"/>
    <p:sldId id="277" r:id="rId6"/>
    <p:sldId id="257" r:id="rId7"/>
    <p:sldId id="260" r:id="rId8"/>
    <p:sldId id="263" r:id="rId9"/>
    <p:sldId id="264" r:id="rId10"/>
    <p:sldId id="265" r:id="rId11"/>
    <p:sldId id="267" r:id="rId12"/>
    <p:sldId id="270" r:id="rId13"/>
    <p:sldId id="272" r:id="rId14"/>
    <p:sldId id="274" r:id="rId15"/>
    <p:sldId id="275" r:id="rId16"/>
    <p:sldId id="276" r:id="rId17"/>
    <p:sldId id="27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496" y="2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79753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2"/>
        <p:cNvGrpSpPr/>
        <p:nvPr/>
      </p:nvGrpSpPr>
      <p:grpSpPr>
        <a:xfrm>
          <a:off x="0" y="0"/>
          <a:ext cx="0" cy="0"/>
          <a:chOff x="0" y="0"/>
          <a:chExt cx="0" cy="0"/>
        </a:xfrm>
      </p:grpSpPr>
      <p:sp>
        <p:nvSpPr>
          <p:cNvPr id="4573" name="Google Shape;4573;g1921a4265cb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4" name="Google Shape;4574;g1921a4265cb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9"/>
        <p:cNvGrpSpPr/>
        <p:nvPr/>
      </p:nvGrpSpPr>
      <p:grpSpPr>
        <a:xfrm>
          <a:off x="0" y="0"/>
          <a:ext cx="0" cy="0"/>
          <a:chOff x="0" y="0"/>
          <a:chExt cx="0" cy="0"/>
        </a:xfrm>
      </p:grpSpPr>
      <p:sp>
        <p:nvSpPr>
          <p:cNvPr id="4970" name="Google Shape;4970;g1921a4265cb_2_5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1" name="Google Shape;4971;g1921a4265cb_2_5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9"/>
        <p:cNvGrpSpPr/>
        <p:nvPr/>
      </p:nvGrpSpPr>
      <p:grpSpPr>
        <a:xfrm>
          <a:off x="0" y="0"/>
          <a:ext cx="0" cy="0"/>
          <a:chOff x="0" y="0"/>
          <a:chExt cx="0" cy="0"/>
        </a:xfrm>
      </p:grpSpPr>
      <p:sp>
        <p:nvSpPr>
          <p:cNvPr id="4620" name="Google Shape;4620;g1921a4265cb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1" name="Google Shape;4621;g1921a4265cb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9"/>
        <p:cNvGrpSpPr/>
        <p:nvPr/>
      </p:nvGrpSpPr>
      <p:grpSpPr>
        <a:xfrm>
          <a:off x="0" y="0"/>
          <a:ext cx="0" cy="0"/>
          <a:chOff x="0" y="0"/>
          <a:chExt cx="0" cy="0"/>
        </a:xfrm>
      </p:grpSpPr>
      <p:sp>
        <p:nvSpPr>
          <p:cNvPr id="4780" name="Google Shape;4780;g1921a4265cb_0_3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1" name="Google Shape;4781;g1921a4265cb_0_3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7"/>
        <p:cNvGrpSpPr/>
        <p:nvPr/>
      </p:nvGrpSpPr>
      <p:grpSpPr>
        <a:xfrm>
          <a:off x="0" y="0"/>
          <a:ext cx="0" cy="0"/>
          <a:chOff x="0" y="0"/>
          <a:chExt cx="0" cy="0"/>
        </a:xfrm>
      </p:grpSpPr>
      <p:sp>
        <p:nvSpPr>
          <p:cNvPr id="4858" name="Google Shape;4858;g1921a4265cb_0_4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9" name="Google Shape;4859;g1921a4265cb_0_4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4"/>
        <p:cNvGrpSpPr/>
        <p:nvPr/>
      </p:nvGrpSpPr>
      <p:grpSpPr>
        <a:xfrm>
          <a:off x="0" y="0"/>
          <a:ext cx="0" cy="0"/>
          <a:chOff x="0" y="0"/>
          <a:chExt cx="0" cy="0"/>
        </a:xfrm>
      </p:grpSpPr>
      <p:sp>
        <p:nvSpPr>
          <p:cNvPr id="4865" name="Google Shape;4865;g1921a4265cb_0_3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6" name="Google Shape;4866;g1921a4265cb_0_3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1"/>
        <p:cNvGrpSpPr/>
        <p:nvPr/>
      </p:nvGrpSpPr>
      <p:grpSpPr>
        <a:xfrm>
          <a:off x="0" y="0"/>
          <a:ext cx="0" cy="0"/>
          <a:chOff x="0" y="0"/>
          <a:chExt cx="0" cy="0"/>
        </a:xfrm>
      </p:grpSpPr>
      <p:sp>
        <p:nvSpPr>
          <p:cNvPr id="4872" name="Google Shape;4872;g1921a4265cb_0_4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3" name="Google Shape;4873;g1921a4265cb_0_4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7"/>
        <p:cNvGrpSpPr/>
        <p:nvPr/>
      </p:nvGrpSpPr>
      <p:grpSpPr>
        <a:xfrm>
          <a:off x="0" y="0"/>
          <a:ext cx="0" cy="0"/>
          <a:chOff x="0" y="0"/>
          <a:chExt cx="0" cy="0"/>
        </a:xfrm>
      </p:grpSpPr>
      <p:sp>
        <p:nvSpPr>
          <p:cNvPr id="4888" name="Google Shape;4888;g1921a4265cb_2_4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9" name="Google Shape;4889;g1921a4265cb_2_4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7"/>
        <p:cNvGrpSpPr/>
        <p:nvPr/>
      </p:nvGrpSpPr>
      <p:grpSpPr>
        <a:xfrm>
          <a:off x="0" y="0"/>
          <a:ext cx="0" cy="0"/>
          <a:chOff x="0" y="0"/>
          <a:chExt cx="0" cy="0"/>
        </a:xfrm>
      </p:grpSpPr>
      <p:sp>
        <p:nvSpPr>
          <p:cNvPr id="4938" name="Google Shape;4938;g1921a4265cb_2_5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9" name="Google Shape;4939;g1921a4265cb_2_5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3"/>
        <p:cNvGrpSpPr/>
        <p:nvPr/>
      </p:nvGrpSpPr>
      <p:grpSpPr>
        <a:xfrm>
          <a:off x="0" y="0"/>
          <a:ext cx="0" cy="0"/>
          <a:chOff x="0" y="0"/>
          <a:chExt cx="0" cy="0"/>
        </a:xfrm>
      </p:grpSpPr>
      <p:sp>
        <p:nvSpPr>
          <p:cNvPr id="4954" name="Google Shape;4954;g1970d1796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5" name="Google Shape;4955;g1970d1796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1575"/>
        <p:cNvGrpSpPr/>
        <p:nvPr/>
      </p:nvGrpSpPr>
      <p:grpSpPr>
        <a:xfrm>
          <a:off x="0" y="0"/>
          <a:ext cx="0" cy="0"/>
          <a:chOff x="0" y="0"/>
          <a:chExt cx="0" cy="0"/>
        </a:xfrm>
      </p:grpSpPr>
      <p:sp>
        <p:nvSpPr>
          <p:cNvPr id="1576" name="Google Shape;1576;p106"/>
          <p:cNvSpPr txBox="1">
            <a:spLocks noGrp="1"/>
          </p:cNvSpPr>
          <p:nvPr>
            <p:ph type="title"/>
          </p:nvPr>
        </p:nvSpPr>
        <p:spPr>
          <a:xfrm>
            <a:off x="720000" y="540000"/>
            <a:ext cx="443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7" name="Google Shape;1577;p106"/>
          <p:cNvSpPr txBox="1">
            <a:spLocks noGrp="1"/>
          </p:cNvSpPr>
          <p:nvPr>
            <p:ph type="body" idx="1"/>
          </p:nvPr>
        </p:nvSpPr>
        <p:spPr>
          <a:xfrm>
            <a:off x="720000" y="1215175"/>
            <a:ext cx="4439700" cy="151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1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wo columns">
  <p:cSld name="CUSTOM_12_1_1">
    <p:spTree>
      <p:nvGrpSpPr>
        <p:cNvPr id="1" name="Shape 1578"/>
        <p:cNvGrpSpPr/>
        <p:nvPr/>
      </p:nvGrpSpPr>
      <p:grpSpPr>
        <a:xfrm>
          <a:off x="0" y="0"/>
          <a:ext cx="0" cy="0"/>
          <a:chOff x="0" y="0"/>
          <a:chExt cx="0" cy="0"/>
        </a:xfrm>
      </p:grpSpPr>
      <p:sp>
        <p:nvSpPr>
          <p:cNvPr id="1579" name="Google Shape;1579;p107"/>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80" name="Google Shape;1580;p107"/>
          <p:cNvSpPr txBox="1">
            <a:spLocks noGrp="1"/>
          </p:cNvSpPr>
          <p:nvPr>
            <p:ph type="body" idx="1"/>
          </p:nvPr>
        </p:nvSpPr>
        <p:spPr>
          <a:xfrm>
            <a:off x="925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sp>
        <p:nvSpPr>
          <p:cNvPr id="1581" name="Google Shape;1581;p107"/>
          <p:cNvSpPr txBox="1">
            <a:spLocks noGrp="1"/>
          </p:cNvSpPr>
          <p:nvPr>
            <p:ph type="body" idx="2"/>
          </p:nvPr>
        </p:nvSpPr>
        <p:spPr>
          <a:xfrm>
            <a:off x="4777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grpSp>
        <p:nvGrpSpPr>
          <p:cNvPr id="1582" name="Google Shape;1582;p107"/>
          <p:cNvGrpSpPr/>
          <p:nvPr/>
        </p:nvGrpSpPr>
        <p:grpSpPr>
          <a:xfrm>
            <a:off x="0" y="0"/>
            <a:ext cx="9254033" cy="5193752"/>
            <a:chOff x="0" y="0"/>
            <a:chExt cx="9254033" cy="5193752"/>
          </a:xfrm>
        </p:grpSpPr>
        <p:grpSp>
          <p:nvGrpSpPr>
            <p:cNvPr id="1583" name="Google Shape;1583;p107"/>
            <p:cNvGrpSpPr/>
            <p:nvPr/>
          </p:nvGrpSpPr>
          <p:grpSpPr>
            <a:xfrm>
              <a:off x="8322800" y="133475"/>
              <a:ext cx="643650" cy="627675"/>
              <a:chOff x="6428950" y="2529975"/>
              <a:chExt cx="643650" cy="627675"/>
            </a:xfrm>
          </p:grpSpPr>
          <p:sp>
            <p:nvSpPr>
              <p:cNvPr id="1584" name="Google Shape;1584;p107"/>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07"/>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07"/>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07"/>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07"/>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07"/>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07"/>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7"/>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7"/>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7"/>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7"/>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107"/>
            <p:cNvGrpSpPr/>
            <p:nvPr/>
          </p:nvGrpSpPr>
          <p:grpSpPr>
            <a:xfrm>
              <a:off x="165550" y="659075"/>
              <a:ext cx="514475" cy="520550"/>
              <a:chOff x="719125" y="4242750"/>
              <a:chExt cx="514475" cy="520550"/>
            </a:xfrm>
          </p:grpSpPr>
          <p:sp>
            <p:nvSpPr>
              <p:cNvPr id="1596" name="Google Shape;1596;p107"/>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7"/>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7"/>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7"/>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7"/>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7"/>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7"/>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107"/>
            <p:cNvGrpSpPr/>
            <p:nvPr/>
          </p:nvGrpSpPr>
          <p:grpSpPr>
            <a:xfrm rot="10800000">
              <a:off x="0" y="0"/>
              <a:ext cx="3379291" cy="674305"/>
              <a:chOff x="-969650" y="4469200"/>
              <a:chExt cx="3379291" cy="674305"/>
            </a:xfrm>
          </p:grpSpPr>
          <p:sp>
            <p:nvSpPr>
              <p:cNvPr id="1604" name="Google Shape;1604;p107"/>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7"/>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107"/>
            <p:cNvSpPr/>
            <p:nvPr/>
          </p:nvSpPr>
          <p:spPr>
            <a:xfrm rot="560471" flipH="1">
              <a:off x="7455545" y="40444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7" name="Google Shape;1607;p107"/>
            <p:cNvGrpSpPr/>
            <p:nvPr/>
          </p:nvGrpSpPr>
          <p:grpSpPr>
            <a:xfrm rot="560788" flipH="1">
              <a:off x="8439085" y="4435959"/>
              <a:ext cx="449640" cy="449640"/>
              <a:chOff x="1455618" y="1674938"/>
              <a:chExt cx="449651" cy="449651"/>
            </a:xfrm>
          </p:grpSpPr>
          <p:sp>
            <p:nvSpPr>
              <p:cNvPr id="1608" name="Google Shape;1608;p107"/>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7"/>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1610"/>
        <p:cNvGrpSpPr/>
        <p:nvPr/>
      </p:nvGrpSpPr>
      <p:grpSpPr>
        <a:xfrm>
          <a:off x="0" y="0"/>
          <a:ext cx="0" cy="0"/>
          <a:chOff x="0" y="0"/>
          <a:chExt cx="0" cy="0"/>
        </a:xfrm>
      </p:grpSpPr>
      <p:sp>
        <p:nvSpPr>
          <p:cNvPr id="1611" name="Google Shape;1611;p108"/>
          <p:cNvSpPr txBox="1">
            <a:spLocks noGrp="1"/>
          </p:cNvSpPr>
          <p:nvPr>
            <p:ph type="title"/>
          </p:nvPr>
        </p:nvSpPr>
        <p:spPr>
          <a:xfrm>
            <a:off x="720000" y="46380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2" name="Google Shape;1612;p108"/>
          <p:cNvSpPr txBox="1">
            <a:spLocks noGrp="1"/>
          </p:cNvSpPr>
          <p:nvPr>
            <p:ph type="body" idx="1"/>
          </p:nvPr>
        </p:nvSpPr>
        <p:spPr>
          <a:xfrm>
            <a:off x="720000" y="1207550"/>
            <a:ext cx="3852000" cy="32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13" name="Google Shape;1613;p108"/>
          <p:cNvSpPr txBox="1">
            <a:spLocks noGrp="1"/>
          </p:cNvSpPr>
          <p:nvPr>
            <p:ph type="body" idx="2"/>
          </p:nvPr>
        </p:nvSpPr>
        <p:spPr>
          <a:xfrm>
            <a:off x="4572000" y="1298425"/>
            <a:ext cx="3852000" cy="3130500"/>
          </a:xfrm>
          <a:prstGeom prst="rect">
            <a:avLst/>
          </a:prstGeom>
        </p:spPr>
        <p:txBody>
          <a:bodyPr spcFirstLastPara="1" wrap="square" lIns="91425" tIns="91425" rIns="91425" bIns="91425" anchor="b" anchorCtr="0">
            <a:noAutofit/>
          </a:bodyPr>
          <a:lstStyle>
            <a:lvl1pPr marL="457200" lvl="0" indent="-304800" rtl="0">
              <a:spcBef>
                <a:spcPts val="0"/>
              </a:spcBef>
              <a:spcAft>
                <a:spcPts val="0"/>
              </a:spcAft>
              <a:buClr>
                <a:schemeClr val="lt2"/>
              </a:buClr>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614"/>
        <p:cNvGrpSpPr/>
        <p:nvPr/>
      </p:nvGrpSpPr>
      <p:grpSpPr>
        <a:xfrm>
          <a:off x="0" y="0"/>
          <a:ext cx="0" cy="0"/>
          <a:chOff x="0" y="0"/>
          <a:chExt cx="0" cy="0"/>
        </a:xfrm>
      </p:grpSpPr>
      <p:sp>
        <p:nvSpPr>
          <p:cNvPr id="1615" name="Google Shape;1615;p109"/>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6" name="Google Shape;1616;p109"/>
          <p:cNvSpPr txBox="1">
            <a:spLocks noGrp="1"/>
          </p:cNvSpPr>
          <p:nvPr>
            <p:ph type="title" idx="2"/>
          </p:nvPr>
        </p:nvSpPr>
        <p:spPr>
          <a:xfrm>
            <a:off x="800688"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17" name="Google Shape;1617;p109"/>
          <p:cNvSpPr txBox="1">
            <a:spLocks noGrp="1"/>
          </p:cNvSpPr>
          <p:nvPr>
            <p:ph type="subTitle" idx="1"/>
          </p:nvPr>
        </p:nvSpPr>
        <p:spPr>
          <a:xfrm>
            <a:off x="800688"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8" name="Google Shape;1618;p109"/>
          <p:cNvSpPr txBox="1">
            <a:spLocks noGrp="1"/>
          </p:cNvSpPr>
          <p:nvPr>
            <p:ph type="title" idx="3"/>
          </p:nvPr>
        </p:nvSpPr>
        <p:spPr>
          <a:xfrm>
            <a:off x="3484554"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19" name="Google Shape;1619;p109"/>
          <p:cNvSpPr txBox="1">
            <a:spLocks noGrp="1"/>
          </p:cNvSpPr>
          <p:nvPr>
            <p:ph type="subTitle" idx="4"/>
          </p:nvPr>
        </p:nvSpPr>
        <p:spPr>
          <a:xfrm>
            <a:off x="3484554"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0" name="Google Shape;1620;p109"/>
          <p:cNvSpPr txBox="1">
            <a:spLocks noGrp="1"/>
          </p:cNvSpPr>
          <p:nvPr>
            <p:ph type="title" idx="5"/>
          </p:nvPr>
        </p:nvSpPr>
        <p:spPr>
          <a:xfrm>
            <a:off x="6162581"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21" name="Google Shape;1621;p109"/>
          <p:cNvSpPr txBox="1">
            <a:spLocks noGrp="1"/>
          </p:cNvSpPr>
          <p:nvPr>
            <p:ph type="subTitle" idx="6"/>
          </p:nvPr>
        </p:nvSpPr>
        <p:spPr>
          <a:xfrm>
            <a:off x="6162581"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22" name="Google Shape;1622;p109"/>
          <p:cNvGrpSpPr/>
          <p:nvPr/>
        </p:nvGrpSpPr>
        <p:grpSpPr>
          <a:xfrm>
            <a:off x="-212435" y="-172150"/>
            <a:ext cx="9356435" cy="5149788"/>
            <a:chOff x="-212435" y="-172150"/>
            <a:chExt cx="9356435" cy="5149788"/>
          </a:xfrm>
        </p:grpSpPr>
        <p:grpSp>
          <p:nvGrpSpPr>
            <p:cNvPr id="1623" name="Google Shape;1623;p109"/>
            <p:cNvGrpSpPr/>
            <p:nvPr/>
          </p:nvGrpSpPr>
          <p:grpSpPr>
            <a:xfrm>
              <a:off x="6414688" y="-172150"/>
              <a:ext cx="2729312" cy="1071750"/>
              <a:chOff x="6414688" y="-172150"/>
              <a:chExt cx="2729312" cy="1071750"/>
            </a:xfrm>
          </p:grpSpPr>
          <p:sp>
            <p:nvSpPr>
              <p:cNvPr id="1624" name="Google Shape;1624;p109"/>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9"/>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6" name="Google Shape;1626;p109"/>
            <p:cNvSpPr/>
            <p:nvPr/>
          </p:nvSpPr>
          <p:spPr>
            <a:xfrm>
              <a:off x="-212435" y="5195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7" name="Google Shape;1627;p109"/>
            <p:cNvGrpSpPr/>
            <p:nvPr/>
          </p:nvGrpSpPr>
          <p:grpSpPr>
            <a:xfrm flipH="1">
              <a:off x="778962" y="176588"/>
              <a:ext cx="449651" cy="449651"/>
              <a:chOff x="1930662" y="2441838"/>
              <a:chExt cx="449651" cy="449651"/>
            </a:xfrm>
          </p:grpSpPr>
          <p:sp>
            <p:nvSpPr>
              <p:cNvPr id="1628" name="Google Shape;1628;p10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109"/>
            <p:cNvGrpSpPr/>
            <p:nvPr/>
          </p:nvGrpSpPr>
          <p:grpSpPr>
            <a:xfrm>
              <a:off x="7880550" y="4478538"/>
              <a:ext cx="505975" cy="499100"/>
              <a:chOff x="4287650" y="1268400"/>
              <a:chExt cx="505975" cy="499100"/>
            </a:xfrm>
          </p:grpSpPr>
          <p:sp>
            <p:nvSpPr>
              <p:cNvPr id="1631" name="Google Shape;1631;p10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1640"/>
        <p:cNvGrpSpPr/>
        <p:nvPr/>
      </p:nvGrpSpPr>
      <p:grpSpPr>
        <a:xfrm>
          <a:off x="0" y="0"/>
          <a:ext cx="0" cy="0"/>
          <a:chOff x="0" y="0"/>
          <a:chExt cx="0" cy="0"/>
        </a:xfrm>
      </p:grpSpPr>
      <p:sp>
        <p:nvSpPr>
          <p:cNvPr id="1641" name="Google Shape;1641;p110"/>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42" name="Google Shape;1642;p110"/>
          <p:cNvSpPr txBox="1">
            <a:spLocks noGrp="1"/>
          </p:cNvSpPr>
          <p:nvPr>
            <p:ph type="title" idx="2"/>
          </p:nvPr>
        </p:nvSpPr>
        <p:spPr>
          <a:xfrm>
            <a:off x="1154898"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3" name="Google Shape;1643;p110"/>
          <p:cNvSpPr txBox="1">
            <a:spLocks noGrp="1"/>
          </p:cNvSpPr>
          <p:nvPr>
            <p:ph type="subTitle" idx="1"/>
          </p:nvPr>
        </p:nvSpPr>
        <p:spPr>
          <a:xfrm>
            <a:off x="1154898" y="3852262"/>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4" name="Google Shape;1644;p110"/>
          <p:cNvSpPr txBox="1">
            <a:spLocks noGrp="1"/>
          </p:cNvSpPr>
          <p:nvPr>
            <p:ph type="title" idx="3"/>
          </p:nvPr>
        </p:nvSpPr>
        <p:spPr>
          <a:xfrm>
            <a:off x="3726750"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5" name="Google Shape;1645;p110"/>
          <p:cNvSpPr txBox="1">
            <a:spLocks noGrp="1"/>
          </p:cNvSpPr>
          <p:nvPr>
            <p:ph type="subTitle" idx="4"/>
          </p:nvPr>
        </p:nvSpPr>
        <p:spPr>
          <a:xfrm>
            <a:off x="3726750" y="3852256"/>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6" name="Google Shape;1646;p110"/>
          <p:cNvSpPr txBox="1">
            <a:spLocks noGrp="1"/>
          </p:cNvSpPr>
          <p:nvPr>
            <p:ph type="title" idx="5"/>
          </p:nvPr>
        </p:nvSpPr>
        <p:spPr>
          <a:xfrm>
            <a:off x="6294461"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47" name="Google Shape;1647;p110"/>
          <p:cNvSpPr txBox="1">
            <a:spLocks noGrp="1"/>
          </p:cNvSpPr>
          <p:nvPr>
            <p:ph type="subTitle" idx="6"/>
          </p:nvPr>
        </p:nvSpPr>
        <p:spPr>
          <a:xfrm>
            <a:off x="6294461" y="3852262"/>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110"/>
          <p:cNvSpPr>
            <a:spLocks noGrp="1"/>
          </p:cNvSpPr>
          <p:nvPr>
            <p:ph type="pic" idx="7"/>
          </p:nvPr>
        </p:nvSpPr>
        <p:spPr>
          <a:xfrm>
            <a:off x="1242198"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sp>
        <p:nvSpPr>
          <p:cNvPr id="1649" name="Google Shape;1649;p110"/>
          <p:cNvSpPr>
            <a:spLocks noGrp="1"/>
          </p:cNvSpPr>
          <p:nvPr>
            <p:ph type="pic" idx="8"/>
          </p:nvPr>
        </p:nvSpPr>
        <p:spPr>
          <a:xfrm>
            <a:off x="3814050"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sp>
        <p:nvSpPr>
          <p:cNvPr id="1650" name="Google Shape;1650;p110"/>
          <p:cNvSpPr>
            <a:spLocks noGrp="1"/>
          </p:cNvSpPr>
          <p:nvPr>
            <p:ph type="pic" idx="9"/>
          </p:nvPr>
        </p:nvSpPr>
        <p:spPr>
          <a:xfrm>
            <a:off x="6381761"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grpSp>
        <p:nvGrpSpPr>
          <p:cNvPr id="1651" name="Google Shape;1651;p110"/>
          <p:cNvGrpSpPr/>
          <p:nvPr/>
        </p:nvGrpSpPr>
        <p:grpSpPr>
          <a:xfrm>
            <a:off x="-298468" y="-479832"/>
            <a:ext cx="9711935" cy="5866600"/>
            <a:chOff x="-298468" y="-479832"/>
            <a:chExt cx="9711935" cy="5866600"/>
          </a:xfrm>
        </p:grpSpPr>
        <p:sp>
          <p:nvSpPr>
            <p:cNvPr id="1652" name="Google Shape;1652;p110"/>
            <p:cNvSpPr/>
            <p:nvPr/>
          </p:nvSpPr>
          <p:spPr>
            <a:xfrm rot="1201544">
              <a:off x="-62098" y="-214760"/>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110"/>
            <p:cNvGrpSpPr/>
            <p:nvPr/>
          </p:nvGrpSpPr>
          <p:grpSpPr>
            <a:xfrm>
              <a:off x="8203925" y="131150"/>
              <a:ext cx="673525" cy="674200"/>
              <a:chOff x="9205725" y="3481225"/>
              <a:chExt cx="673525" cy="674200"/>
            </a:xfrm>
          </p:grpSpPr>
          <p:sp>
            <p:nvSpPr>
              <p:cNvPr id="1654" name="Google Shape;1654;p110"/>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10"/>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110"/>
            <p:cNvGrpSpPr/>
            <p:nvPr/>
          </p:nvGrpSpPr>
          <p:grpSpPr>
            <a:xfrm>
              <a:off x="8004075" y="3985064"/>
              <a:ext cx="1409392" cy="1400020"/>
              <a:chOff x="8111675" y="4035289"/>
              <a:chExt cx="1409392" cy="1400020"/>
            </a:xfrm>
          </p:grpSpPr>
          <p:grpSp>
            <p:nvGrpSpPr>
              <p:cNvPr id="1657" name="Google Shape;1657;p110"/>
              <p:cNvGrpSpPr/>
              <p:nvPr/>
            </p:nvGrpSpPr>
            <p:grpSpPr>
              <a:xfrm>
                <a:off x="8111675" y="4035289"/>
                <a:ext cx="1409392" cy="1400020"/>
                <a:chOff x="8036725" y="4101014"/>
                <a:chExt cx="1409392" cy="1400020"/>
              </a:xfrm>
            </p:grpSpPr>
            <p:sp>
              <p:nvSpPr>
                <p:cNvPr id="1658" name="Google Shape;1658;p110"/>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0"/>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0"/>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10"/>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10"/>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10"/>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10"/>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5" name="Google Shape;1665;p110"/>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110"/>
            <p:cNvGrpSpPr/>
            <p:nvPr/>
          </p:nvGrpSpPr>
          <p:grpSpPr>
            <a:xfrm flipH="1">
              <a:off x="91100" y="542750"/>
              <a:ext cx="723200" cy="721125"/>
              <a:chOff x="6356250" y="362625"/>
              <a:chExt cx="723200" cy="721125"/>
            </a:xfrm>
          </p:grpSpPr>
          <p:sp>
            <p:nvSpPr>
              <p:cNvPr id="1667" name="Google Shape;1667;p110"/>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0"/>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0"/>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110"/>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1" name="Google Shape;1671;p110"/>
            <p:cNvGrpSpPr/>
            <p:nvPr/>
          </p:nvGrpSpPr>
          <p:grpSpPr>
            <a:xfrm>
              <a:off x="911992" y="4706381"/>
              <a:ext cx="265834" cy="265834"/>
              <a:chOff x="1930662" y="2441838"/>
              <a:chExt cx="449651" cy="449651"/>
            </a:xfrm>
          </p:grpSpPr>
          <p:sp>
            <p:nvSpPr>
              <p:cNvPr id="1672" name="Google Shape;1672;p110"/>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0"/>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110"/>
            <p:cNvGrpSpPr/>
            <p:nvPr/>
          </p:nvGrpSpPr>
          <p:grpSpPr>
            <a:xfrm>
              <a:off x="130138" y="3479461"/>
              <a:ext cx="478474" cy="478519"/>
              <a:chOff x="1930662" y="2441838"/>
              <a:chExt cx="449651" cy="449651"/>
            </a:xfrm>
          </p:grpSpPr>
          <p:sp>
            <p:nvSpPr>
              <p:cNvPr id="1675" name="Google Shape;1675;p110"/>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10"/>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677"/>
        <p:cNvGrpSpPr/>
        <p:nvPr/>
      </p:nvGrpSpPr>
      <p:grpSpPr>
        <a:xfrm>
          <a:off x="0" y="0"/>
          <a:ext cx="0" cy="0"/>
          <a:chOff x="0" y="0"/>
          <a:chExt cx="0" cy="0"/>
        </a:xfrm>
      </p:grpSpPr>
      <p:sp>
        <p:nvSpPr>
          <p:cNvPr id="1678" name="Google Shape;1678;p111"/>
          <p:cNvSpPr txBox="1">
            <a:spLocks noGrp="1"/>
          </p:cNvSpPr>
          <p:nvPr>
            <p:ph type="title"/>
          </p:nvPr>
        </p:nvSpPr>
        <p:spPr>
          <a:xfrm>
            <a:off x="720000" y="4638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9" name="Google Shape;1679;p111"/>
          <p:cNvSpPr txBox="1">
            <a:spLocks noGrp="1"/>
          </p:cNvSpPr>
          <p:nvPr>
            <p:ph type="title" idx="2"/>
          </p:nvPr>
        </p:nvSpPr>
        <p:spPr>
          <a:xfrm>
            <a:off x="1274550" y="1746225"/>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80" name="Google Shape;1680;p111"/>
          <p:cNvSpPr txBox="1">
            <a:spLocks noGrp="1"/>
          </p:cNvSpPr>
          <p:nvPr>
            <p:ph type="subTitle" idx="1"/>
          </p:nvPr>
        </p:nvSpPr>
        <p:spPr>
          <a:xfrm>
            <a:off x="1274550" y="2332736"/>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1" name="Google Shape;1681;p111"/>
          <p:cNvSpPr txBox="1">
            <a:spLocks noGrp="1"/>
          </p:cNvSpPr>
          <p:nvPr>
            <p:ph type="title" idx="3"/>
          </p:nvPr>
        </p:nvSpPr>
        <p:spPr>
          <a:xfrm>
            <a:off x="5159800" y="1746225"/>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82" name="Google Shape;1682;p111"/>
          <p:cNvSpPr txBox="1">
            <a:spLocks noGrp="1"/>
          </p:cNvSpPr>
          <p:nvPr>
            <p:ph type="subTitle" idx="4"/>
          </p:nvPr>
        </p:nvSpPr>
        <p:spPr>
          <a:xfrm>
            <a:off x="5159800" y="2332737"/>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3" name="Google Shape;1683;p111"/>
          <p:cNvSpPr txBox="1">
            <a:spLocks noGrp="1"/>
          </p:cNvSpPr>
          <p:nvPr>
            <p:ph type="title" idx="5"/>
          </p:nvPr>
        </p:nvSpPr>
        <p:spPr>
          <a:xfrm>
            <a:off x="1274550" y="3184014"/>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84" name="Google Shape;1684;p111"/>
          <p:cNvSpPr txBox="1">
            <a:spLocks noGrp="1"/>
          </p:cNvSpPr>
          <p:nvPr>
            <p:ph type="subTitle" idx="6"/>
          </p:nvPr>
        </p:nvSpPr>
        <p:spPr>
          <a:xfrm>
            <a:off x="1274550" y="3766125"/>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5" name="Google Shape;1685;p111"/>
          <p:cNvSpPr txBox="1">
            <a:spLocks noGrp="1"/>
          </p:cNvSpPr>
          <p:nvPr>
            <p:ph type="title" idx="7"/>
          </p:nvPr>
        </p:nvSpPr>
        <p:spPr>
          <a:xfrm>
            <a:off x="5159800" y="3184016"/>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86" name="Google Shape;1686;p111"/>
          <p:cNvSpPr txBox="1">
            <a:spLocks noGrp="1"/>
          </p:cNvSpPr>
          <p:nvPr>
            <p:ph type="subTitle" idx="8"/>
          </p:nvPr>
        </p:nvSpPr>
        <p:spPr>
          <a:xfrm>
            <a:off x="5159800" y="3766128"/>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87" name="Google Shape;1687;p111"/>
          <p:cNvGrpSpPr/>
          <p:nvPr/>
        </p:nvGrpSpPr>
        <p:grpSpPr>
          <a:xfrm>
            <a:off x="-238325" y="-359857"/>
            <a:ext cx="9382320" cy="5503361"/>
            <a:chOff x="-238325" y="-359857"/>
            <a:chExt cx="9382320" cy="5503361"/>
          </a:xfrm>
        </p:grpSpPr>
        <p:sp>
          <p:nvSpPr>
            <p:cNvPr id="1688" name="Google Shape;1688;p111"/>
            <p:cNvSpPr/>
            <p:nvPr/>
          </p:nvSpPr>
          <p:spPr>
            <a:xfrm rot="1201544">
              <a:off x="-116613"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11"/>
            <p:cNvSpPr/>
            <p:nvPr/>
          </p:nvSpPr>
          <p:spPr>
            <a:xfrm flipH="1">
              <a:off x="7944988" y="-14740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0" name="Google Shape;1690;p111"/>
            <p:cNvGrpSpPr/>
            <p:nvPr/>
          </p:nvGrpSpPr>
          <p:grpSpPr>
            <a:xfrm>
              <a:off x="244872" y="973613"/>
              <a:ext cx="449651" cy="449651"/>
              <a:chOff x="1930662" y="2441838"/>
              <a:chExt cx="449651" cy="449651"/>
            </a:xfrm>
          </p:grpSpPr>
          <p:sp>
            <p:nvSpPr>
              <p:cNvPr id="1691" name="Google Shape;1691;p111"/>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1"/>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111"/>
            <p:cNvGrpSpPr/>
            <p:nvPr/>
          </p:nvGrpSpPr>
          <p:grpSpPr>
            <a:xfrm rot="1201454">
              <a:off x="168680" y="113804"/>
              <a:ext cx="449628" cy="449628"/>
              <a:chOff x="1455618" y="1674938"/>
              <a:chExt cx="449651" cy="449651"/>
            </a:xfrm>
          </p:grpSpPr>
          <p:sp>
            <p:nvSpPr>
              <p:cNvPr id="1694" name="Google Shape;1694;p111"/>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1"/>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6" name="Google Shape;1696;p111"/>
            <p:cNvGrpSpPr/>
            <p:nvPr/>
          </p:nvGrpSpPr>
          <p:grpSpPr>
            <a:xfrm flipH="1">
              <a:off x="8476635" y="436163"/>
              <a:ext cx="505975" cy="499100"/>
              <a:chOff x="4287650" y="1268400"/>
              <a:chExt cx="505975" cy="499100"/>
            </a:xfrm>
          </p:grpSpPr>
          <p:sp>
            <p:nvSpPr>
              <p:cNvPr id="1697" name="Google Shape;1697;p111"/>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1"/>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11"/>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11"/>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1"/>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11"/>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11"/>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11"/>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1"/>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111"/>
            <p:cNvGrpSpPr/>
            <p:nvPr/>
          </p:nvGrpSpPr>
          <p:grpSpPr>
            <a:xfrm flipH="1">
              <a:off x="8627560" y="1382971"/>
              <a:ext cx="289266" cy="285335"/>
              <a:chOff x="4287650" y="1268400"/>
              <a:chExt cx="505975" cy="499100"/>
            </a:xfrm>
          </p:grpSpPr>
          <p:sp>
            <p:nvSpPr>
              <p:cNvPr id="1707" name="Google Shape;1707;p111"/>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11"/>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1"/>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11"/>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11"/>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1"/>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1"/>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11"/>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11"/>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111"/>
            <p:cNvGrpSpPr/>
            <p:nvPr/>
          </p:nvGrpSpPr>
          <p:grpSpPr>
            <a:xfrm>
              <a:off x="0" y="4469200"/>
              <a:ext cx="3379291" cy="674305"/>
              <a:chOff x="-969650" y="4469200"/>
              <a:chExt cx="3379291" cy="674305"/>
            </a:xfrm>
          </p:grpSpPr>
          <p:sp>
            <p:nvSpPr>
              <p:cNvPr id="1717" name="Google Shape;1717;p111"/>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11"/>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719"/>
        <p:cNvGrpSpPr/>
        <p:nvPr/>
      </p:nvGrpSpPr>
      <p:grpSpPr>
        <a:xfrm>
          <a:off x="0" y="0"/>
          <a:ext cx="0" cy="0"/>
          <a:chOff x="0" y="0"/>
          <a:chExt cx="0" cy="0"/>
        </a:xfrm>
      </p:grpSpPr>
      <p:sp>
        <p:nvSpPr>
          <p:cNvPr id="1720" name="Google Shape;1720;p112"/>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1" name="Google Shape;1721;p112"/>
          <p:cNvSpPr txBox="1">
            <a:spLocks noGrp="1"/>
          </p:cNvSpPr>
          <p:nvPr>
            <p:ph type="title" idx="2"/>
          </p:nvPr>
        </p:nvSpPr>
        <p:spPr>
          <a:xfrm>
            <a:off x="788550"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22" name="Google Shape;1722;p112"/>
          <p:cNvSpPr txBox="1">
            <a:spLocks noGrp="1"/>
          </p:cNvSpPr>
          <p:nvPr>
            <p:ph type="subTitle" idx="1"/>
          </p:nvPr>
        </p:nvSpPr>
        <p:spPr>
          <a:xfrm>
            <a:off x="788550"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3" name="Google Shape;1723;p112"/>
          <p:cNvSpPr txBox="1">
            <a:spLocks noGrp="1"/>
          </p:cNvSpPr>
          <p:nvPr>
            <p:ph type="title" idx="3"/>
          </p:nvPr>
        </p:nvSpPr>
        <p:spPr>
          <a:xfrm>
            <a:off x="3466991"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24" name="Google Shape;1724;p112"/>
          <p:cNvSpPr txBox="1">
            <a:spLocks noGrp="1"/>
          </p:cNvSpPr>
          <p:nvPr>
            <p:ph type="subTitle" idx="4"/>
          </p:nvPr>
        </p:nvSpPr>
        <p:spPr>
          <a:xfrm>
            <a:off x="3466991"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5" name="Google Shape;1725;p112"/>
          <p:cNvSpPr txBox="1">
            <a:spLocks noGrp="1"/>
          </p:cNvSpPr>
          <p:nvPr>
            <p:ph type="title" idx="5"/>
          </p:nvPr>
        </p:nvSpPr>
        <p:spPr>
          <a:xfrm>
            <a:off x="788550" y="3169382"/>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26" name="Google Shape;1726;p112"/>
          <p:cNvSpPr txBox="1">
            <a:spLocks noGrp="1"/>
          </p:cNvSpPr>
          <p:nvPr>
            <p:ph type="subTitle" idx="6"/>
          </p:nvPr>
        </p:nvSpPr>
        <p:spPr>
          <a:xfrm>
            <a:off x="788550" y="3744977"/>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7" name="Google Shape;1727;p112"/>
          <p:cNvSpPr txBox="1">
            <a:spLocks noGrp="1"/>
          </p:cNvSpPr>
          <p:nvPr>
            <p:ph type="title" idx="7"/>
          </p:nvPr>
        </p:nvSpPr>
        <p:spPr>
          <a:xfrm>
            <a:off x="3466991" y="3169381"/>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28" name="Google Shape;1728;p112"/>
          <p:cNvSpPr txBox="1">
            <a:spLocks noGrp="1"/>
          </p:cNvSpPr>
          <p:nvPr>
            <p:ph type="subTitle" idx="8"/>
          </p:nvPr>
        </p:nvSpPr>
        <p:spPr>
          <a:xfrm>
            <a:off x="3466991" y="3744975"/>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9" name="Google Shape;1729;p112"/>
          <p:cNvSpPr txBox="1">
            <a:spLocks noGrp="1"/>
          </p:cNvSpPr>
          <p:nvPr>
            <p:ph type="title" idx="9"/>
          </p:nvPr>
        </p:nvSpPr>
        <p:spPr>
          <a:xfrm>
            <a:off x="6146175"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30" name="Google Shape;1730;p112"/>
          <p:cNvSpPr txBox="1">
            <a:spLocks noGrp="1"/>
          </p:cNvSpPr>
          <p:nvPr>
            <p:ph type="subTitle" idx="13"/>
          </p:nvPr>
        </p:nvSpPr>
        <p:spPr>
          <a:xfrm>
            <a:off x="6146175"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1" name="Google Shape;1731;p112"/>
          <p:cNvSpPr txBox="1">
            <a:spLocks noGrp="1"/>
          </p:cNvSpPr>
          <p:nvPr>
            <p:ph type="title" idx="14"/>
          </p:nvPr>
        </p:nvSpPr>
        <p:spPr>
          <a:xfrm>
            <a:off x="6146175" y="3169382"/>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32" name="Google Shape;1732;p112"/>
          <p:cNvSpPr txBox="1">
            <a:spLocks noGrp="1"/>
          </p:cNvSpPr>
          <p:nvPr>
            <p:ph type="subTitle" idx="15"/>
          </p:nvPr>
        </p:nvSpPr>
        <p:spPr>
          <a:xfrm>
            <a:off x="6146175" y="3744977"/>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33" name="Google Shape;1733;p112"/>
          <p:cNvGrpSpPr/>
          <p:nvPr/>
        </p:nvGrpSpPr>
        <p:grpSpPr>
          <a:xfrm>
            <a:off x="-183810" y="-479832"/>
            <a:ext cx="9597278" cy="5864915"/>
            <a:chOff x="-183810" y="-479832"/>
            <a:chExt cx="9597278" cy="5864915"/>
          </a:xfrm>
        </p:grpSpPr>
        <p:sp>
          <p:nvSpPr>
            <p:cNvPr id="1734" name="Google Shape;1734;p112"/>
            <p:cNvSpPr/>
            <p:nvPr/>
          </p:nvSpPr>
          <p:spPr>
            <a:xfrm rot="1201544">
              <a:off x="-62098" y="-214760"/>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112"/>
            <p:cNvGrpSpPr/>
            <p:nvPr/>
          </p:nvGrpSpPr>
          <p:grpSpPr>
            <a:xfrm>
              <a:off x="8203925" y="131150"/>
              <a:ext cx="673525" cy="674200"/>
              <a:chOff x="9205725" y="3481225"/>
              <a:chExt cx="673525" cy="674200"/>
            </a:xfrm>
          </p:grpSpPr>
          <p:sp>
            <p:nvSpPr>
              <p:cNvPr id="1736" name="Google Shape;1736;p112"/>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2"/>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112"/>
            <p:cNvGrpSpPr/>
            <p:nvPr/>
          </p:nvGrpSpPr>
          <p:grpSpPr>
            <a:xfrm>
              <a:off x="8004075" y="3985064"/>
              <a:ext cx="1409392" cy="1400020"/>
              <a:chOff x="8111675" y="4035289"/>
              <a:chExt cx="1409392" cy="1400020"/>
            </a:xfrm>
          </p:grpSpPr>
          <p:grpSp>
            <p:nvGrpSpPr>
              <p:cNvPr id="1739" name="Google Shape;1739;p112"/>
              <p:cNvGrpSpPr/>
              <p:nvPr/>
            </p:nvGrpSpPr>
            <p:grpSpPr>
              <a:xfrm>
                <a:off x="8111675" y="4035289"/>
                <a:ext cx="1409392" cy="1400020"/>
                <a:chOff x="8036725" y="4101014"/>
                <a:chExt cx="1409392" cy="1400020"/>
              </a:xfrm>
            </p:grpSpPr>
            <p:sp>
              <p:nvSpPr>
                <p:cNvPr id="1740" name="Google Shape;1740;p112"/>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2"/>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12"/>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12"/>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2"/>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2"/>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12"/>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7" name="Google Shape;1747;p112"/>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112"/>
            <p:cNvGrpSpPr/>
            <p:nvPr/>
          </p:nvGrpSpPr>
          <p:grpSpPr>
            <a:xfrm flipH="1">
              <a:off x="91100" y="542750"/>
              <a:ext cx="723200" cy="721125"/>
              <a:chOff x="6356250" y="362625"/>
              <a:chExt cx="723200" cy="721125"/>
            </a:xfrm>
          </p:grpSpPr>
          <p:sp>
            <p:nvSpPr>
              <p:cNvPr id="1749" name="Google Shape;1749;p112"/>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12"/>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12"/>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112"/>
            <p:cNvGrpSpPr/>
            <p:nvPr/>
          </p:nvGrpSpPr>
          <p:grpSpPr>
            <a:xfrm>
              <a:off x="0" y="4469200"/>
              <a:ext cx="3379291" cy="674305"/>
              <a:chOff x="-969650" y="4469200"/>
              <a:chExt cx="3379291" cy="674305"/>
            </a:xfrm>
          </p:grpSpPr>
          <p:sp>
            <p:nvSpPr>
              <p:cNvPr id="1753" name="Google Shape;1753;p112"/>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12"/>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1755"/>
        <p:cNvGrpSpPr/>
        <p:nvPr/>
      </p:nvGrpSpPr>
      <p:grpSpPr>
        <a:xfrm>
          <a:off x="0" y="0"/>
          <a:ext cx="0" cy="0"/>
          <a:chOff x="0" y="0"/>
          <a:chExt cx="0" cy="0"/>
        </a:xfrm>
      </p:grpSpPr>
      <p:sp>
        <p:nvSpPr>
          <p:cNvPr id="1756" name="Google Shape;1756;p113"/>
          <p:cNvSpPr txBox="1">
            <a:spLocks noGrp="1"/>
          </p:cNvSpPr>
          <p:nvPr>
            <p:ph type="title" hasCustomPrompt="1"/>
          </p:nvPr>
        </p:nvSpPr>
        <p:spPr>
          <a:xfrm>
            <a:off x="824427" y="544366"/>
            <a:ext cx="31200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1757" name="Google Shape;1757;p113"/>
          <p:cNvSpPr txBox="1">
            <a:spLocks noGrp="1"/>
          </p:cNvSpPr>
          <p:nvPr>
            <p:ph type="subTitle" idx="1"/>
          </p:nvPr>
        </p:nvSpPr>
        <p:spPr>
          <a:xfrm>
            <a:off x="824427" y="1661848"/>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8" name="Google Shape;1758;p113"/>
          <p:cNvSpPr txBox="1">
            <a:spLocks noGrp="1"/>
          </p:cNvSpPr>
          <p:nvPr>
            <p:ph type="title" idx="2" hasCustomPrompt="1"/>
          </p:nvPr>
        </p:nvSpPr>
        <p:spPr>
          <a:xfrm>
            <a:off x="849132" y="2758921"/>
            <a:ext cx="31200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1759" name="Google Shape;1759;p113"/>
          <p:cNvSpPr txBox="1">
            <a:spLocks noGrp="1"/>
          </p:cNvSpPr>
          <p:nvPr>
            <p:ph type="subTitle" idx="3"/>
          </p:nvPr>
        </p:nvSpPr>
        <p:spPr>
          <a:xfrm>
            <a:off x="849132" y="3876428"/>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0" name="Google Shape;1760;p113"/>
          <p:cNvSpPr txBox="1">
            <a:spLocks noGrp="1"/>
          </p:cNvSpPr>
          <p:nvPr>
            <p:ph type="title" idx="4" hasCustomPrompt="1"/>
          </p:nvPr>
        </p:nvSpPr>
        <p:spPr>
          <a:xfrm>
            <a:off x="4428225" y="544366"/>
            <a:ext cx="39819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1761" name="Google Shape;1761;p113"/>
          <p:cNvSpPr txBox="1">
            <a:spLocks noGrp="1"/>
          </p:cNvSpPr>
          <p:nvPr>
            <p:ph type="subTitle" idx="5"/>
          </p:nvPr>
        </p:nvSpPr>
        <p:spPr>
          <a:xfrm>
            <a:off x="4428225" y="1661848"/>
            <a:ext cx="39957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Numbers and text 1">
  <p:cSld name="CUSTOM_9">
    <p:spTree>
      <p:nvGrpSpPr>
        <p:cNvPr id="1" name="Shape 1762"/>
        <p:cNvGrpSpPr/>
        <p:nvPr/>
      </p:nvGrpSpPr>
      <p:grpSpPr>
        <a:xfrm>
          <a:off x="0" y="0"/>
          <a:ext cx="0" cy="0"/>
          <a:chOff x="0" y="0"/>
          <a:chExt cx="0" cy="0"/>
        </a:xfrm>
      </p:grpSpPr>
      <p:sp>
        <p:nvSpPr>
          <p:cNvPr id="1763" name="Google Shape;1763;p114"/>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64" name="Google Shape;1764;p114"/>
          <p:cNvSpPr txBox="1">
            <a:spLocks noGrp="1"/>
          </p:cNvSpPr>
          <p:nvPr>
            <p:ph type="title" idx="2"/>
          </p:nvPr>
        </p:nvSpPr>
        <p:spPr>
          <a:xfrm>
            <a:off x="992872"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5" name="Google Shape;1765;p114"/>
          <p:cNvSpPr txBox="1">
            <a:spLocks noGrp="1"/>
          </p:cNvSpPr>
          <p:nvPr>
            <p:ph type="subTitle" idx="1"/>
          </p:nvPr>
        </p:nvSpPr>
        <p:spPr>
          <a:xfrm>
            <a:off x="992872"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6" name="Google Shape;1766;p114"/>
          <p:cNvSpPr txBox="1">
            <a:spLocks noGrp="1"/>
          </p:cNvSpPr>
          <p:nvPr>
            <p:ph type="title" idx="3"/>
          </p:nvPr>
        </p:nvSpPr>
        <p:spPr>
          <a:xfrm>
            <a:off x="3747495"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7" name="Google Shape;1767;p114"/>
          <p:cNvSpPr txBox="1">
            <a:spLocks noGrp="1"/>
          </p:cNvSpPr>
          <p:nvPr>
            <p:ph type="subTitle" idx="4"/>
          </p:nvPr>
        </p:nvSpPr>
        <p:spPr>
          <a:xfrm>
            <a:off x="3747495"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8" name="Google Shape;1768;p114"/>
          <p:cNvSpPr txBox="1">
            <a:spLocks noGrp="1"/>
          </p:cNvSpPr>
          <p:nvPr>
            <p:ph type="title" idx="5"/>
          </p:nvPr>
        </p:nvSpPr>
        <p:spPr>
          <a:xfrm>
            <a:off x="6501828"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9" name="Google Shape;1769;p114"/>
          <p:cNvSpPr txBox="1">
            <a:spLocks noGrp="1"/>
          </p:cNvSpPr>
          <p:nvPr>
            <p:ph type="subTitle" idx="6"/>
          </p:nvPr>
        </p:nvSpPr>
        <p:spPr>
          <a:xfrm>
            <a:off x="6501828"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0" name="Google Shape;1770;p114"/>
          <p:cNvSpPr txBox="1">
            <a:spLocks noGrp="1"/>
          </p:cNvSpPr>
          <p:nvPr>
            <p:ph type="title" idx="7" hasCustomPrompt="1"/>
          </p:nvPr>
        </p:nvSpPr>
        <p:spPr>
          <a:xfrm>
            <a:off x="992872"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71" name="Google Shape;1771;p114"/>
          <p:cNvSpPr txBox="1">
            <a:spLocks noGrp="1"/>
          </p:cNvSpPr>
          <p:nvPr>
            <p:ph type="title" idx="8" hasCustomPrompt="1"/>
          </p:nvPr>
        </p:nvSpPr>
        <p:spPr>
          <a:xfrm>
            <a:off x="3747495"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1772" name="Google Shape;1772;p114"/>
          <p:cNvSpPr txBox="1">
            <a:spLocks noGrp="1"/>
          </p:cNvSpPr>
          <p:nvPr>
            <p:ph type="title" idx="9" hasCustomPrompt="1"/>
          </p:nvPr>
        </p:nvSpPr>
        <p:spPr>
          <a:xfrm>
            <a:off x="6501828"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1773" name="Google Shape;1773;p114"/>
          <p:cNvGrpSpPr/>
          <p:nvPr/>
        </p:nvGrpSpPr>
        <p:grpSpPr>
          <a:xfrm>
            <a:off x="-331799" y="-146362"/>
            <a:ext cx="9585832" cy="5552764"/>
            <a:chOff x="-331799" y="-146362"/>
            <a:chExt cx="9585832" cy="5552764"/>
          </a:xfrm>
        </p:grpSpPr>
        <p:grpSp>
          <p:nvGrpSpPr>
            <p:cNvPr id="1774" name="Google Shape;1774;p114"/>
            <p:cNvGrpSpPr/>
            <p:nvPr/>
          </p:nvGrpSpPr>
          <p:grpSpPr>
            <a:xfrm>
              <a:off x="5698253" y="4570715"/>
              <a:ext cx="3379291" cy="572687"/>
              <a:chOff x="-969650" y="4469200"/>
              <a:chExt cx="3379291" cy="674305"/>
            </a:xfrm>
          </p:grpSpPr>
          <p:sp>
            <p:nvSpPr>
              <p:cNvPr id="1775" name="Google Shape;1775;p114"/>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14"/>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7" name="Google Shape;1777;p114"/>
            <p:cNvSpPr/>
            <p:nvPr/>
          </p:nvSpPr>
          <p:spPr>
            <a:xfrm rot="-560471">
              <a:off x="-260808" y="425708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14"/>
            <p:cNvSpPr/>
            <p:nvPr/>
          </p:nvSpPr>
          <p:spPr>
            <a:xfrm>
              <a:off x="-331799" y="55238"/>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9" name="Google Shape;1779;p114"/>
            <p:cNvGrpSpPr/>
            <p:nvPr/>
          </p:nvGrpSpPr>
          <p:grpSpPr>
            <a:xfrm>
              <a:off x="332473" y="378188"/>
              <a:ext cx="449651" cy="449651"/>
              <a:chOff x="1930662" y="2441838"/>
              <a:chExt cx="449651" cy="449651"/>
            </a:xfrm>
          </p:grpSpPr>
          <p:sp>
            <p:nvSpPr>
              <p:cNvPr id="1780" name="Google Shape;1780;p114"/>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4"/>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2" name="Google Shape;1782;p114"/>
            <p:cNvGrpSpPr/>
            <p:nvPr/>
          </p:nvGrpSpPr>
          <p:grpSpPr>
            <a:xfrm rot="-560936">
              <a:off x="252246" y="3916867"/>
              <a:ext cx="310016" cy="310016"/>
              <a:chOff x="1455618" y="1674938"/>
              <a:chExt cx="449651" cy="449651"/>
            </a:xfrm>
          </p:grpSpPr>
          <p:sp>
            <p:nvSpPr>
              <p:cNvPr id="1783" name="Google Shape;1783;p11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5" name="Google Shape;1785;p114"/>
            <p:cNvSpPr/>
            <p:nvPr/>
          </p:nvSpPr>
          <p:spPr>
            <a:xfrm flipH="1">
              <a:off x="8055026" y="-1463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6" name="Google Shape;1786;p114"/>
            <p:cNvGrpSpPr/>
            <p:nvPr/>
          </p:nvGrpSpPr>
          <p:grpSpPr>
            <a:xfrm rot="1201454">
              <a:off x="8487393" y="4229929"/>
              <a:ext cx="449628" cy="449628"/>
              <a:chOff x="1455618" y="1674938"/>
              <a:chExt cx="449651" cy="449651"/>
            </a:xfrm>
          </p:grpSpPr>
          <p:sp>
            <p:nvSpPr>
              <p:cNvPr id="1787" name="Google Shape;1787;p11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114"/>
            <p:cNvGrpSpPr/>
            <p:nvPr/>
          </p:nvGrpSpPr>
          <p:grpSpPr>
            <a:xfrm>
              <a:off x="7282110" y="119213"/>
              <a:ext cx="449651" cy="449651"/>
              <a:chOff x="1930662" y="2441838"/>
              <a:chExt cx="449651" cy="449651"/>
            </a:xfrm>
          </p:grpSpPr>
          <p:sp>
            <p:nvSpPr>
              <p:cNvPr id="1790" name="Google Shape;1790;p114"/>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4"/>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1792"/>
        <p:cNvGrpSpPr/>
        <p:nvPr/>
      </p:nvGrpSpPr>
      <p:grpSpPr>
        <a:xfrm>
          <a:off x="0" y="0"/>
          <a:ext cx="0" cy="0"/>
          <a:chOff x="0" y="0"/>
          <a:chExt cx="0" cy="0"/>
        </a:xfrm>
      </p:grpSpPr>
      <p:sp>
        <p:nvSpPr>
          <p:cNvPr id="1793" name="Google Shape;1793;p115"/>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94" name="Google Shape;1794;p115"/>
          <p:cNvSpPr/>
          <p:nvPr/>
        </p:nvSpPr>
        <p:spPr>
          <a:xfrm flipH="1">
            <a:off x="7944988" y="-14740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5" name="Google Shape;1795;p115"/>
          <p:cNvGrpSpPr/>
          <p:nvPr/>
        </p:nvGrpSpPr>
        <p:grpSpPr>
          <a:xfrm flipH="1">
            <a:off x="8476635" y="436163"/>
            <a:ext cx="505975" cy="499100"/>
            <a:chOff x="4287650" y="1268400"/>
            <a:chExt cx="505975" cy="499100"/>
          </a:xfrm>
        </p:grpSpPr>
        <p:sp>
          <p:nvSpPr>
            <p:cNvPr id="1796" name="Google Shape;1796;p11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115"/>
          <p:cNvGrpSpPr/>
          <p:nvPr/>
        </p:nvGrpSpPr>
        <p:grpSpPr>
          <a:xfrm flipH="1">
            <a:off x="8627560" y="1382971"/>
            <a:ext cx="289266" cy="285335"/>
            <a:chOff x="4287650" y="1268400"/>
            <a:chExt cx="505975" cy="499100"/>
          </a:xfrm>
        </p:grpSpPr>
        <p:sp>
          <p:nvSpPr>
            <p:cNvPr id="1806" name="Google Shape;1806;p11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l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5" name="Google Shape;1815;p115"/>
          <p:cNvSpPr/>
          <p:nvPr/>
        </p:nvSpPr>
        <p:spPr>
          <a:xfrm rot="1201544">
            <a:off x="-116613"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6" name="Google Shape;1816;p115"/>
          <p:cNvGrpSpPr/>
          <p:nvPr/>
        </p:nvGrpSpPr>
        <p:grpSpPr>
          <a:xfrm>
            <a:off x="154347" y="1300800"/>
            <a:ext cx="449651" cy="449651"/>
            <a:chOff x="1930662" y="2441838"/>
            <a:chExt cx="449651" cy="449651"/>
          </a:xfrm>
        </p:grpSpPr>
        <p:sp>
          <p:nvSpPr>
            <p:cNvPr id="1817" name="Google Shape;1817;p115"/>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5"/>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115"/>
          <p:cNvGrpSpPr/>
          <p:nvPr/>
        </p:nvGrpSpPr>
        <p:grpSpPr>
          <a:xfrm rot="1201454">
            <a:off x="154355" y="113579"/>
            <a:ext cx="449628" cy="449628"/>
            <a:chOff x="1455618" y="1674938"/>
            <a:chExt cx="449651" cy="449651"/>
          </a:xfrm>
        </p:grpSpPr>
        <p:sp>
          <p:nvSpPr>
            <p:cNvPr id="1820" name="Google Shape;1820;p115"/>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5"/>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1822"/>
        <p:cNvGrpSpPr/>
        <p:nvPr/>
      </p:nvGrpSpPr>
      <p:grpSpPr>
        <a:xfrm>
          <a:off x="0" y="0"/>
          <a:ext cx="0" cy="0"/>
          <a:chOff x="0" y="0"/>
          <a:chExt cx="0" cy="0"/>
        </a:xfrm>
      </p:grpSpPr>
      <p:sp>
        <p:nvSpPr>
          <p:cNvPr id="1823" name="Google Shape;1823;p116"/>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4" name="Google Shape;1824;p116"/>
          <p:cNvGrpSpPr/>
          <p:nvPr/>
        </p:nvGrpSpPr>
        <p:grpSpPr>
          <a:xfrm flipH="1">
            <a:off x="-829202" y="-150"/>
            <a:ext cx="9973202" cy="5227613"/>
            <a:chOff x="279042" y="-86560"/>
            <a:chExt cx="10052618" cy="5269240"/>
          </a:xfrm>
        </p:grpSpPr>
        <p:grpSp>
          <p:nvGrpSpPr>
            <p:cNvPr id="1825" name="Google Shape;1825;p116"/>
            <p:cNvGrpSpPr/>
            <p:nvPr/>
          </p:nvGrpSpPr>
          <p:grpSpPr>
            <a:xfrm>
              <a:off x="279042" y="-86560"/>
              <a:ext cx="10052618" cy="5269240"/>
              <a:chOff x="279042" y="294440"/>
              <a:chExt cx="10052618" cy="5269240"/>
            </a:xfrm>
          </p:grpSpPr>
          <p:sp>
            <p:nvSpPr>
              <p:cNvPr id="1826" name="Google Shape;1826;p116"/>
              <p:cNvSpPr/>
              <p:nvPr/>
            </p:nvSpPr>
            <p:spPr>
              <a:xfrm>
                <a:off x="3405903" y="1079362"/>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185738" dist="123825" dir="4440000" algn="bl" rotWithShape="0">
                  <a:schemeClr val="dk1">
                    <a:alpha val="58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6"/>
              <p:cNvSpPr/>
              <p:nvPr/>
            </p:nvSpPr>
            <p:spPr>
              <a:xfrm>
                <a:off x="279042" y="294440"/>
                <a:ext cx="4140600" cy="526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6"/>
              <p:cNvSpPr/>
              <p:nvPr/>
            </p:nvSpPr>
            <p:spPr>
              <a:xfrm>
                <a:off x="4171946" y="294591"/>
                <a:ext cx="6159600" cy="83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9" name="Google Shape;1829;p116"/>
            <p:cNvSpPr/>
            <p:nvPr/>
          </p:nvSpPr>
          <p:spPr>
            <a:xfrm>
              <a:off x="4361569" y="4734602"/>
              <a:ext cx="5593200" cy="36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116"/>
          <p:cNvGrpSpPr/>
          <p:nvPr/>
        </p:nvGrpSpPr>
        <p:grpSpPr>
          <a:xfrm>
            <a:off x="-152400" y="0"/>
            <a:ext cx="9330233" cy="5346152"/>
            <a:chOff x="-152400" y="0"/>
            <a:chExt cx="9330233" cy="5346152"/>
          </a:xfrm>
        </p:grpSpPr>
        <p:grpSp>
          <p:nvGrpSpPr>
            <p:cNvPr id="1831" name="Google Shape;1831;p116"/>
            <p:cNvGrpSpPr/>
            <p:nvPr/>
          </p:nvGrpSpPr>
          <p:grpSpPr>
            <a:xfrm flipH="1">
              <a:off x="211383" y="133475"/>
              <a:ext cx="643650" cy="627675"/>
              <a:chOff x="6428950" y="2529975"/>
              <a:chExt cx="643650" cy="627675"/>
            </a:xfrm>
          </p:grpSpPr>
          <p:sp>
            <p:nvSpPr>
              <p:cNvPr id="1832" name="Google Shape;1832;p116"/>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6"/>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6"/>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6"/>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6"/>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6"/>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6"/>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6"/>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6"/>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6"/>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6"/>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116"/>
            <p:cNvGrpSpPr/>
            <p:nvPr/>
          </p:nvGrpSpPr>
          <p:grpSpPr>
            <a:xfrm flipH="1">
              <a:off x="1007333" y="540000"/>
              <a:ext cx="217350" cy="221150"/>
              <a:chOff x="6604500" y="3483625"/>
              <a:chExt cx="217350" cy="221150"/>
            </a:xfrm>
          </p:grpSpPr>
          <p:sp>
            <p:nvSpPr>
              <p:cNvPr id="1844" name="Google Shape;1844;p116"/>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6"/>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6"/>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6"/>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6"/>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6"/>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6"/>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116"/>
            <p:cNvGrpSpPr/>
            <p:nvPr/>
          </p:nvGrpSpPr>
          <p:grpSpPr>
            <a:xfrm flipH="1">
              <a:off x="8497808" y="659075"/>
              <a:ext cx="514475" cy="520550"/>
              <a:chOff x="719125" y="4242750"/>
              <a:chExt cx="514475" cy="520550"/>
            </a:xfrm>
          </p:grpSpPr>
          <p:sp>
            <p:nvSpPr>
              <p:cNvPr id="1852" name="Google Shape;1852;p116"/>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6"/>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6"/>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6"/>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6"/>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6"/>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6"/>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116"/>
            <p:cNvGrpSpPr/>
            <p:nvPr/>
          </p:nvGrpSpPr>
          <p:grpSpPr>
            <a:xfrm rot="10800000" flipH="1">
              <a:off x="5798542" y="0"/>
              <a:ext cx="3379291" cy="674305"/>
              <a:chOff x="-969650" y="4469200"/>
              <a:chExt cx="3379291" cy="674305"/>
            </a:xfrm>
          </p:grpSpPr>
          <p:sp>
            <p:nvSpPr>
              <p:cNvPr id="1860" name="Google Shape;1860;p116"/>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6"/>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2" name="Google Shape;1862;p116"/>
            <p:cNvSpPr/>
            <p:nvPr/>
          </p:nvSpPr>
          <p:spPr>
            <a:xfrm rot="-560471">
              <a:off x="-81411" y="41968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3" name="Google Shape;1863;p116"/>
            <p:cNvGrpSpPr/>
            <p:nvPr/>
          </p:nvGrpSpPr>
          <p:grpSpPr>
            <a:xfrm rot="-560788">
              <a:off x="289107" y="4435959"/>
              <a:ext cx="449640" cy="449640"/>
              <a:chOff x="1455618" y="1674938"/>
              <a:chExt cx="449651" cy="449651"/>
            </a:xfrm>
          </p:grpSpPr>
          <p:sp>
            <p:nvSpPr>
              <p:cNvPr id="1864" name="Google Shape;1864;p116"/>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6"/>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1866"/>
        <p:cNvGrpSpPr/>
        <p:nvPr/>
      </p:nvGrpSpPr>
      <p:grpSpPr>
        <a:xfrm>
          <a:off x="0" y="0"/>
          <a:ext cx="0" cy="0"/>
          <a:chOff x="0" y="0"/>
          <a:chExt cx="0" cy="0"/>
        </a:xfrm>
      </p:grpSpPr>
      <p:sp>
        <p:nvSpPr>
          <p:cNvPr id="1867" name="Google Shape;1867;p117"/>
          <p:cNvSpPr txBox="1">
            <a:spLocks noGrp="1"/>
          </p:cNvSpPr>
          <p:nvPr>
            <p:ph type="ctrTitle"/>
          </p:nvPr>
        </p:nvSpPr>
        <p:spPr>
          <a:xfrm>
            <a:off x="3960137" y="537368"/>
            <a:ext cx="4467300" cy="99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68" name="Google Shape;1868;p117"/>
          <p:cNvSpPr txBox="1">
            <a:spLocks noGrp="1"/>
          </p:cNvSpPr>
          <p:nvPr>
            <p:ph type="subTitle" idx="1"/>
          </p:nvPr>
        </p:nvSpPr>
        <p:spPr>
          <a:xfrm>
            <a:off x="4352687" y="1672875"/>
            <a:ext cx="3682200" cy="13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69" name="Google Shape;1869;p117"/>
          <p:cNvSpPr txBox="1">
            <a:spLocks noGrp="1"/>
          </p:cNvSpPr>
          <p:nvPr>
            <p:ph type="subTitle" idx="2"/>
          </p:nvPr>
        </p:nvSpPr>
        <p:spPr>
          <a:xfrm>
            <a:off x="4463376" y="3819800"/>
            <a:ext cx="3460800" cy="304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0" name="Google Shape;1870;p117"/>
          <p:cNvSpPr txBox="1"/>
          <p:nvPr/>
        </p:nvSpPr>
        <p:spPr>
          <a:xfrm>
            <a:off x="4087775" y="4039200"/>
            <a:ext cx="4212000" cy="564900"/>
          </a:xfrm>
          <a:prstGeom prst="rect">
            <a:avLst/>
          </a:prstGeom>
          <a:noFill/>
          <a:ln>
            <a:noFill/>
          </a:ln>
        </p:spPr>
        <p:txBody>
          <a:bodyPr spcFirstLastPara="1" wrap="square" lIns="182875" tIns="0" rIns="182875" bIns="0" anchor="b" anchorCtr="0">
            <a:noAutofit/>
          </a:bodyPr>
          <a:lstStyle/>
          <a:p>
            <a:pPr marL="0" lvl="0" indent="0" algn="ctr" rtl="0">
              <a:lnSpc>
                <a:spcPct val="100000"/>
              </a:lnSpc>
              <a:spcBef>
                <a:spcPts val="300"/>
              </a:spcBef>
              <a:spcAft>
                <a:spcPts val="0"/>
              </a:spcAft>
              <a:buNone/>
            </a:pPr>
            <a:r>
              <a:rPr lang="pt-PT" sz="900">
                <a:solidFill>
                  <a:schemeClr val="dk1"/>
                </a:solidFill>
                <a:latin typeface="Poppins Light"/>
                <a:ea typeface="Poppins Light"/>
                <a:cs typeface="Poppins Light"/>
                <a:sym typeface="Poppins Light"/>
              </a:rPr>
              <a:t>CREDITS: This presentation template was created by </a:t>
            </a:r>
            <a:r>
              <a:rPr lang="pt-PT" sz="900">
                <a:solidFill>
                  <a:schemeClr val="dk1"/>
                </a:solidFill>
                <a:uFill>
                  <a:noFill/>
                </a:uFill>
                <a:latin typeface="Poppins Light"/>
                <a:ea typeface="Poppins Light"/>
                <a:cs typeface="Poppins Light"/>
                <a:sym typeface="Poppins Ligh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pt-PT" sz="900">
                <a:solidFill>
                  <a:schemeClr val="dk1"/>
                </a:solidFill>
                <a:latin typeface="Poppins Light"/>
                <a:ea typeface="Poppins Light"/>
                <a:cs typeface="Poppins Light"/>
                <a:sym typeface="Poppins Light"/>
              </a:rPr>
              <a:t>, including icons by </a:t>
            </a:r>
            <a:r>
              <a:rPr lang="pt-PT" sz="900">
                <a:solidFill>
                  <a:schemeClr val="dk1"/>
                </a:solidFill>
                <a:uFill>
                  <a:noFill/>
                </a:uFill>
                <a:latin typeface="Poppins Light"/>
                <a:ea typeface="Poppins Light"/>
                <a:cs typeface="Poppins Light"/>
                <a:sym typeface="Poppi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pt-PT" sz="900">
                <a:solidFill>
                  <a:schemeClr val="dk1"/>
                </a:solidFill>
                <a:latin typeface="Poppins Light"/>
                <a:ea typeface="Poppins Light"/>
                <a:cs typeface="Poppins Light"/>
                <a:sym typeface="Poppins Light"/>
              </a:rPr>
              <a:t> and infographics &amp; images by </a:t>
            </a:r>
            <a:r>
              <a:rPr lang="pt-PT" sz="900">
                <a:solidFill>
                  <a:schemeClr val="dk1"/>
                </a:solidFill>
                <a:uFill>
                  <a:noFill/>
                </a:uFill>
                <a:latin typeface="Poppins Light"/>
                <a:ea typeface="Poppins Light"/>
                <a:cs typeface="Poppins Light"/>
                <a:sym typeface="Poppi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900">
              <a:solidFill>
                <a:schemeClr val="dk1"/>
              </a:solidFill>
              <a:latin typeface="Poppins Light"/>
              <a:ea typeface="Poppins Light"/>
              <a:cs typeface="Poppins Light"/>
              <a:sym typeface="Poppins Light"/>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rgbClr val="6A63BA">
            <a:alpha val="70230"/>
          </a:srgbClr>
        </a:solidFill>
        <a:effectLst/>
      </p:bgPr>
    </p:bg>
    <p:spTree>
      <p:nvGrpSpPr>
        <p:cNvPr id="1" name="Shape 1871"/>
        <p:cNvGrpSpPr/>
        <p:nvPr/>
      </p:nvGrpSpPr>
      <p:grpSpPr>
        <a:xfrm>
          <a:off x="0" y="0"/>
          <a:ext cx="0" cy="0"/>
          <a:chOff x="0" y="0"/>
          <a:chExt cx="0" cy="0"/>
        </a:xfrm>
      </p:grpSpPr>
      <p:sp>
        <p:nvSpPr>
          <p:cNvPr id="1872" name="Google Shape;1872;p118"/>
          <p:cNvSpPr/>
          <p:nvPr/>
        </p:nvSpPr>
        <p:spPr>
          <a:xfrm>
            <a:off x="6086484" y="1390652"/>
            <a:ext cx="2144400" cy="2144400"/>
          </a:xfrm>
          <a:prstGeom prst="ellipse">
            <a:avLst/>
          </a:prstGeom>
          <a:solidFill>
            <a:srgbClr val="674EA7"/>
          </a:solidFill>
          <a:ln>
            <a:noFill/>
          </a:ln>
          <a:effectLst>
            <a:outerShdw blurRad="71438" dist="85725" dir="1002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 name="Google Shape;1873;p118"/>
          <p:cNvGrpSpPr/>
          <p:nvPr/>
        </p:nvGrpSpPr>
        <p:grpSpPr>
          <a:xfrm>
            <a:off x="0" y="0"/>
            <a:ext cx="9954856" cy="5184300"/>
            <a:chOff x="0" y="0"/>
            <a:chExt cx="9954856" cy="5184300"/>
          </a:xfrm>
        </p:grpSpPr>
        <p:grpSp>
          <p:nvGrpSpPr>
            <p:cNvPr id="1874" name="Google Shape;1874;p118"/>
            <p:cNvGrpSpPr/>
            <p:nvPr/>
          </p:nvGrpSpPr>
          <p:grpSpPr>
            <a:xfrm>
              <a:off x="0" y="0"/>
              <a:ext cx="9954856" cy="5176800"/>
              <a:chOff x="0" y="381000"/>
              <a:chExt cx="9954856" cy="5176800"/>
            </a:xfrm>
          </p:grpSpPr>
          <p:sp>
            <p:nvSpPr>
              <p:cNvPr id="1875" name="Google Shape;1875;p118"/>
              <p:cNvSpPr/>
              <p:nvPr/>
            </p:nvSpPr>
            <p:spPr>
              <a:xfrm>
                <a:off x="3029100" y="659175"/>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57150" dist="123825" dir="93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8"/>
              <p:cNvSpPr/>
              <p:nvPr/>
            </p:nvSpPr>
            <p:spPr>
              <a:xfrm>
                <a:off x="0" y="381000"/>
                <a:ext cx="4419600" cy="517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8"/>
              <p:cNvSpPr/>
              <p:nvPr/>
            </p:nvSpPr>
            <p:spPr>
              <a:xfrm>
                <a:off x="4171950" y="381000"/>
                <a:ext cx="5782800" cy="45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8" name="Google Shape;1878;p118"/>
            <p:cNvSpPr/>
            <p:nvPr/>
          </p:nvSpPr>
          <p:spPr>
            <a:xfrm>
              <a:off x="4361575" y="4734600"/>
              <a:ext cx="5593200" cy="44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118"/>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8"/>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1" name="Google Shape;1881;p118"/>
          <p:cNvGrpSpPr/>
          <p:nvPr/>
        </p:nvGrpSpPr>
        <p:grpSpPr>
          <a:xfrm>
            <a:off x="241987" y="997113"/>
            <a:ext cx="449651" cy="449651"/>
            <a:chOff x="1930662" y="2441838"/>
            <a:chExt cx="449651" cy="449651"/>
          </a:xfrm>
        </p:grpSpPr>
        <p:sp>
          <p:nvSpPr>
            <p:cNvPr id="1882" name="Google Shape;1882;p118"/>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8"/>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4" name="Google Shape;1884;p118"/>
          <p:cNvGrpSpPr/>
          <p:nvPr/>
        </p:nvGrpSpPr>
        <p:grpSpPr>
          <a:xfrm rot="1201454">
            <a:off x="165795" y="137304"/>
            <a:ext cx="449628" cy="449628"/>
            <a:chOff x="1455618" y="1674938"/>
            <a:chExt cx="449651" cy="449651"/>
          </a:xfrm>
        </p:grpSpPr>
        <p:sp>
          <p:nvSpPr>
            <p:cNvPr id="1885" name="Google Shape;1885;p118"/>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8"/>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118"/>
          <p:cNvGrpSpPr/>
          <p:nvPr/>
        </p:nvGrpSpPr>
        <p:grpSpPr>
          <a:xfrm>
            <a:off x="8203925" y="131150"/>
            <a:ext cx="673525" cy="674200"/>
            <a:chOff x="9205725" y="3481225"/>
            <a:chExt cx="673525" cy="674200"/>
          </a:xfrm>
        </p:grpSpPr>
        <p:sp>
          <p:nvSpPr>
            <p:cNvPr id="1888" name="Google Shape;1888;p118"/>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8"/>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118"/>
          <p:cNvGrpSpPr/>
          <p:nvPr/>
        </p:nvGrpSpPr>
        <p:grpSpPr>
          <a:xfrm>
            <a:off x="6651650" y="4030338"/>
            <a:ext cx="2492350" cy="1146325"/>
            <a:chOff x="7462500" y="4212550"/>
            <a:chExt cx="2492350" cy="1146325"/>
          </a:xfrm>
        </p:grpSpPr>
        <p:sp>
          <p:nvSpPr>
            <p:cNvPr id="1891" name="Google Shape;1891;p118"/>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118"/>
            <p:cNvGrpSpPr/>
            <p:nvPr/>
          </p:nvGrpSpPr>
          <p:grpSpPr>
            <a:xfrm>
              <a:off x="7478600" y="4763775"/>
              <a:ext cx="871650" cy="583900"/>
              <a:chOff x="7478600" y="4763775"/>
              <a:chExt cx="871650" cy="583900"/>
            </a:xfrm>
          </p:grpSpPr>
          <p:sp>
            <p:nvSpPr>
              <p:cNvPr id="1893" name="Google Shape;1893;p118"/>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18"/>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118"/>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118"/>
            <p:cNvGrpSpPr/>
            <p:nvPr/>
          </p:nvGrpSpPr>
          <p:grpSpPr>
            <a:xfrm>
              <a:off x="8380325" y="4361225"/>
              <a:ext cx="666525" cy="945850"/>
              <a:chOff x="8380325" y="4361225"/>
              <a:chExt cx="666525" cy="945850"/>
            </a:xfrm>
          </p:grpSpPr>
          <p:sp>
            <p:nvSpPr>
              <p:cNvPr id="1897" name="Google Shape;1897;p118"/>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8"/>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9" name="Google Shape;1899;p118"/>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118"/>
            <p:cNvGrpSpPr/>
            <p:nvPr/>
          </p:nvGrpSpPr>
          <p:grpSpPr>
            <a:xfrm>
              <a:off x="8042875" y="4685375"/>
              <a:ext cx="673525" cy="673500"/>
              <a:chOff x="8042875" y="4685375"/>
              <a:chExt cx="673525" cy="673500"/>
            </a:xfrm>
          </p:grpSpPr>
          <p:sp>
            <p:nvSpPr>
              <p:cNvPr id="1901" name="Google Shape;1901;p118"/>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rgbClr val="DC4D69"/>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8"/>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3" name="Google Shape;1903;p118"/>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4" name="Google Shape;1904;p118"/>
            <p:cNvGrpSpPr/>
            <p:nvPr/>
          </p:nvGrpSpPr>
          <p:grpSpPr>
            <a:xfrm>
              <a:off x="8818575" y="4217000"/>
              <a:ext cx="1136275" cy="1136275"/>
              <a:chOff x="8818575" y="4217000"/>
              <a:chExt cx="1136275" cy="1136275"/>
            </a:xfrm>
          </p:grpSpPr>
          <p:sp>
            <p:nvSpPr>
              <p:cNvPr id="1905" name="Google Shape;1905;p118"/>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8"/>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8"/>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8"/>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909"/>
        <p:cNvGrpSpPr/>
        <p:nvPr/>
      </p:nvGrpSpPr>
      <p:grpSpPr>
        <a:xfrm>
          <a:off x="0" y="0"/>
          <a:ext cx="0" cy="0"/>
          <a:chOff x="0" y="0"/>
          <a:chExt cx="0" cy="0"/>
        </a:xfrm>
      </p:grpSpPr>
      <p:sp>
        <p:nvSpPr>
          <p:cNvPr id="1910" name="Google Shape;1910;p119"/>
          <p:cNvSpPr/>
          <p:nvPr/>
        </p:nvSpPr>
        <p:spPr>
          <a:xfrm>
            <a:off x="5362437" y="1438250"/>
            <a:ext cx="3644100" cy="3644100"/>
          </a:xfrm>
          <a:prstGeom prst="ellipse">
            <a:avLst/>
          </a:prstGeom>
          <a:solidFill>
            <a:srgbClr val="674EA7"/>
          </a:solidFill>
          <a:ln>
            <a:noFill/>
          </a:ln>
          <a:effectLst>
            <a:outerShdw blurRad="57150" dist="66675" dir="2940000" algn="bl" rotWithShape="0">
              <a:schemeClr val="dk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119"/>
          <p:cNvGrpSpPr/>
          <p:nvPr/>
        </p:nvGrpSpPr>
        <p:grpSpPr>
          <a:xfrm flipH="1">
            <a:off x="6630330" y="1970161"/>
            <a:ext cx="2328011" cy="3316371"/>
            <a:chOff x="1663725" y="1109225"/>
            <a:chExt cx="2527425" cy="3662475"/>
          </a:xfrm>
        </p:grpSpPr>
        <p:sp>
          <p:nvSpPr>
            <p:cNvPr id="1912" name="Google Shape;1912;p119"/>
            <p:cNvSpPr/>
            <p:nvPr/>
          </p:nvSpPr>
          <p:spPr>
            <a:xfrm>
              <a:off x="3558200" y="1472050"/>
              <a:ext cx="632950" cy="1071375"/>
            </a:xfrm>
            <a:custGeom>
              <a:avLst/>
              <a:gdLst/>
              <a:ahLst/>
              <a:cxnLst/>
              <a:rect l="l" t="t" r="r" b="b"/>
              <a:pathLst>
                <a:path w="25318" h="42855" extrusionOk="0">
                  <a:moveTo>
                    <a:pt x="11622" y="0"/>
                  </a:moveTo>
                  <a:cubicBezTo>
                    <a:pt x="5878" y="0"/>
                    <a:pt x="1218" y="4661"/>
                    <a:pt x="1218" y="10386"/>
                  </a:cubicBezTo>
                  <a:cubicBezTo>
                    <a:pt x="1218" y="14038"/>
                    <a:pt x="3101" y="17252"/>
                    <a:pt x="5935" y="19097"/>
                  </a:cubicBezTo>
                  <a:cubicBezTo>
                    <a:pt x="5098" y="20505"/>
                    <a:pt x="4604" y="22141"/>
                    <a:pt x="4527" y="23872"/>
                  </a:cubicBezTo>
                  <a:cubicBezTo>
                    <a:pt x="1788" y="25755"/>
                    <a:pt x="0" y="28893"/>
                    <a:pt x="0" y="32450"/>
                  </a:cubicBezTo>
                  <a:cubicBezTo>
                    <a:pt x="0" y="38194"/>
                    <a:pt x="4661" y="42854"/>
                    <a:pt x="10405" y="42854"/>
                  </a:cubicBezTo>
                  <a:cubicBezTo>
                    <a:pt x="15978" y="42854"/>
                    <a:pt x="20524" y="38460"/>
                    <a:pt x="20771" y="32906"/>
                  </a:cubicBezTo>
                  <a:cubicBezTo>
                    <a:pt x="23510" y="31023"/>
                    <a:pt x="25279" y="27904"/>
                    <a:pt x="25279" y="24328"/>
                  </a:cubicBezTo>
                  <a:cubicBezTo>
                    <a:pt x="25317" y="20638"/>
                    <a:pt x="23434" y="17462"/>
                    <a:pt x="20600" y="15597"/>
                  </a:cubicBezTo>
                  <a:cubicBezTo>
                    <a:pt x="21513" y="14057"/>
                    <a:pt x="22008" y="12288"/>
                    <a:pt x="22008" y="10386"/>
                  </a:cubicBezTo>
                  <a:cubicBezTo>
                    <a:pt x="22008" y="4661"/>
                    <a:pt x="17347" y="0"/>
                    <a:pt x="11622"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19"/>
            <p:cNvSpPr/>
            <p:nvPr/>
          </p:nvSpPr>
          <p:spPr>
            <a:xfrm>
              <a:off x="2776925" y="3205325"/>
              <a:ext cx="1013825" cy="920150"/>
            </a:xfrm>
            <a:custGeom>
              <a:avLst/>
              <a:gdLst/>
              <a:ahLst/>
              <a:cxnLst/>
              <a:rect l="l" t="t" r="r" b="b"/>
              <a:pathLst>
                <a:path w="40553" h="36806" extrusionOk="0">
                  <a:moveTo>
                    <a:pt x="28056" y="0"/>
                  </a:moveTo>
                  <a:cubicBezTo>
                    <a:pt x="21247" y="0"/>
                    <a:pt x="15711" y="5459"/>
                    <a:pt x="15578" y="12231"/>
                  </a:cubicBezTo>
                  <a:cubicBezTo>
                    <a:pt x="14570" y="11964"/>
                    <a:pt x="13543" y="11850"/>
                    <a:pt x="12478" y="11850"/>
                  </a:cubicBezTo>
                  <a:cubicBezTo>
                    <a:pt x="5592" y="11850"/>
                    <a:pt x="0" y="17442"/>
                    <a:pt x="0" y="24328"/>
                  </a:cubicBezTo>
                  <a:cubicBezTo>
                    <a:pt x="0" y="31232"/>
                    <a:pt x="5592" y="36805"/>
                    <a:pt x="12478" y="36805"/>
                  </a:cubicBezTo>
                  <a:cubicBezTo>
                    <a:pt x="19287" y="36805"/>
                    <a:pt x="24822" y="31365"/>
                    <a:pt x="24956" y="24594"/>
                  </a:cubicBezTo>
                  <a:cubicBezTo>
                    <a:pt x="25964" y="24860"/>
                    <a:pt x="26991" y="24975"/>
                    <a:pt x="28056" y="24975"/>
                  </a:cubicBezTo>
                  <a:cubicBezTo>
                    <a:pt x="34942" y="24975"/>
                    <a:pt x="40534" y="19382"/>
                    <a:pt x="40534" y="12497"/>
                  </a:cubicBezTo>
                  <a:cubicBezTo>
                    <a:pt x="40553" y="5592"/>
                    <a:pt x="34942" y="0"/>
                    <a:pt x="28056"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19"/>
            <p:cNvSpPr/>
            <p:nvPr/>
          </p:nvSpPr>
          <p:spPr>
            <a:xfrm>
              <a:off x="2149225" y="1758775"/>
              <a:ext cx="1999125" cy="3012925"/>
            </a:xfrm>
            <a:custGeom>
              <a:avLst/>
              <a:gdLst/>
              <a:ahLst/>
              <a:cxnLst/>
              <a:rect l="l" t="t" r="r" b="b"/>
              <a:pathLst>
                <a:path w="79965" h="120517" extrusionOk="0">
                  <a:moveTo>
                    <a:pt x="65528" y="1"/>
                  </a:moveTo>
                  <a:cubicBezTo>
                    <a:pt x="65528" y="1"/>
                    <a:pt x="73516" y="12593"/>
                    <a:pt x="72166" y="20924"/>
                  </a:cubicBezTo>
                  <a:lnTo>
                    <a:pt x="71329" y="23720"/>
                  </a:lnTo>
                  <a:cubicBezTo>
                    <a:pt x="70644" y="26002"/>
                    <a:pt x="71139" y="28513"/>
                    <a:pt x="72641" y="30339"/>
                  </a:cubicBezTo>
                  <a:lnTo>
                    <a:pt x="78367" y="37225"/>
                  </a:lnTo>
                  <a:cubicBezTo>
                    <a:pt x="79964" y="39165"/>
                    <a:pt x="79394" y="42132"/>
                    <a:pt x="77206" y="43273"/>
                  </a:cubicBezTo>
                  <a:lnTo>
                    <a:pt x="74867" y="44491"/>
                  </a:lnTo>
                  <a:cubicBezTo>
                    <a:pt x="74867" y="44491"/>
                    <a:pt x="76883" y="48409"/>
                    <a:pt x="77530" y="48694"/>
                  </a:cubicBezTo>
                  <a:cubicBezTo>
                    <a:pt x="78176" y="48960"/>
                    <a:pt x="79489" y="53164"/>
                    <a:pt x="75323" y="54781"/>
                  </a:cubicBezTo>
                  <a:cubicBezTo>
                    <a:pt x="75323" y="54781"/>
                    <a:pt x="78956" y="58033"/>
                    <a:pt x="75323" y="60050"/>
                  </a:cubicBezTo>
                  <a:cubicBezTo>
                    <a:pt x="75323" y="60050"/>
                    <a:pt x="71424" y="60715"/>
                    <a:pt x="72204" y="63721"/>
                  </a:cubicBezTo>
                  <a:cubicBezTo>
                    <a:pt x="72204" y="63721"/>
                    <a:pt x="74220" y="71900"/>
                    <a:pt x="66364" y="72508"/>
                  </a:cubicBezTo>
                  <a:cubicBezTo>
                    <a:pt x="61419" y="72927"/>
                    <a:pt x="53678" y="67734"/>
                    <a:pt x="49094" y="71462"/>
                  </a:cubicBezTo>
                  <a:cubicBezTo>
                    <a:pt x="46393" y="73688"/>
                    <a:pt x="44414" y="79907"/>
                    <a:pt x="43539" y="83255"/>
                  </a:cubicBezTo>
                  <a:cubicBezTo>
                    <a:pt x="42265" y="88067"/>
                    <a:pt x="42132" y="93184"/>
                    <a:pt x="43216" y="98034"/>
                  </a:cubicBezTo>
                  <a:cubicBezTo>
                    <a:pt x="45841" y="109751"/>
                    <a:pt x="64044" y="116351"/>
                    <a:pt x="76978" y="120517"/>
                  </a:cubicBezTo>
                  <a:lnTo>
                    <a:pt x="1" y="120060"/>
                  </a:lnTo>
                  <a:cubicBezTo>
                    <a:pt x="1" y="120060"/>
                    <a:pt x="2207" y="103797"/>
                    <a:pt x="6639" y="89189"/>
                  </a:cubicBezTo>
                  <a:cubicBezTo>
                    <a:pt x="11052" y="74562"/>
                    <a:pt x="10272" y="60601"/>
                    <a:pt x="10272" y="60601"/>
                  </a:cubicBezTo>
                  <a:lnTo>
                    <a:pt x="17918" y="7115"/>
                  </a:ln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9"/>
            <p:cNvSpPr/>
            <p:nvPr/>
          </p:nvSpPr>
          <p:spPr>
            <a:xfrm>
              <a:off x="3569600" y="2480150"/>
              <a:ext cx="308650" cy="76600"/>
            </a:xfrm>
            <a:custGeom>
              <a:avLst/>
              <a:gdLst/>
              <a:ahLst/>
              <a:cxnLst/>
              <a:rect l="l" t="t" r="r" b="b"/>
              <a:pathLst>
                <a:path w="12346" h="3064" extrusionOk="0">
                  <a:moveTo>
                    <a:pt x="1" y="1"/>
                  </a:moveTo>
                  <a:lnTo>
                    <a:pt x="1" y="1"/>
                  </a:lnTo>
                  <a:cubicBezTo>
                    <a:pt x="1028" y="1408"/>
                    <a:pt x="2626" y="2454"/>
                    <a:pt x="4433" y="2854"/>
                  </a:cubicBezTo>
                  <a:cubicBezTo>
                    <a:pt x="5024" y="2994"/>
                    <a:pt x="5638" y="3064"/>
                    <a:pt x="6257" y="3064"/>
                  </a:cubicBezTo>
                  <a:cubicBezTo>
                    <a:pt x="7151" y="3064"/>
                    <a:pt x="8056" y="2918"/>
                    <a:pt x="8922" y="2625"/>
                  </a:cubicBezTo>
                  <a:cubicBezTo>
                    <a:pt x="9402" y="2869"/>
                    <a:pt x="9907" y="2953"/>
                    <a:pt x="10378" y="2953"/>
                  </a:cubicBezTo>
                  <a:cubicBezTo>
                    <a:pt x="11453" y="2953"/>
                    <a:pt x="12345" y="2511"/>
                    <a:pt x="12345" y="2511"/>
                  </a:cubicBezTo>
                  <a:cubicBezTo>
                    <a:pt x="11128" y="2226"/>
                    <a:pt x="8827" y="267"/>
                    <a:pt x="8827" y="267"/>
                  </a:cubicBezTo>
                  <a:cubicBezTo>
                    <a:pt x="7723" y="1184"/>
                    <a:pt x="6213" y="1751"/>
                    <a:pt x="4643" y="1751"/>
                  </a:cubicBezTo>
                  <a:cubicBezTo>
                    <a:pt x="4618" y="1751"/>
                    <a:pt x="4592" y="1751"/>
                    <a:pt x="4566" y="1750"/>
                  </a:cubicBezTo>
                  <a:cubicBezTo>
                    <a:pt x="2987" y="1750"/>
                    <a:pt x="1294" y="1142"/>
                    <a:pt x="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9"/>
            <p:cNvSpPr/>
            <p:nvPr/>
          </p:nvSpPr>
          <p:spPr>
            <a:xfrm>
              <a:off x="3460725" y="2236900"/>
              <a:ext cx="423700" cy="162850"/>
            </a:xfrm>
            <a:custGeom>
              <a:avLst/>
              <a:gdLst/>
              <a:ahLst/>
              <a:cxnLst/>
              <a:rect l="l" t="t" r="r" b="b"/>
              <a:pathLst>
                <a:path w="16948" h="6514" extrusionOk="0">
                  <a:moveTo>
                    <a:pt x="8468" y="1"/>
                  </a:moveTo>
                  <a:cubicBezTo>
                    <a:pt x="8031" y="1"/>
                    <a:pt x="7596" y="29"/>
                    <a:pt x="7171" y="87"/>
                  </a:cubicBezTo>
                  <a:cubicBezTo>
                    <a:pt x="5174" y="315"/>
                    <a:pt x="3386" y="1171"/>
                    <a:pt x="2150" y="2312"/>
                  </a:cubicBezTo>
                  <a:cubicBezTo>
                    <a:pt x="913" y="3454"/>
                    <a:pt x="209" y="4842"/>
                    <a:pt x="38" y="6193"/>
                  </a:cubicBezTo>
                  <a:cubicBezTo>
                    <a:pt x="0" y="6345"/>
                    <a:pt x="95" y="6459"/>
                    <a:pt x="228" y="6497"/>
                  </a:cubicBezTo>
                  <a:cubicBezTo>
                    <a:pt x="259" y="6508"/>
                    <a:pt x="290" y="6514"/>
                    <a:pt x="321" y="6514"/>
                  </a:cubicBezTo>
                  <a:cubicBezTo>
                    <a:pt x="445" y="6514"/>
                    <a:pt x="567" y="6428"/>
                    <a:pt x="628" y="6307"/>
                  </a:cubicBezTo>
                  <a:cubicBezTo>
                    <a:pt x="1179" y="5146"/>
                    <a:pt x="2073" y="4081"/>
                    <a:pt x="3291" y="3321"/>
                  </a:cubicBezTo>
                  <a:cubicBezTo>
                    <a:pt x="4508" y="2560"/>
                    <a:pt x="5954" y="2103"/>
                    <a:pt x="7437" y="2065"/>
                  </a:cubicBezTo>
                  <a:cubicBezTo>
                    <a:pt x="7537" y="2061"/>
                    <a:pt x="7637" y="2059"/>
                    <a:pt x="7737" y="2059"/>
                  </a:cubicBezTo>
                  <a:cubicBezTo>
                    <a:pt x="9084" y="2059"/>
                    <a:pt x="10430" y="2412"/>
                    <a:pt x="11546" y="2978"/>
                  </a:cubicBezTo>
                  <a:cubicBezTo>
                    <a:pt x="12744" y="3606"/>
                    <a:pt x="13676" y="4500"/>
                    <a:pt x="14304" y="5508"/>
                  </a:cubicBezTo>
                  <a:cubicBezTo>
                    <a:pt x="14567" y="5957"/>
                    <a:pt x="15045" y="6192"/>
                    <a:pt x="15541" y="6192"/>
                  </a:cubicBezTo>
                  <a:cubicBezTo>
                    <a:pt x="15655" y="6192"/>
                    <a:pt x="15769" y="6179"/>
                    <a:pt x="15883" y="6155"/>
                  </a:cubicBezTo>
                  <a:cubicBezTo>
                    <a:pt x="16548" y="5983"/>
                    <a:pt x="16948" y="5337"/>
                    <a:pt x="16643" y="4671"/>
                  </a:cubicBezTo>
                  <a:cubicBezTo>
                    <a:pt x="16035" y="3225"/>
                    <a:pt x="14703" y="1894"/>
                    <a:pt x="12991" y="1038"/>
                  </a:cubicBezTo>
                  <a:cubicBezTo>
                    <a:pt x="11651" y="368"/>
                    <a:pt x="10043" y="1"/>
                    <a:pt x="8468"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19"/>
            <p:cNvSpPr/>
            <p:nvPr/>
          </p:nvSpPr>
          <p:spPr>
            <a:xfrm>
              <a:off x="1663725" y="1109225"/>
              <a:ext cx="2388575" cy="2797025"/>
            </a:xfrm>
            <a:custGeom>
              <a:avLst/>
              <a:gdLst/>
              <a:ahLst/>
              <a:cxnLst/>
              <a:rect l="l" t="t" r="r" b="b"/>
              <a:pathLst>
                <a:path w="95543" h="111881" extrusionOk="0">
                  <a:moveTo>
                    <a:pt x="86507" y="9169"/>
                  </a:moveTo>
                  <a:cubicBezTo>
                    <a:pt x="84301" y="4528"/>
                    <a:pt x="79565" y="1351"/>
                    <a:pt x="74087" y="1351"/>
                  </a:cubicBezTo>
                  <a:cubicBezTo>
                    <a:pt x="70416" y="1351"/>
                    <a:pt x="67087" y="2797"/>
                    <a:pt x="64614" y="5136"/>
                  </a:cubicBezTo>
                  <a:cubicBezTo>
                    <a:pt x="62218" y="2017"/>
                    <a:pt x="58451" y="1"/>
                    <a:pt x="54229" y="1"/>
                  </a:cubicBezTo>
                  <a:cubicBezTo>
                    <a:pt x="50444" y="1"/>
                    <a:pt x="47039" y="1579"/>
                    <a:pt x="44661" y="4147"/>
                  </a:cubicBezTo>
                  <a:lnTo>
                    <a:pt x="44642" y="4204"/>
                  </a:lnTo>
                  <a:cubicBezTo>
                    <a:pt x="42740" y="3234"/>
                    <a:pt x="40610" y="2683"/>
                    <a:pt x="38346" y="2683"/>
                  </a:cubicBezTo>
                  <a:cubicBezTo>
                    <a:pt x="31195" y="2683"/>
                    <a:pt x="25317" y="8122"/>
                    <a:pt x="24632" y="15122"/>
                  </a:cubicBezTo>
                  <a:cubicBezTo>
                    <a:pt x="24195" y="15065"/>
                    <a:pt x="23738" y="15046"/>
                    <a:pt x="23301" y="15046"/>
                  </a:cubicBezTo>
                  <a:cubicBezTo>
                    <a:pt x="15693" y="15046"/>
                    <a:pt x="9511" y="21228"/>
                    <a:pt x="9511" y="28836"/>
                  </a:cubicBezTo>
                  <a:cubicBezTo>
                    <a:pt x="9511" y="29920"/>
                    <a:pt x="9644" y="30985"/>
                    <a:pt x="9891" y="32013"/>
                  </a:cubicBezTo>
                  <a:cubicBezTo>
                    <a:pt x="4337" y="33801"/>
                    <a:pt x="305" y="39012"/>
                    <a:pt x="305" y="45137"/>
                  </a:cubicBezTo>
                  <a:cubicBezTo>
                    <a:pt x="305" y="50444"/>
                    <a:pt x="3291" y="55028"/>
                    <a:pt x="7666" y="57348"/>
                  </a:cubicBezTo>
                  <a:cubicBezTo>
                    <a:pt x="3139" y="59593"/>
                    <a:pt x="0" y="64291"/>
                    <a:pt x="0" y="69712"/>
                  </a:cubicBezTo>
                  <a:cubicBezTo>
                    <a:pt x="0" y="76198"/>
                    <a:pt x="4489" y="81638"/>
                    <a:pt x="10557" y="83121"/>
                  </a:cubicBezTo>
                  <a:cubicBezTo>
                    <a:pt x="10215" y="84168"/>
                    <a:pt x="10024" y="85271"/>
                    <a:pt x="10024" y="86412"/>
                  </a:cubicBezTo>
                  <a:cubicBezTo>
                    <a:pt x="10024" y="92270"/>
                    <a:pt x="14780" y="97026"/>
                    <a:pt x="20638" y="97026"/>
                  </a:cubicBezTo>
                  <a:cubicBezTo>
                    <a:pt x="21817" y="97026"/>
                    <a:pt x="22959" y="96835"/>
                    <a:pt x="24024" y="96455"/>
                  </a:cubicBezTo>
                  <a:cubicBezTo>
                    <a:pt x="24956" y="102275"/>
                    <a:pt x="29711" y="106821"/>
                    <a:pt x="35626" y="107411"/>
                  </a:cubicBezTo>
                  <a:cubicBezTo>
                    <a:pt x="37909" y="110150"/>
                    <a:pt x="41371" y="111881"/>
                    <a:pt x="45213" y="111881"/>
                  </a:cubicBezTo>
                  <a:cubicBezTo>
                    <a:pt x="52118" y="111881"/>
                    <a:pt x="57691" y="106289"/>
                    <a:pt x="57691" y="99403"/>
                  </a:cubicBezTo>
                  <a:cubicBezTo>
                    <a:pt x="57691" y="98091"/>
                    <a:pt x="57500" y="96854"/>
                    <a:pt x="57120" y="95675"/>
                  </a:cubicBezTo>
                  <a:cubicBezTo>
                    <a:pt x="60639" y="93773"/>
                    <a:pt x="63055" y="90026"/>
                    <a:pt x="63055" y="85727"/>
                  </a:cubicBezTo>
                  <a:cubicBezTo>
                    <a:pt x="63055" y="82132"/>
                    <a:pt x="61381" y="78956"/>
                    <a:pt x="58775" y="76883"/>
                  </a:cubicBezTo>
                  <a:cubicBezTo>
                    <a:pt x="60030" y="75418"/>
                    <a:pt x="60791" y="73478"/>
                    <a:pt x="60791" y="71386"/>
                  </a:cubicBezTo>
                  <a:cubicBezTo>
                    <a:pt x="60791" y="68685"/>
                    <a:pt x="57196" y="66326"/>
                    <a:pt x="55218" y="64785"/>
                  </a:cubicBezTo>
                  <a:cubicBezTo>
                    <a:pt x="57082" y="63207"/>
                    <a:pt x="57881" y="56625"/>
                    <a:pt x="57481" y="55636"/>
                  </a:cubicBezTo>
                  <a:cubicBezTo>
                    <a:pt x="62008" y="56226"/>
                    <a:pt x="67106" y="50995"/>
                    <a:pt x="67106" y="46811"/>
                  </a:cubicBezTo>
                  <a:cubicBezTo>
                    <a:pt x="67106" y="46050"/>
                    <a:pt x="67011" y="45308"/>
                    <a:pt x="66821" y="44623"/>
                  </a:cubicBezTo>
                  <a:cubicBezTo>
                    <a:pt x="67106" y="44642"/>
                    <a:pt x="67391" y="44661"/>
                    <a:pt x="67677" y="44661"/>
                  </a:cubicBezTo>
                  <a:cubicBezTo>
                    <a:pt x="72869" y="44661"/>
                    <a:pt x="77054" y="40477"/>
                    <a:pt x="77054" y="35303"/>
                  </a:cubicBezTo>
                  <a:cubicBezTo>
                    <a:pt x="77054" y="34714"/>
                    <a:pt x="76997" y="34143"/>
                    <a:pt x="76883" y="33572"/>
                  </a:cubicBezTo>
                  <a:cubicBezTo>
                    <a:pt x="77130" y="33591"/>
                    <a:pt x="77358" y="33610"/>
                    <a:pt x="77624" y="33610"/>
                  </a:cubicBezTo>
                  <a:cubicBezTo>
                    <a:pt x="81029" y="33610"/>
                    <a:pt x="83787" y="30871"/>
                    <a:pt x="83825" y="27486"/>
                  </a:cubicBezTo>
                  <a:cubicBezTo>
                    <a:pt x="84605" y="27695"/>
                    <a:pt x="85442" y="27809"/>
                    <a:pt x="86298" y="27809"/>
                  </a:cubicBezTo>
                  <a:cubicBezTo>
                    <a:pt x="91415" y="27809"/>
                    <a:pt x="95542" y="23624"/>
                    <a:pt x="95542" y="18489"/>
                  </a:cubicBezTo>
                  <a:cubicBezTo>
                    <a:pt x="95523" y="13429"/>
                    <a:pt x="91510" y="9283"/>
                    <a:pt x="86507" y="9169"/>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19"/>
            <p:cNvSpPr/>
            <p:nvPr/>
          </p:nvSpPr>
          <p:spPr>
            <a:xfrm>
              <a:off x="2958575" y="2430225"/>
              <a:ext cx="318625" cy="435125"/>
            </a:xfrm>
            <a:custGeom>
              <a:avLst/>
              <a:gdLst/>
              <a:ahLst/>
              <a:cxnLst/>
              <a:rect l="l" t="t" r="r" b="b"/>
              <a:pathLst>
                <a:path w="12745" h="17405" extrusionOk="0">
                  <a:moveTo>
                    <a:pt x="12744" y="8712"/>
                  </a:moveTo>
                  <a:cubicBezTo>
                    <a:pt x="12744" y="13505"/>
                    <a:pt x="9891" y="17404"/>
                    <a:pt x="6372" y="17404"/>
                  </a:cubicBezTo>
                  <a:cubicBezTo>
                    <a:pt x="2853" y="17404"/>
                    <a:pt x="0" y="13505"/>
                    <a:pt x="0" y="8712"/>
                  </a:cubicBezTo>
                  <a:cubicBezTo>
                    <a:pt x="0" y="3900"/>
                    <a:pt x="2853" y="0"/>
                    <a:pt x="6372" y="0"/>
                  </a:cubicBezTo>
                  <a:cubicBezTo>
                    <a:pt x="9891" y="0"/>
                    <a:pt x="12744" y="3900"/>
                    <a:pt x="12744" y="8712"/>
                  </a:cubicBez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19"/>
            <p:cNvSpPr/>
            <p:nvPr/>
          </p:nvSpPr>
          <p:spPr>
            <a:xfrm>
              <a:off x="3072225" y="2784950"/>
              <a:ext cx="191175" cy="191675"/>
            </a:xfrm>
            <a:custGeom>
              <a:avLst/>
              <a:gdLst/>
              <a:ahLst/>
              <a:cxnLst/>
              <a:rect l="l" t="t" r="r" b="b"/>
              <a:pathLst>
                <a:path w="7647" h="7667" extrusionOk="0">
                  <a:moveTo>
                    <a:pt x="3823" y="1"/>
                  </a:moveTo>
                  <a:cubicBezTo>
                    <a:pt x="1712" y="1"/>
                    <a:pt x="0" y="1732"/>
                    <a:pt x="0" y="3843"/>
                  </a:cubicBezTo>
                  <a:cubicBezTo>
                    <a:pt x="0" y="5954"/>
                    <a:pt x="1712" y="7666"/>
                    <a:pt x="3823" y="7666"/>
                  </a:cubicBezTo>
                  <a:cubicBezTo>
                    <a:pt x="5935" y="7666"/>
                    <a:pt x="7647" y="5954"/>
                    <a:pt x="7647" y="3843"/>
                  </a:cubicBezTo>
                  <a:cubicBezTo>
                    <a:pt x="7647" y="1732"/>
                    <a:pt x="5935" y="1"/>
                    <a:pt x="3823" y="1"/>
                  </a:cubicBezTo>
                  <a:close/>
                </a:path>
              </a:pathLst>
            </a:custGeom>
            <a:solidFill>
              <a:srgbClr val="F1E2D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119"/>
          <p:cNvGrpSpPr/>
          <p:nvPr/>
        </p:nvGrpSpPr>
        <p:grpSpPr>
          <a:xfrm flipH="1">
            <a:off x="7704309" y="1936565"/>
            <a:ext cx="2357371" cy="3349965"/>
            <a:chOff x="465875" y="1116825"/>
            <a:chExt cx="2559300" cy="3699575"/>
          </a:xfrm>
        </p:grpSpPr>
        <p:sp>
          <p:nvSpPr>
            <p:cNvPr id="1921" name="Google Shape;1921;p119"/>
            <p:cNvSpPr/>
            <p:nvPr/>
          </p:nvSpPr>
          <p:spPr>
            <a:xfrm>
              <a:off x="1831575" y="1289925"/>
              <a:ext cx="1124650" cy="3367175"/>
            </a:xfrm>
            <a:custGeom>
              <a:avLst/>
              <a:gdLst/>
              <a:ahLst/>
              <a:cxnLst/>
              <a:rect l="l" t="t" r="r" b="b"/>
              <a:pathLst>
                <a:path w="44986" h="134687" extrusionOk="0">
                  <a:moveTo>
                    <a:pt x="17918" y="0"/>
                  </a:moveTo>
                  <a:cubicBezTo>
                    <a:pt x="23434" y="2207"/>
                    <a:pt x="28989" y="4604"/>
                    <a:pt x="33630" y="8484"/>
                  </a:cubicBezTo>
                  <a:cubicBezTo>
                    <a:pt x="38271" y="12364"/>
                    <a:pt x="41980" y="17937"/>
                    <a:pt x="42474" y="24214"/>
                  </a:cubicBezTo>
                  <a:cubicBezTo>
                    <a:pt x="43330" y="34828"/>
                    <a:pt x="35189" y="44585"/>
                    <a:pt x="36407" y="55142"/>
                  </a:cubicBezTo>
                  <a:cubicBezTo>
                    <a:pt x="37567" y="65356"/>
                    <a:pt x="44985" y="73250"/>
                    <a:pt x="42874" y="83920"/>
                  </a:cubicBezTo>
                  <a:cubicBezTo>
                    <a:pt x="42132" y="87686"/>
                    <a:pt x="40458" y="91243"/>
                    <a:pt x="38081" y="94229"/>
                  </a:cubicBezTo>
                  <a:cubicBezTo>
                    <a:pt x="35608" y="97349"/>
                    <a:pt x="33230" y="99822"/>
                    <a:pt x="32108" y="103816"/>
                  </a:cubicBezTo>
                  <a:cubicBezTo>
                    <a:pt x="31081" y="107487"/>
                    <a:pt x="31823" y="111653"/>
                    <a:pt x="34029" y="114658"/>
                  </a:cubicBezTo>
                  <a:cubicBezTo>
                    <a:pt x="36236" y="117663"/>
                    <a:pt x="39849" y="119413"/>
                    <a:pt x="43425" y="119223"/>
                  </a:cubicBezTo>
                  <a:cubicBezTo>
                    <a:pt x="43425" y="119223"/>
                    <a:pt x="26972" y="134687"/>
                    <a:pt x="1" y="121772"/>
                  </a:cubicBezTo>
                  <a:lnTo>
                    <a:pt x="8218" y="134"/>
                  </a:ln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19"/>
            <p:cNvSpPr/>
            <p:nvPr/>
          </p:nvSpPr>
          <p:spPr>
            <a:xfrm>
              <a:off x="1390775" y="1463500"/>
              <a:ext cx="1634400" cy="3352900"/>
            </a:xfrm>
            <a:custGeom>
              <a:avLst/>
              <a:gdLst/>
              <a:ahLst/>
              <a:cxnLst/>
              <a:rect l="l" t="t" r="r" b="b"/>
              <a:pathLst>
                <a:path w="65376" h="134116" extrusionOk="0">
                  <a:moveTo>
                    <a:pt x="38232" y="0"/>
                  </a:moveTo>
                  <a:cubicBezTo>
                    <a:pt x="38232" y="0"/>
                    <a:pt x="53487" y="9929"/>
                    <a:pt x="50995" y="28379"/>
                  </a:cubicBezTo>
                  <a:cubicBezTo>
                    <a:pt x="49531" y="39278"/>
                    <a:pt x="51775" y="43710"/>
                    <a:pt x="55922" y="48427"/>
                  </a:cubicBezTo>
                  <a:cubicBezTo>
                    <a:pt x="59669" y="52669"/>
                    <a:pt x="58433" y="55693"/>
                    <a:pt x="55922" y="56321"/>
                  </a:cubicBezTo>
                  <a:lnTo>
                    <a:pt x="53734" y="57024"/>
                  </a:lnTo>
                  <a:cubicBezTo>
                    <a:pt x="52536" y="57081"/>
                    <a:pt x="51737" y="58242"/>
                    <a:pt x="52118" y="59383"/>
                  </a:cubicBezTo>
                  <a:cubicBezTo>
                    <a:pt x="52403" y="60220"/>
                    <a:pt x="52688" y="61019"/>
                    <a:pt x="53088" y="61799"/>
                  </a:cubicBezTo>
                  <a:cubicBezTo>
                    <a:pt x="53449" y="62464"/>
                    <a:pt x="53772" y="63301"/>
                    <a:pt x="53810" y="64062"/>
                  </a:cubicBezTo>
                  <a:cubicBezTo>
                    <a:pt x="53829" y="64728"/>
                    <a:pt x="53240" y="65279"/>
                    <a:pt x="52726" y="65603"/>
                  </a:cubicBezTo>
                  <a:cubicBezTo>
                    <a:pt x="52403" y="65831"/>
                    <a:pt x="51262" y="66345"/>
                    <a:pt x="51090" y="66421"/>
                  </a:cubicBezTo>
                  <a:cubicBezTo>
                    <a:pt x="51395" y="66630"/>
                    <a:pt x="52612" y="67029"/>
                    <a:pt x="52974" y="67847"/>
                  </a:cubicBezTo>
                  <a:cubicBezTo>
                    <a:pt x="53240" y="68437"/>
                    <a:pt x="53240" y="69597"/>
                    <a:pt x="51775" y="70225"/>
                  </a:cubicBezTo>
                  <a:cubicBezTo>
                    <a:pt x="51775" y="70225"/>
                    <a:pt x="48808" y="71157"/>
                    <a:pt x="49398" y="74162"/>
                  </a:cubicBezTo>
                  <a:lnTo>
                    <a:pt x="49740" y="77072"/>
                  </a:lnTo>
                  <a:cubicBezTo>
                    <a:pt x="50177" y="80800"/>
                    <a:pt x="48637" y="85194"/>
                    <a:pt x="43235" y="84281"/>
                  </a:cubicBezTo>
                  <a:lnTo>
                    <a:pt x="35969" y="82779"/>
                  </a:lnTo>
                  <a:cubicBezTo>
                    <a:pt x="29863" y="82893"/>
                    <a:pt x="24309" y="86050"/>
                    <a:pt x="23396" y="91889"/>
                  </a:cubicBezTo>
                  <a:cubicBezTo>
                    <a:pt x="21913" y="101115"/>
                    <a:pt x="20961" y="104025"/>
                    <a:pt x="26820" y="113535"/>
                  </a:cubicBezTo>
                  <a:cubicBezTo>
                    <a:pt x="34162" y="125480"/>
                    <a:pt x="62902" y="131072"/>
                    <a:pt x="65375" y="132822"/>
                  </a:cubicBezTo>
                  <a:lnTo>
                    <a:pt x="1" y="134116"/>
                  </a:lnTo>
                  <a:lnTo>
                    <a:pt x="1846" y="0"/>
                  </a:lnTo>
                  <a:lnTo>
                    <a:pt x="38061" y="533"/>
                  </a:lnTo>
                </a:path>
              </a:pathLst>
            </a:custGeom>
            <a:solidFill>
              <a:srgbClr val="F1B09B"/>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19"/>
            <p:cNvSpPr/>
            <p:nvPr/>
          </p:nvSpPr>
          <p:spPr>
            <a:xfrm>
              <a:off x="2280950" y="2423100"/>
              <a:ext cx="325275" cy="80125"/>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19"/>
            <p:cNvSpPr/>
            <p:nvPr/>
          </p:nvSpPr>
          <p:spPr>
            <a:xfrm>
              <a:off x="2169200" y="2200075"/>
              <a:ext cx="431800" cy="140800"/>
            </a:xfrm>
            <a:custGeom>
              <a:avLst/>
              <a:gdLst/>
              <a:ahLst/>
              <a:cxnLst/>
              <a:rect l="l" t="t" r="r" b="b"/>
              <a:pathLst>
                <a:path w="17272" h="5632" extrusionOk="0">
                  <a:moveTo>
                    <a:pt x="8884" y="1"/>
                  </a:moveTo>
                  <a:cubicBezTo>
                    <a:pt x="8458" y="1"/>
                    <a:pt x="8032" y="26"/>
                    <a:pt x="7609" y="76"/>
                  </a:cubicBezTo>
                  <a:cubicBezTo>
                    <a:pt x="5878" y="267"/>
                    <a:pt x="4242" y="894"/>
                    <a:pt x="2930" y="1826"/>
                  </a:cubicBezTo>
                  <a:cubicBezTo>
                    <a:pt x="1617" y="2720"/>
                    <a:pt x="628" y="3919"/>
                    <a:pt x="58" y="5212"/>
                  </a:cubicBezTo>
                  <a:cubicBezTo>
                    <a:pt x="1" y="5345"/>
                    <a:pt x="39" y="5497"/>
                    <a:pt x="153" y="5573"/>
                  </a:cubicBezTo>
                  <a:cubicBezTo>
                    <a:pt x="206" y="5612"/>
                    <a:pt x="269" y="5631"/>
                    <a:pt x="334" y="5631"/>
                  </a:cubicBezTo>
                  <a:cubicBezTo>
                    <a:pt x="430" y="5631"/>
                    <a:pt x="530" y="5588"/>
                    <a:pt x="609" y="5497"/>
                  </a:cubicBezTo>
                  <a:cubicBezTo>
                    <a:pt x="1465" y="4451"/>
                    <a:pt x="2568" y="3595"/>
                    <a:pt x="3805" y="3025"/>
                  </a:cubicBezTo>
                  <a:cubicBezTo>
                    <a:pt x="5079" y="2454"/>
                    <a:pt x="6449" y="2131"/>
                    <a:pt x="7799" y="2131"/>
                  </a:cubicBezTo>
                  <a:cubicBezTo>
                    <a:pt x="7842" y="2130"/>
                    <a:pt x="7885" y="2130"/>
                    <a:pt x="7928" y="2130"/>
                  </a:cubicBezTo>
                  <a:cubicBezTo>
                    <a:pt x="9253" y="2130"/>
                    <a:pt x="10556" y="2413"/>
                    <a:pt x="11698" y="2910"/>
                  </a:cubicBezTo>
                  <a:cubicBezTo>
                    <a:pt x="12916" y="3405"/>
                    <a:pt x="13962" y="4166"/>
                    <a:pt x="14799" y="5060"/>
                  </a:cubicBezTo>
                  <a:cubicBezTo>
                    <a:pt x="15080" y="5352"/>
                    <a:pt x="15462" y="5501"/>
                    <a:pt x="15838" y="5501"/>
                  </a:cubicBezTo>
                  <a:cubicBezTo>
                    <a:pt x="16073" y="5501"/>
                    <a:pt x="16306" y="5443"/>
                    <a:pt x="16511" y="5326"/>
                  </a:cubicBezTo>
                  <a:cubicBezTo>
                    <a:pt x="17100" y="4984"/>
                    <a:pt x="17272" y="4223"/>
                    <a:pt x="16815" y="3614"/>
                  </a:cubicBezTo>
                  <a:cubicBezTo>
                    <a:pt x="15826" y="2359"/>
                    <a:pt x="14399" y="1332"/>
                    <a:pt x="12783" y="723"/>
                  </a:cubicBezTo>
                  <a:cubicBezTo>
                    <a:pt x="11557" y="247"/>
                    <a:pt x="10221" y="1"/>
                    <a:pt x="8884" y="1"/>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19"/>
            <p:cNvSpPr/>
            <p:nvPr/>
          </p:nvSpPr>
          <p:spPr>
            <a:xfrm>
              <a:off x="465875" y="1116825"/>
              <a:ext cx="2076150" cy="3450400"/>
            </a:xfrm>
            <a:custGeom>
              <a:avLst/>
              <a:gdLst/>
              <a:ahLst/>
              <a:cxnLst/>
              <a:rect l="l" t="t" r="r" b="b"/>
              <a:pathLst>
                <a:path w="83046" h="138016" extrusionOk="0">
                  <a:moveTo>
                    <a:pt x="1922" y="105642"/>
                  </a:moveTo>
                  <a:cubicBezTo>
                    <a:pt x="1351" y="108115"/>
                    <a:pt x="1" y="120003"/>
                    <a:pt x="23263" y="128239"/>
                  </a:cubicBezTo>
                  <a:cubicBezTo>
                    <a:pt x="50863" y="138016"/>
                    <a:pt x="73783" y="127098"/>
                    <a:pt x="73783" y="127098"/>
                  </a:cubicBezTo>
                  <a:cubicBezTo>
                    <a:pt x="68115" y="128372"/>
                    <a:pt x="60944" y="118006"/>
                    <a:pt x="57919" y="113022"/>
                  </a:cubicBezTo>
                  <a:cubicBezTo>
                    <a:pt x="54895" y="108077"/>
                    <a:pt x="55371" y="101230"/>
                    <a:pt x="59080" y="96760"/>
                  </a:cubicBezTo>
                  <a:cubicBezTo>
                    <a:pt x="61039" y="94420"/>
                    <a:pt x="63759" y="92670"/>
                    <a:pt x="65166" y="89950"/>
                  </a:cubicBezTo>
                  <a:cubicBezTo>
                    <a:pt x="67468" y="85442"/>
                    <a:pt x="65376" y="79907"/>
                    <a:pt x="62389" y="75837"/>
                  </a:cubicBezTo>
                  <a:cubicBezTo>
                    <a:pt x="59384" y="71785"/>
                    <a:pt x="55466" y="68267"/>
                    <a:pt x="53621" y="63568"/>
                  </a:cubicBezTo>
                  <a:cubicBezTo>
                    <a:pt x="51681" y="58756"/>
                    <a:pt x="52289" y="52974"/>
                    <a:pt x="55142" y="48618"/>
                  </a:cubicBezTo>
                  <a:cubicBezTo>
                    <a:pt x="57615" y="44890"/>
                    <a:pt x="61514" y="42341"/>
                    <a:pt x="65433" y="40211"/>
                  </a:cubicBezTo>
                  <a:cubicBezTo>
                    <a:pt x="69351" y="38062"/>
                    <a:pt x="73497" y="36159"/>
                    <a:pt x="76921" y="33268"/>
                  </a:cubicBezTo>
                  <a:cubicBezTo>
                    <a:pt x="80345" y="30377"/>
                    <a:pt x="83046" y="26250"/>
                    <a:pt x="82951" y="21761"/>
                  </a:cubicBezTo>
                  <a:cubicBezTo>
                    <a:pt x="82856" y="17253"/>
                    <a:pt x="82114" y="9682"/>
                    <a:pt x="68971" y="4851"/>
                  </a:cubicBezTo>
                  <a:cubicBezTo>
                    <a:pt x="55827" y="1"/>
                    <a:pt x="38746" y="5308"/>
                    <a:pt x="38746" y="5308"/>
                  </a:cubicBezTo>
                  <a:cubicBezTo>
                    <a:pt x="28057" y="8161"/>
                    <a:pt x="12764" y="16378"/>
                    <a:pt x="10215" y="34314"/>
                  </a:cubicBezTo>
                  <a:cubicBezTo>
                    <a:pt x="9359" y="40344"/>
                    <a:pt x="12365" y="46259"/>
                    <a:pt x="11775" y="52346"/>
                  </a:cubicBezTo>
                  <a:cubicBezTo>
                    <a:pt x="11433" y="55751"/>
                    <a:pt x="10367" y="59079"/>
                    <a:pt x="8674" y="62047"/>
                  </a:cubicBezTo>
                  <a:cubicBezTo>
                    <a:pt x="7305" y="64481"/>
                    <a:pt x="5498" y="66707"/>
                    <a:pt x="4737" y="69427"/>
                  </a:cubicBezTo>
                  <a:cubicBezTo>
                    <a:pt x="2759" y="76388"/>
                    <a:pt x="8408" y="83445"/>
                    <a:pt x="7800" y="90654"/>
                  </a:cubicBezTo>
                  <a:cubicBezTo>
                    <a:pt x="7495" y="94173"/>
                    <a:pt x="5726" y="97387"/>
                    <a:pt x="4281" y="100621"/>
                  </a:cubicBezTo>
                  <a:cubicBezTo>
                    <a:pt x="2835" y="103854"/>
                    <a:pt x="1656" y="107487"/>
                    <a:pt x="2645" y="110892"/>
                  </a:cubicBezTo>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19"/>
            <p:cNvSpPr/>
            <p:nvPr/>
          </p:nvSpPr>
          <p:spPr>
            <a:xfrm>
              <a:off x="1468275" y="1434950"/>
              <a:ext cx="1099925" cy="2727625"/>
            </a:xfrm>
            <a:custGeom>
              <a:avLst/>
              <a:gdLst/>
              <a:ahLst/>
              <a:cxnLst/>
              <a:rect l="l" t="t" r="r" b="b"/>
              <a:pathLst>
                <a:path w="43997" h="109105" extrusionOk="0">
                  <a:moveTo>
                    <a:pt x="39298" y="1"/>
                  </a:moveTo>
                  <a:cubicBezTo>
                    <a:pt x="40477" y="762"/>
                    <a:pt x="41504" y="1808"/>
                    <a:pt x="42265" y="3044"/>
                  </a:cubicBezTo>
                  <a:cubicBezTo>
                    <a:pt x="43026" y="4280"/>
                    <a:pt x="43521" y="5650"/>
                    <a:pt x="43768" y="7096"/>
                  </a:cubicBezTo>
                  <a:cubicBezTo>
                    <a:pt x="43996" y="8541"/>
                    <a:pt x="43996" y="10025"/>
                    <a:pt x="43711" y="11470"/>
                  </a:cubicBezTo>
                  <a:cubicBezTo>
                    <a:pt x="43444" y="12935"/>
                    <a:pt x="42912" y="14362"/>
                    <a:pt x="42189" y="15636"/>
                  </a:cubicBezTo>
                  <a:cubicBezTo>
                    <a:pt x="41485" y="16929"/>
                    <a:pt x="40591" y="18128"/>
                    <a:pt x="39602" y="19212"/>
                  </a:cubicBezTo>
                  <a:cubicBezTo>
                    <a:pt x="38632" y="20296"/>
                    <a:pt x="37529" y="21266"/>
                    <a:pt x="36407" y="22198"/>
                  </a:cubicBezTo>
                  <a:cubicBezTo>
                    <a:pt x="34162" y="24005"/>
                    <a:pt x="31690" y="25527"/>
                    <a:pt x="29255" y="26934"/>
                  </a:cubicBezTo>
                  <a:cubicBezTo>
                    <a:pt x="26801" y="28342"/>
                    <a:pt x="24386" y="29635"/>
                    <a:pt x="22122" y="31119"/>
                  </a:cubicBezTo>
                  <a:cubicBezTo>
                    <a:pt x="20981" y="31861"/>
                    <a:pt x="19916" y="32621"/>
                    <a:pt x="18889" y="33420"/>
                  </a:cubicBezTo>
                  <a:cubicBezTo>
                    <a:pt x="17861" y="34238"/>
                    <a:pt x="16948" y="35094"/>
                    <a:pt x="16112" y="36045"/>
                  </a:cubicBezTo>
                  <a:cubicBezTo>
                    <a:pt x="14438" y="37890"/>
                    <a:pt x="13163" y="40040"/>
                    <a:pt x="12688" y="42227"/>
                  </a:cubicBezTo>
                  <a:cubicBezTo>
                    <a:pt x="12441" y="43311"/>
                    <a:pt x="12422" y="44357"/>
                    <a:pt x="12574" y="45422"/>
                  </a:cubicBezTo>
                  <a:cubicBezTo>
                    <a:pt x="12726" y="46488"/>
                    <a:pt x="13068" y="47572"/>
                    <a:pt x="13563" y="48656"/>
                  </a:cubicBezTo>
                  <a:cubicBezTo>
                    <a:pt x="14571" y="50843"/>
                    <a:pt x="16093" y="53031"/>
                    <a:pt x="17576" y="55503"/>
                  </a:cubicBezTo>
                  <a:cubicBezTo>
                    <a:pt x="18318" y="56740"/>
                    <a:pt x="19060" y="58033"/>
                    <a:pt x="19706" y="59460"/>
                  </a:cubicBezTo>
                  <a:cubicBezTo>
                    <a:pt x="20334" y="60886"/>
                    <a:pt x="20867" y="62427"/>
                    <a:pt x="21171" y="64101"/>
                  </a:cubicBezTo>
                  <a:cubicBezTo>
                    <a:pt x="21437" y="65756"/>
                    <a:pt x="21456" y="67487"/>
                    <a:pt x="21190" y="69103"/>
                  </a:cubicBezTo>
                  <a:cubicBezTo>
                    <a:pt x="20962" y="70758"/>
                    <a:pt x="20486" y="72299"/>
                    <a:pt x="19859" y="73744"/>
                  </a:cubicBezTo>
                  <a:cubicBezTo>
                    <a:pt x="18641" y="76655"/>
                    <a:pt x="16910" y="79127"/>
                    <a:pt x="15046" y="81353"/>
                  </a:cubicBezTo>
                  <a:cubicBezTo>
                    <a:pt x="13163" y="83597"/>
                    <a:pt x="11185" y="85556"/>
                    <a:pt x="9283" y="87592"/>
                  </a:cubicBezTo>
                  <a:cubicBezTo>
                    <a:pt x="7400" y="89589"/>
                    <a:pt x="5650" y="91624"/>
                    <a:pt x="4224" y="93868"/>
                  </a:cubicBezTo>
                  <a:cubicBezTo>
                    <a:pt x="3501" y="94972"/>
                    <a:pt x="2930" y="96151"/>
                    <a:pt x="2474" y="97387"/>
                  </a:cubicBezTo>
                  <a:cubicBezTo>
                    <a:pt x="2036" y="98624"/>
                    <a:pt x="1694" y="99898"/>
                    <a:pt x="1561" y="101229"/>
                  </a:cubicBezTo>
                  <a:cubicBezTo>
                    <a:pt x="1408" y="102542"/>
                    <a:pt x="1427" y="103892"/>
                    <a:pt x="1713" y="105205"/>
                  </a:cubicBezTo>
                  <a:cubicBezTo>
                    <a:pt x="1998" y="106517"/>
                    <a:pt x="2512" y="107792"/>
                    <a:pt x="3272" y="108952"/>
                  </a:cubicBezTo>
                  <a:lnTo>
                    <a:pt x="3082" y="109104"/>
                  </a:lnTo>
                  <a:cubicBezTo>
                    <a:pt x="2131" y="108058"/>
                    <a:pt x="1332" y="106822"/>
                    <a:pt x="857" y="105433"/>
                  </a:cubicBezTo>
                  <a:cubicBezTo>
                    <a:pt x="362" y="104083"/>
                    <a:pt x="96" y="102618"/>
                    <a:pt x="58" y="101153"/>
                  </a:cubicBezTo>
                  <a:cubicBezTo>
                    <a:pt x="1" y="99689"/>
                    <a:pt x="172" y="98205"/>
                    <a:pt x="514" y="96779"/>
                  </a:cubicBezTo>
                  <a:cubicBezTo>
                    <a:pt x="838" y="95352"/>
                    <a:pt x="1332" y="93964"/>
                    <a:pt x="1979" y="92632"/>
                  </a:cubicBezTo>
                  <a:cubicBezTo>
                    <a:pt x="3234" y="89969"/>
                    <a:pt x="4927" y="87592"/>
                    <a:pt x="6639" y="85328"/>
                  </a:cubicBezTo>
                  <a:cubicBezTo>
                    <a:pt x="8351" y="83065"/>
                    <a:pt x="10120" y="80934"/>
                    <a:pt x="11642" y="78747"/>
                  </a:cubicBezTo>
                  <a:cubicBezTo>
                    <a:pt x="13125" y="76579"/>
                    <a:pt x="14419" y="74277"/>
                    <a:pt x="15180" y="71956"/>
                  </a:cubicBezTo>
                  <a:cubicBezTo>
                    <a:pt x="15560" y="70796"/>
                    <a:pt x="15826" y="69636"/>
                    <a:pt x="15883" y="68514"/>
                  </a:cubicBezTo>
                  <a:cubicBezTo>
                    <a:pt x="15959" y="67372"/>
                    <a:pt x="15864" y="66288"/>
                    <a:pt x="15598" y="65242"/>
                  </a:cubicBezTo>
                  <a:cubicBezTo>
                    <a:pt x="15084" y="63093"/>
                    <a:pt x="13848" y="60905"/>
                    <a:pt x="12441" y="58604"/>
                  </a:cubicBezTo>
                  <a:cubicBezTo>
                    <a:pt x="11756" y="57444"/>
                    <a:pt x="11014" y="56245"/>
                    <a:pt x="10310" y="54971"/>
                  </a:cubicBezTo>
                  <a:cubicBezTo>
                    <a:pt x="9949" y="54324"/>
                    <a:pt x="9587" y="53658"/>
                    <a:pt x="9264" y="52993"/>
                  </a:cubicBezTo>
                  <a:cubicBezTo>
                    <a:pt x="8922" y="52308"/>
                    <a:pt x="8598" y="51585"/>
                    <a:pt x="8332" y="50843"/>
                  </a:cubicBezTo>
                  <a:cubicBezTo>
                    <a:pt x="7761" y="49379"/>
                    <a:pt x="7324" y="47743"/>
                    <a:pt x="7191" y="46031"/>
                  </a:cubicBezTo>
                  <a:cubicBezTo>
                    <a:pt x="7172" y="45594"/>
                    <a:pt x="7134" y="45175"/>
                    <a:pt x="7172" y="44738"/>
                  </a:cubicBezTo>
                  <a:lnTo>
                    <a:pt x="7191" y="44091"/>
                  </a:lnTo>
                  <a:cubicBezTo>
                    <a:pt x="7191" y="43882"/>
                    <a:pt x="7229" y="43673"/>
                    <a:pt x="7267" y="43463"/>
                  </a:cubicBezTo>
                  <a:lnTo>
                    <a:pt x="7324" y="42817"/>
                  </a:lnTo>
                  <a:lnTo>
                    <a:pt x="7457" y="42189"/>
                  </a:lnTo>
                  <a:cubicBezTo>
                    <a:pt x="7514" y="41770"/>
                    <a:pt x="7647" y="41371"/>
                    <a:pt x="7761" y="40953"/>
                  </a:cubicBezTo>
                  <a:cubicBezTo>
                    <a:pt x="8237" y="39336"/>
                    <a:pt x="8979" y="37871"/>
                    <a:pt x="9854" y="36540"/>
                  </a:cubicBezTo>
                  <a:cubicBezTo>
                    <a:pt x="10729" y="35208"/>
                    <a:pt x="11756" y="34010"/>
                    <a:pt x="12840" y="32945"/>
                  </a:cubicBezTo>
                  <a:cubicBezTo>
                    <a:pt x="13943" y="31880"/>
                    <a:pt x="15161" y="30929"/>
                    <a:pt x="16359" y="30073"/>
                  </a:cubicBezTo>
                  <a:cubicBezTo>
                    <a:pt x="17595" y="29236"/>
                    <a:pt x="18870" y="28475"/>
                    <a:pt x="20125" y="27790"/>
                  </a:cubicBezTo>
                  <a:cubicBezTo>
                    <a:pt x="22674" y="26402"/>
                    <a:pt x="25242" y="25260"/>
                    <a:pt x="27733" y="24081"/>
                  </a:cubicBezTo>
                  <a:cubicBezTo>
                    <a:pt x="30225" y="22883"/>
                    <a:pt x="32660" y="21685"/>
                    <a:pt x="34866" y="20163"/>
                  </a:cubicBezTo>
                  <a:cubicBezTo>
                    <a:pt x="37073" y="18660"/>
                    <a:pt x="39127" y="16891"/>
                    <a:pt x="40572" y="14704"/>
                  </a:cubicBezTo>
                  <a:cubicBezTo>
                    <a:pt x="41314" y="13620"/>
                    <a:pt x="41904" y="12459"/>
                    <a:pt x="42265" y="11185"/>
                  </a:cubicBezTo>
                  <a:cubicBezTo>
                    <a:pt x="42627" y="9930"/>
                    <a:pt x="42760" y="8598"/>
                    <a:pt x="42665" y="7267"/>
                  </a:cubicBezTo>
                  <a:cubicBezTo>
                    <a:pt x="42570" y="5935"/>
                    <a:pt x="42246" y="4623"/>
                    <a:pt x="41638" y="3425"/>
                  </a:cubicBezTo>
                  <a:cubicBezTo>
                    <a:pt x="41048" y="2207"/>
                    <a:pt x="40192" y="1104"/>
                    <a:pt x="39127" y="229"/>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119"/>
          <p:cNvGrpSpPr/>
          <p:nvPr/>
        </p:nvGrpSpPr>
        <p:grpSpPr>
          <a:xfrm>
            <a:off x="6465988" y="158350"/>
            <a:ext cx="2492350" cy="1146325"/>
            <a:chOff x="7462500" y="4212550"/>
            <a:chExt cx="2492350" cy="1146325"/>
          </a:xfrm>
        </p:grpSpPr>
        <p:sp>
          <p:nvSpPr>
            <p:cNvPr id="1928" name="Google Shape;1928;p119"/>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9" name="Google Shape;1929;p119"/>
            <p:cNvGrpSpPr/>
            <p:nvPr/>
          </p:nvGrpSpPr>
          <p:grpSpPr>
            <a:xfrm>
              <a:off x="7478600" y="4763775"/>
              <a:ext cx="871650" cy="583900"/>
              <a:chOff x="7478600" y="4763775"/>
              <a:chExt cx="871650" cy="583900"/>
            </a:xfrm>
          </p:grpSpPr>
          <p:sp>
            <p:nvSpPr>
              <p:cNvPr id="1930" name="Google Shape;1930;p119"/>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19"/>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119"/>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3" name="Google Shape;1933;p119"/>
            <p:cNvGrpSpPr/>
            <p:nvPr/>
          </p:nvGrpSpPr>
          <p:grpSpPr>
            <a:xfrm>
              <a:off x="8380325" y="4361225"/>
              <a:ext cx="666525" cy="945850"/>
              <a:chOff x="8380325" y="4361225"/>
              <a:chExt cx="666525" cy="945850"/>
            </a:xfrm>
          </p:grpSpPr>
          <p:sp>
            <p:nvSpPr>
              <p:cNvPr id="1934" name="Google Shape;1934;p119"/>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9"/>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6" name="Google Shape;1936;p119"/>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119"/>
            <p:cNvGrpSpPr/>
            <p:nvPr/>
          </p:nvGrpSpPr>
          <p:grpSpPr>
            <a:xfrm>
              <a:off x="8042875" y="4685375"/>
              <a:ext cx="673525" cy="673500"/>
              <a:chOff x="8042875" y="4685375"/>
              <a:chExt cx="673525" cy="673500"/>
            </a:xfrm>
          </p:grpSpPr>
          <p:sp>
            <p:nvSpPr>
              <p:cNvPr id="1938" name="Google Shape;1938;p119"/>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19"/>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0" name="Google Shape;1940;p119"/>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1" name="Google Shape;1941;p119"/>
            <p:cNvGrpSpPr/>
            <p:nvPr/>
          </p:nvGrpSpPr>
          <p:grpSpPr>
            <a:xfrm>
              <a:off x="8818575" y="4217000"/>
              <a:ext cx="1136275" cy="1136275"/>
              <a:chOff x="8818575" y="4217000"/>
              <a:chExt cx="1136275" cy="1136275"/>
            </a:xfrm>
          </p:grpSpPr>
          <p:sp>
            <p:nvSpPr>
              <p:cNvPr id="1942" name="Google Shape;1942;p119"/>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19"/>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19"/>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19"/>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6" name="Google Shape;1946;p119"/>
          <p:cNvGrpSpPr/>
          <p:nvPr/>
        </p:nvGrpSpPr>
        <p:grpSpPr>
          <a:xfrm>
            <a:off x="-756227" y="4156315"/>
            <a:ext cx="5182143" cy="1034046"/>
            <a:chOff x="-969650" y="4469200"/>
            <a:chExt cx="3379291" cy="674305"/>
          </a:xfrm>
        </p:grpSpPr>
        <p:sp>
          <p:nvSpPr>
            <p:cNvPr id="1947" name="Google Shape;1947;p119"/>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9"/>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119"/>
          <p:cNvGrpSpPr/>
          <p:nvPr/>
        </p:nvGrpSpPr>
        <p:grpSpPr>
          <a:xfrm>
            <a:off x="384875" y="396025"/>
            <a:ext cx="670250" cy="671000"/>
            <a:chOff x="1274600" y="3495025"/>
            <a:chExt cx="670250" cy="671000"/>
          </a:xfrm>
        </p:grpSpPr>
        <p:sp>
          <p:nvSpPr>
            <p:cNvPr id="1950" name="Google Shape;1950;p119"/>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9"/>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1952"/>
        <p:cNvGrpSpPr/>
        <p:nvPr/>
      </p:nvGrpSpPr>
      <p:grpSpPr>
        <a:xfrm>
          <a:off x="0" y="0"/>
          <a:ext cx="0" cy="0"/>
          <a:chOff x="0" y="0"/>
          <a:chExt cx="0" cy="0"/>
        </a:xfrm>
      </p:grpSpPr>
      <p:grpSp>
        <p:nvGrpSpPr>
          <p:cNvPr id="1953" name="Google Shape;1953;p120"/>
          <p:cNvGrpSpPr/>
          <p:nvPr/>
        </p:nvGrpSpPr>
        <p:grpSpPr>
          <a:xfrm>
            <a:off x="-576965" y="2571747"/>
            <a:ext cx="7456509" cy="4686828"/>
            <a:chOff x="-7949025" y="161300"/>
            <a:chExt cx="8380925" cy="5267875"/>
          </a:xfrm>
        </p:grpSpPr>
        <p:sp>
          <p:nvSpPr>
            <p:cNvPr id="1954" name="Google Shape;1954;p120"/>
            <p:cNvSpPr/>
            <p:nvPr/>
          </p:nvSpPr>
          <p:spPr>
            <a:xfrm>
              <a:off x="-7719475" y="16130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0"/>
            <p:cNvSpPr/>
            <p:nvPr/>
          </p:nvSpPr>
          <p:spPr>
            <a:xfrm>
              <a:off x="-7949025" y="47695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 name="Google Shape;1956;p120"/>
          <p:cNvGrpSpPr/>
          <p:nvPr/>
        </p:nvGrpSpPr>
        <p:grpSpPr>
          <a:xfrm>
            <a:off x="776125" y="187038"/>
            <a:ext cx="643650" cy="627675"/>
            <a:chOff x="6428950" y="2529975"/>
            <a:chExt cx="643650" cy="627675"/>
          </a:xfrm>
        </p:grpSpPr>
        <p:sp>
          <p:nvSpPr>
            <p:cNvPr id="1957" name="Google Shape;1957;p120"/>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0"/>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0"/>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0"/>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0"/>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0"/>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0"/>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0"/>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0"/>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0"/>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0"/>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20"/>
          <p:cNvGrpSpPr/>
          <p:nvPr/>
        </p:nvGrpSpPr>
        <p:grpSpPr>
          <a:xfrm>
            <a:off x="406475" y="593563"/>
            <a:ext cx="217350" cy="221150"/>
            <a:chOff x="6604500" y="3483625"/>
            <a:chExt cx="217350" cy="221150"/>
          </a:xfrm>
        </p:grpSpPr>
        <p:sp>
          <p:nvSpPr>
            <p:cNvPr id="1969" name="Google Shape;1969;p120"/>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0"/>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0"/>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0"/>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0"/>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0"/>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0"/>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120"/>
          <p:cNvGrpSpPr/>
          <p:nvPr/>
        </p:nvGrpSpPr>
        <p:grpSpPr>
          <a:xfrm rot="560788" flipH="1">
            <a:off x="8252610" y="276059"/>
            <a:ext cx="449640" cy="449640"/>
            <a:chOff x="1455618" y="1674938"/>
            <a:chExt cx="449651" cy="449651"/>
          </a:xfrm>
        </p:grpSpPr>
        <p:sp>
          <p:nvSpPr>
            <p:cNvPr id="1977" name="Google Shape;1977;p120"/>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0"/>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120"/>
          <p:cNvGrpSpPr/>
          <p:nvPr/>
        </p:nvGrpSpPr>
        <p:grpSpPr>
          <a:xfrm>
            <a:off x="7181125" y="4343238"/>
            <a:ext cx="514475" cy="520550"/>
            <a:chOff x="719125" y="4242750"/>
            <a:chExt cx="514475" cy="520550"/>
          </a:xfrm>
        </p:grpSpPr>
        <p:sp>
          <p:nvSpPr>
            <p:cNvPr id="1980" name="Google Shape;1980;p120"/>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0"/>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0"/>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0"/>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0"/>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0"/>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0"/>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120"/>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720000" y="1177050"/>
            <a:ext cx="3852000" cy="2789400"/>
          </a:xfrm>
          <a:prstGeom prst="rect">
            <a:avLst/>
          </a:prstGeom>
          <a:effectLst>
            <a:outerShdw blurRad="57150" dist="28575" dir="5400000" algn="bl" rotWithShape="0">
              <a:schemeClr val="dk1">
                <a:alpha val="25000"/>
              </a:schemeClr>
            </a:outerShdw>
          </a:effectLst>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5" name="Google Shape;55;p14"/>
          <p:cNvSpPr txBox="1">
            <a:spLocks noGrp="1"/>
          </p:cNvSpPr>
          <p:nvPr>
            <p:ph type="subTitle" idx="1"/>
          </p:nvPr>
        </p:nvSpPr>
        <p:spPr>
          <a:xfrm>
            <a:off x="720000" y="3981525"/>
            <a:ext cx="39198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None/>
              <a:defRPr/>
            </a:lvl1pPr>
            <a:lvl2pPr lvl="1" algn="ctr" rtl="0">
              <a:lnSpc>
                <a:spcPct val="100000"/>
              </a:lnSpc>
              <a:spcBef>
                <a:spcPts val="0"/>
              </a:spcBef>
              <a:spcAft>
                <a:spcPts val="0"/>
              </a:spcAft>
              <a:buClr>
                <a:schemeClr val="accent2"/>
              </a:buClr>
              <a:buSzPts val="2800"/>
              <a:buNone/>
              <a:defRPr sz="2800">
                <a:solidFill>
                  <a:schemeClr val="accent2"/>
                </a:solidFill>
              </a:defRPr>
            </a:lvl2pPr>
            <a:lvl3pPr lvl="2" algn="ctr" rtl="0">
              <a:lnSpc>
                <a:spcPct val="100000"/>
              </a:lnSpc>
              <a:spcBef>
                <a:spcPts val="0"/>
              </a:spcBef>
              <a:spcAft>
                <a:spcPts val="0"/>
              </a:spcAft>
              <a:buClr>
                <a:schemeClr val="accent2"/>
              </a:buClr>
              <a:buSzPts val="2800"/>
              <a:buNone/>
              <a:defRPr sz="2800">
                <a:solidFill>
                  <a:schemeClr val="accent2"/>
                </a:solidFill>
              </a:defRPr>
            </a:lvl3pPr>
            <a:lvl4pPr lvl="3" algn="ctr" rtl="0">
              <a:lnSpc>
                <a:spcPct val="100000"/>
              </a:lnSpc>
              <a:spcBef>
                <a:spcPts val="0"/>
              </a:spcBef>
              <a:spcAft>
                <a:spcPts val="0"/>
              </a:spcAft>
              <a:buClr>
                <a:schemeClr val="accent2"/>
              </a:buClr>
              <a:buSzPts val="2800"/>
              <a:buNone/>
              <a:defRPr sz="2800">
                <a:solidFill>
                  <a:schemeClr val="accent2"/>
                </a:solidFill>
              </a:defRPr>
            </a:lvl4pPr>
            <a:lvl5pPr lvl="4" algn="ctr" rtl="0">
              <a:lnSpc>
                <a:spcPct val="100000"/>
              </a:lnSpc>
              <a:spcBef>
                <a:spcPts val="0"/>
              </a:spcBef>
              <a:spcAft>
                <a:spcPts val="0"/>
              </a:spcAft>
              <a:buClr>
                <a:schemeClr val="accent2"/>
              </a:buClr>
              <a:buSzPts val="2800"/>
              <a:buNone/>
              <a:defRPr sz="2800">
                <a:solidFill>
                  <a:schemeClr val="accent2"/>
                </a:solidFill>
              </a:defRPr>
            </a:lvl5pPr>
            <a:lvl6pPr lvl="5" algn="ctr" rtl="0">
              <a:lnSpc>
                <a:spcPct val="100000"/>
              </a:lnSpc>
              <a:spcBef>
                <a:spcPts val="0"/>
              </a:spcBef>
              <a:spcAft>
                <a:spcPts val="0"/>
              </a:spcAft>
              <a:buClr>
                <a:schemeClr val="accent2"/>
              </a:buClr>
              <a:buSzPts val="2800"/>
              <a:buNone/>
              <a:defRPr sz="2800">
                <a:solidFill>
                  <a:schemeClr val="accent2"/>
                </a:solidFill>
              </a:defRPr>
            </a:lvl6pPr>
            <a:lvl7pPr lvl="6" algn="ctr" rtl="0">
              <a:lnSpc>
                <a:spcPct val="100000"/>
              </a:lnSpc>
              <a:spcBef>
                <a:spcPts val="0"/>
              </a:spcBef>
              <a:spcAft>
                <a:spcPts val="0"/>
              </a:spcAft>
              <a:buClr>
                <a:schemeClr val="accent2"/>
              </a:buClr>
              <a:buSzPts val="2800"/>
              <a:buNone/>
              <a:defRPr sz="2800">
                <a:solidFill>
                  <a:schemeClr val="accent2"/>
                </a:solidFill>
              </a:defRPr>
            </a:lvl7pPr>
            <a:lvl8pPr lvl="7" algn="ctr" rtl="0">
              <a:lnSpc>
                <a:spcPct val="100000"/>
              </a:lnSpc>
              <a:spcBef>
                <a:spcPts val="0"/>
              </a:spcBef>
              <a:spcAft>
                <a:spcPts val="0"/>
              </a:spcAft>
              <a:buClr>
                <a:schemeClr val="accent2"/>
              </a:buClr>
              <a:buSzPts val="2800"/>
              <a:buNone/>
              <a:defRPr sz="2800">
                <a:solidFill>
                  <a:schemeClr val="accent2"/>
                </a:solidFill>
              </a:defRPr>
            </a:lvl8pPr>
            <a:lvl9pPr lvl="8" algn="ctr"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4572000" y="1892900"/>
            <a:ext cx="3894000" cy="737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8" name="Google Shape;58;p15"/>
          <p:cNvSpPr txBox="1">
            <a:spLocks noGrp="1"/>
          </p:cNvSpPr>
          <p:nvPr>
            <p:ph type="title" idx="2" hasCustomPrompt="1"/>
          </p:nvPr>
        </p:nvSpPr>
        <p:spPr>
          <a:xfrm>
            <a:off x="1373700" y="1869075"/>
            <a:ext cx="19491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 name="Google Shape;59;p15"/>
          <p:cNvSpPr txBox="1">
            <a:spLocks noGrp="1"/>
          </p:cNvSpPr>
          <p:nvPr>
            <p:ph type="subTitle" idx="1"/>
          </p:nvPr>
        </p:nvSpPr>
        <p:spPr>
          <a:xfrm>
            <a:off x="4572000" y="2669625"/>
            <a:ext cx="38940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720000" y="463800"/>
            <a:ext cx="7704000" cy="572700"/>
          </a:xfrm>
          <a:prstGeom prst="rect">
            <a:avLst/>
          </a:prstGeom>
          <a:effectLst>
            <a:outerShdw blurRad="42863" dist="28575" dir="5400000" algn="bl" rotWithShape="0">
              <a:schemeClr val="dk1">
                <a:alpha val="41000"/>
              </a:schemeClr>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6"/>
          <p:cNvSpPr txBox="1">
            <a:spLocks noGrp="1"/>
          </p:cNvSpPr>
          <p:nvPr>
            <p:ph type="body" idx="1"/>
          </p:nvPr>
        </p:nvSpPr>
        <p:spPr>
          <a:xfrm>
            <a:off x="720000" y="1273400"/>
            <a:ext cx="7704000" cy="3396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rgbClr val="434343"/>
              </a:buClr>
              <a:buSzPts val="1150"/>
              <a:buAutoNum type="arabicPeriod"/>
              <a:defRPr sz="1200">
                <a:latin typeface="Poppins"/>
                <a:ea typeface="Poppins"/>
                <a:cs typeface="Poppins"/>
                <a:sym typeface="Poppins"/>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grpSp>
        <p:nvGrpSpPr>
          <p:cNvPr id="63" name="Google Shape;63;p16"/>
          <p:cNvGrpSpPr/>
          <p:nvPr/>
        </p:nvGrpSpPr>
        <p:grpSpPr>
          <a:xfrm>
            <a:off x="-969650" y="-97415"/>
            <a:ext cx="10113650" cy="5240920"/>
            <a:chOff x="-969650" y="-97415"/>
            <a:chExt cx="10113650" cy="5240920"/>
          </a:xfrm>
        </p:grpSpPr>
        <p:grpSp>
          <p:nvGrpSpPr>
            <p:cNvPr id="64" name="Google Shape;64;p16"/>
            <p:cNvGrpSpPr/>
            <p:nvPr/>
          </p:nvGrpSpPr>
          <p:grpSpPr>
            <a:xfrm>
              <a:off x="5827675" y="0"/>
              <a:ext cx="3316325" cy="748950"/>
              <a:chOff x="5827675" y="0"/>
              <a:chExt cx="3316325" cy="748950"/>
            </a:xfrm>
          </p:grpSpPr>
          <p:sp>
            <p:nvSpPr>
              <p:cNvPr id="65" name="Google Shape;65;p16"/>
              <p:cNvSpPr/>
              <p:nvPr/>
            </p:nvSpPr>
            <p:spPr>
              <a:xfrm>
                <a:off x="5827675" y="475"/>
                <a:ext cx="3316325" cy="748475"/>
              </a:xfrm>
              <a:custGeom>
                <a:avLst/>
                <a:gdLst/>
                <a:ahLst/>
                <a:cxnLst/>
                <a:rect l="l" t="t" r="r" b="b"/>
                <a:pathLst>
                  <a:path w="132653" h="29939" extrusionOk="0">
                    <a:moveTo>
                      <a:pt x="1" y="0"/>
                    </a:moveTo>
                    <a:cubicBezTo>
                      <a:pt x="8541" y="2035"/>
                      <a:pt x="16815" y="5402"/>
                      <a:pt x="24823" y="9092"/>
                    </a:cubicBezTo>
                    <a:cubicBezTo>
                      <a:pt x="36292" y="14380"/>
                      <a:pt x="47496" y="20371"/>
                      <a:pt x="59498" y="24290"/>
                    </a:cubicBezTo>
                    <a:cubicBezTo>
                      <a:pt x="71500" y="28189"/>
                      <a:pt x="84605" y="29939"/>
                      <a:pt x="96760" y="26496"/>
                    </a:cubicBezTo>
                    <a:cubicBezTo>
                      <a:pt x="111273" y="22388"/>
                      <a:pt x="122552" y="11565"/>
                      <a:pt x="132652" y="0"/>
                    </a:cubicBezTo>
                    <a:close/>
                  </a:path>
                </a:pathLst>
              </a:custGeom>
              <a:solidFill>
                <a:schemeClr val="accent5"/>
              </a:solidFill>
              <a:ln>
                <a:noFill/>
              </a:ln>
              <a:effectLst>
                <a:outerShdw blurRad="71438" dist="19050" dir="5400000" algn="bl" rotWithShape="0">
                  <a:schemeClr val="dk1">
                    <a:alpha val="6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6866225" y="0"/>
                <a:ext cx="1733300" cy="422750"/>
              </a:xfrm>
              <a:custGeom>
                <a:avLst/>
                <a:gdLst/>
                <a:ahLst/>
                <a:cxnLst/>
                <a:rect l="l" t="t" r="r" b="b"/>
                <a:pathLst>
                  <a:path w="69332" h="16910" extrusionOk="0">
                    <a:moveTo>
                      <a:pt x="0" y="19"/>
                    </a:moveTo>
                    <a:cubicBezTo>
                      <a:pt x="5802" y="4736"/>
                      <a:pt x="12174" y="8636"/>
                      <a:pt x="18945" y="11584"/>
                    </a:cubicBezTo>
                    <a:cubicBezTo>
                      <a:pt x="26401" y="14817"/>
                      <a:pt x="34409" y="16910"/>
                      <a:pt x="42436" y="16529"/>
                    </a:cubicBezTo>
                    <a:cubicBezTo>
                      <a:pt x="50481" y="16149"/>
                      <a:pt x="58584" y="13125"/>
                      <a:pt x="64348" y="7209"/>
                    </a:cubicBezTo>
                    <a:cubicBezTo>
                      <a:pt x="66364" y="5136"/>
                      <a:pt x="68076" y="2701"/>
                      <a:pt x="69331" y="0"/>
                    </a:cubicBezTo>
                    <a:lnTo>
                      <a:pt x="0" y="0"/>
                    </a:ln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16"/>
            <p:cNvGrpSpPr/>
            <p:nvPr/>
          </p:nvGrpSpPr>
          <p:grpSpPr>
            <a:xfrm>
              <a:off x="80088" y="516138"/>
              <a:ext cx="505975" cy="499100"/>
              <a:chOff x="4287650" y="1268400"/>
              <a:chExt cx="505975" cy="499100"/>
            </a:xfrm>
          </p:grpSpPr>
          <p:sp>
            <p:nvSpPr>
              <p:cNvPr id="68" name="Google Shape;68;p16"/>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16"/>
            <p:cNvGrpSpPr/>
            <p:nvPr/>
          </p:nvGrpSpPr>
          <p:grpSpPr>
            <a:xfrm>
              <a:off x="333078" y="-97415"/>
              <a:ext cx="940136" cy="939772"/>
              <a:chOff x="6184975" y="312250"/>
              <a:chExt cx="1228775" cy="1228300"/>
            </a:xfrm>
          </p:grpSpPr>
          <p:sp>
            <p:nvSpPr>
              <p:cNvPr id="78" name="Google Shape;78;p16"/>
              <p:cNvSpPr/>
              <p:nvPr/>
            </p:nvSpPr>
            <p:spPr>
              <a:xfrm>
                <a:off x="6184975" y="312250"/>
                <a:ext cx="1228775" cy="1228300"/>
              </a:xfrm>
              <a:custGeom>
                <a:avLst/>
                <a:gdLst/>
                <a:ahLst/>
                <a:cxnLst/>
                <a:rect l="l" t="t" r="r" b="b"/>
                <a:pathLst>
                  <a:path w="49151" h="49132" extrusionOk="0">
                    <a:moveTo>
                      <a:pt x="9777" y="5136"/>
                    </a:moveTo>
                    <a:cubicBezTo>
                      <a:pt x="7514" y="6848"/>
                      <a:pt x="19231" y="19155"/>
                      <a:pt x="23225" y="23244"/>
                    </a:cubicBezTo>
                    <a:cubicBezTo>
                      <a:pt x="19193" y="19193"/>
                      <a:pt x="7000" y="7381"/>
                      <a:pt x="5250" y="9644"/>
                    </a:cubicBezTo>
                    <a:cubicBezTo>
                      <a:pt x="3519" y="11889"/>
                      <a:pt x="18032" y="20714"/>
                      <a:pt x="22940" y="23625"/>
                    </a:cubicBezTo>
                    <a:cubicBezTo>
                      <a:pt x="17975" y="20771"/>
                      <a:pt x="3139" y="12516"/>
                      <a:pt x="2055" y="15122"/>
                    </a:cubicBezTo>
                    <a:cubicBezTo>
                      <a:pt x="952" y="17747"/>
                      <a:pt x="17233" y="22521"/>
                      <a:pt x="22749" y="24062"/>
                    </a:cubicBezTo>
                    <a:cubicBezTo>
                      <a:pt x="17214" y="22597"/>
                      <a:pt x="761" y="18451"/>
                      <a:pt x="381" y="21285"/>
                    </a:cubicBezTo>
                    <a:cubicBezTo>
                      <a:pt x="1" y="24119"/>
                      <a:pt x="16986" y="24500"/>
                      <a:pt x="22711" y="24576"/>
                    </a:cubicBezTo>
                    <a:cubicBezTo>
                      <a:pt x="16986" y="24576"/>
                      <a:pt x="1" y="24823"/>
                      <a:pt x="362" y="27657"/>
                    </a:cubicBezTo>
                    <a:cubicBezTo>
                      <a:pt x="723" y="30491"/>
                      <a:pt x="17214" y="26478"/>
                      <a:pt x="22749" y="25051"/>
                    </a:cubicBezTo>
                    <a:cubicBezTo>
                      <a:pt x="17233" y="26535"/>
                      <a:pt x="914" y="31176"/>
                      <a:pt x="1979" y="33820"/>
                    </a:cubicBezTo>
                    <a:cubicBezTo>
                      <a:pt x="3044" y="36464"/>
                      <a:pt x="17956" y="28304"/>
                      <a:pt x="22940" y="25489"/>
                    </a:cubicBezTo>
                    <a:cubicBezTo>
                      <a:pt x="17994" y="28380"/>
                      <a:pt x="3424" y="37072"/>
                      <a:pt x="5136" y="39355"/>
                    </a:cubicBezTo>
                    <a:cubicBezTo>
                      <a:pt x="6848" y="41618"/>
                      <a:pt x="19136" y="29901"/>
                      <a:pt x="23225" y="25907"/>
                    </a:cubicBezTo>
                    <a:cubicBezTo>
                      <a:pt x="19193" y="29939"/>
                      <a:pt x="7381" y="42132"/>
                      <a:pt x="9625" y="43882"/>
                    </a:cubicBezTo>
                    <a:cubicBezTo>
                      <a:pt x="11889" y="45613"/>
                      <a:pt x="20714" y="31100"/>
                      <a:pt x="23605" y="26192"/>
                    </a:cubicBezTo>
                    <a:cubicBezTo>
                      <a:pt x="20752" y="31157"/>
                      <a:pt x="12516" y="45993"/>
                      <a:pt x="15122" y="47077"/>
                    </a:cubicBezTo>
                    <a:cubicBezTo>
                      <a:pt x="17747" y="48180"/>
                      <a:pt x="22521" y="31899"/>
                      <a:pt x="24062" y="26383"/>
                    </a:cubicBezTo>
                    <a:cubicBezTo>
                      <a:pt x="22597" y="31918"/>
                      <a:pt x="18451" y="48371"/>
                      <a:pt x="21285" y="48751"/>
                    </a:cubicBezTo>
                    <a:cubicBezTo>
                      <a:pt x="24119" y="49131"/>
                      <a:pt x="24499" y="32146"/>
                      <a:pt x="24556" y="26421"/>
                    </a:cubicBezTo>
                    <a:cubicBezTo>
                      <a:pt x="24556" y="32146"/>
                      <a:pt x="24823" y="49131"/>
                      <a:pt x="27657" y="48770"/>
                    </a:cubicBezTo>
                    <a:cubicBezTo>
                      <a:pt x="30491" y="48409"/>
                      <a:pt x="26459" y="31918"/>
                      <a:pt x="25032" y="26383"/>
                    </a:cubicBezTo>
                    <a:cubicBezTo>
                      <a:pt x="26535" y="31899"/>
                      <a:pt x="31176" y="48218"/>
                      <a:pt x="33820" y="47153"/>
                    </a:cubicBezTo>
                    <a:cubicBezTo>
                      <a:pt x="36444" y="46088"/>
                      <a:pt x="28304" y="31176"/>
                      <a:pt x="25488" y="26192"/>
                    </a:cubicBezTo>
                    <a:cubicBezTo>
                      <a:pt x="28361" y="31138"/>
                      <a:pt x="37072" y="45708"/>
                      <a:pt x="39355" y="43996"/>
                    </a:cubicBezTo>
                    <a:cubicBezTo>
                      <a:pt x="41618" y="42284"/>
                      <a:pt x="29882" y="29997"/>
                      <a:pt x="25888" y="25907"/>
                    </a:cubicBezTo>
                    <a:cubicBezTo>
                      <a:pt x="29939" y="29939"/>
                      <a:pt x="42132" y="41751"/>
                      <a:pt x="43863" y="39507"/>
                    </a:cubicBezTo>
                    <a:cubicBezTo>
                      <a:pt x="45613" y="37243"/>
                      <a:pt x="31100" y="28418"/>
                      <a:pt x="26173" y="25527"/>
                    </a:cubicBezTo>
                    <a:cubicBezTo>
                      <a:pt x="31157" y="28380"/>
                      <a:pt x="45993" y="36616"/>
                      <a:pt x="47077" y="34010"/>
                    </a:cubicBezTo>
                    <a:cubicBezTo>
                      <a:pt x="48180" y="31385"/>
                      <a:pt x="31879" y="26611"/>
                      <a:pt x="26363" y="25070"/>
                    </a:cubicBezTo>
                    <a:cubicBezTo>
                      <a:pt x="31918" y="26535"/>
                      <a:pt x="48371" y="30681"/>
                      <a:pt x="48751" y="27847"/>
                    </a:cubicBezTo>
                    <a:cubicBezTo>
                      <a:pt x="49131" y="25013"/>
                      <a:pt x="32146" y="24633"/>
                      <a:pt x="26440" y="24576"/>
                    </a:cubicBezTo>
                    <a:cubicBezTo>
                      <a:pt x="32165" y="24576"/>
                      <a:pt x="49150" y="24309"/>
                      <a:pt x="48789" y="21475"/>
                    </a:cubicBezTo>
                    <a:cubicBezTo>
                      <a:pt x="48428" y="18641"/>
                      <a:pt x="31937" y="22674"/>
                      <a:pt x="26401" y="24100"/>
                    </a:cubicBezTo>
                    <a:cubicBezTo>
                      <a:pt x="31918" y="22597"/>
                      <a:pt x="48237" y="17956"/>
                      <a:pt x="47172" y="15312"/>
                    </a:cubicBezTo>
                    <a:cubicBezTo>
                      <a:pt x="46107" y="12688"/>
                      <a:pt x="31195" y="20828"/>
                      <a:pt x="26211" y="23644"/>
                    </a:cubicBezTo>
                    <a:cubicBezTo>
                      <a:pt x="31157" y="20771"/>
                      <a:pt x="45727" y="12060"/>
                      <a:pt x="44015" y="9777"/>
                    </a:cubicBezTo>
                    <a:cubicBezTo>
                      <a:pt x="42303" y="7514"/>
                      <a:pt x="30015" y="19250"/>
                      <a:pt x="25926" y="23244"/>
                    </a:cubicBezTo>
                    <a:cubicBezTo>
                      <a:pt x="29958" y="19193"/>
                      <a:pt x="41770" y="7000"/>
                      <a:pt x="39526" y="5269"/>
                    </a:cubicBezTo>
                    <a:cubicBezTo>
                      <a:pt x="37262" y="3520"/>
                      <a:pt x="28437" y="18032"/>
                      <a:pt x="25546" y="22959"/>
                    </a:cubicBezTo>
                    <a:cubicBezTo>
                      <a:pt x="28399" y="17994"/>
                      <a:pt x="36635" y="3139"/>
                      <a:pt x="34029" y="2055"/>
                    </a:cubicBezTo>
                    <a:cubicBezTo>
                      <a:pt x="31404" y="952"/>
                      <a:pt x="26630" y="17253"/>
                      <a:pt x="25089" y="22769"/>
                    </a:cubicBezTo>
                    <a:cubicBezTo>
                      <a:pt x="26573" y="17215"/>
                      <a:pt x="30700" y="762"/>
                      <a:pt x="27866" y="381"/>
                    </a:cubicBezTo>
                    <a:cubicBezTo>
                      <a:pt x="25051" y="1"/>
                      <a:pt x="24671" y="16986"/>
                      <a:pt x="24595" y="22712"/>
                    </a:cubicBezTo>
                    <a:cubicBezTo>
                      <a:pt x="24595" y="16986"/>
                      <a:pt x="24328" y="1"/>
                      <a:pt x="21494" y="362"/>
                    </a:cubicBezTo>
                    <a:cubicBezTo>
                      <a:pt x="18679" y="724"/>
                      <a:pt x="22692" y="17234"/>
                      <a:pt x="24119" y="22769"/>
                    </a:cubicBezTo>
                    <a:cubicBezTo>
                      <a:pt x="22616" y="17253"/>
                      <a:pt x="17975" y="914"/>
                      <a:pt x="15350" y="1979"/>
                    </a:cubicBezTo>
                    <a:cubicBezTo>
                      <a:pt x="12706" y="3044"/>
                      <a:pt x="20866" y="17956"/>
                      <a:pt x="23662" y="22959"/>
                    </a:cubicBezTo>
                    <a:cubicBezTo>
                      <a:pt x="20771" y="18013"/>
                      <a:pt x="12041" y="3424"/>
                      <a:pt x="9777" y="513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6745150" y="872900"/>
                <a:ext cx="107000" cy="107000"/>
              </a:xfrm>
              <a:custGeom>
                <a:avLst/>
                <a:gdLst/>
                <a:ahLst/>
                <a:cxnLst/>
                <a:rect l="l" t="t" r="r" b="b"/>
                <a:pathLst>
                  <a:path w="4280" h="4280" extrusionOk="0">
                    <a:moveTo>
                      <a:pt x="2130" y="0"/>
                    </a:moveTo>
                    <a:cubicBezTo>
                      <a:pt x="951" y="0"/>
                      <a:pt x="0" y="970"/>
                      <a:pt x="0" y="2150"/>
                    </a:cubicBezTo>
                    <a:cubicBezTo>
                      <a:pt x="0" y="3329"/>
                      <a:pt x="951" y="4280"/>
                      <a:pt x="2130" y="4280"/>
                    </a:cubicBezTo>
                    <a:cubicBezTo>
                      <a:pt x="3310" y="4280"/>
                      <a:pt x="4280" y="3329"/>
                      <a:pt x="4280" y="2150"/>
                    </a:cubicBezTo>
                    <a:cubicBezTo>
                      <a:pt x="4280" y="970"/>
                      <a:pt x="3310" y="0"/>
                      <a:pt x="2130"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16"/>
            <p:cNvGrpSpPr/>
            <p:nvPr/>
          </p:nvGrpSpPr>
          <p:grpSpPr>
            <a:xfrm>
              <a:off x="-969650" y="4469200"/>
              <a:ext cx="3379291" cy="674305"/>
              <a:chOff x="-969650" y="4469200"/>
              <a:chExt cx="3379291" cy="674305"/>
            </a:xfrm>
          </p:grpSpPr>
          <p:sp>
            <p:nvSpPr>
              <p:cNvPr id="81" name="Google Shape;81;p16"/>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17"/>
          <p:cNvSpPr txBox="1">
            <a:spLocks noGrp="1"/>
          </p:cNvSpPr>
          <p:nvPr>
            <p:ph type="subTitle" idx="1"/>
          </p:nvPr>
        </p:nvSpPr>
        <p:spPr>
          <a:xfrm>
            <a:off x="1544382" y="3720085"/>
            <a:ext cx="2292300" cy="7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7"/>
          <p:cNvSpPr txBox="1">
            <a:spLocks noGrp="1"/>
          </p:cNvSpPr>
          <p:nvPr>
            <p:ph type="subTitle" idx="2"/>
          </p:nvPr>
        </p:nvSpPr>
        <p:spPr>
          <a:xfrm>
            <a:off x="5311785" y="3720085"/>
            <a:ext cx="2292300" cy="7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7"/>
          <p:cNvSpPr txBox="1">
            <a:spLocks noGrp="1"/>
          </p:cNvSpPr>
          <p:nvPr>
            <p:ph type="subTitle" idx="3"/>
          </p:nvPr>
        </p:nvSpPr>
        <p:spPr>
          <a:xfrm>
            <a:off x="1605582" y="3143476"/>
            <a:ext cx="2169900" cy="438900"/>
          </a:xfrm>
          <a:prstGeom prst="rect">
            <a:avLst/>
          </a:prstGeom>
          <a:effectLst>
            <a:outerShdw blurRad="57150" dist="19050" dir="5400000" algn="bl" rotWithShape="0">
              <a:srgbClr val="000000">
                <a:alpha val="25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None/>
              <a:defRPr sz="2400" b="1">
                <a:latin typeface="Imbue"/>
                <a:ea typeface="Imbue"/>
                <a:cs typeface="Imbue"/>
                <a:sym typeface="Imbu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88" name="Google Shape;88;p17"/>
          <p:cNvSpPr txBox="1">
            <a:spLocks noGrp="1"/>
          </p:cNvSpPr>
          <p:nvPr>
            <p:ph type="subTitle" idx="4"/>
          </p:nvPr>
        </p:nvSpPr>
        <p:spPr>
          <a:xfrm>
            <a:off x="5372985" y="3143476"/>
            <a:ext cx="2169900" cy="438900"/>
          </a:xfrm>
          <a:prstGeom prst="rect">
            <a:avLst/>
          </a:prstGeom>
          <a:effectLst>
            <a:outerShdw blurRad="57150" dist="19050" dir="5400000" algn="bl" rotWithShape="0">
              <a:srgbClr val="000000">
                <a:alpha val="25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None/>
              <a:defRPr sz="2400" b="1">
                <a:latin typeface="Imbue"/>
                <a:ea typeface="Imbue"/>
                <a:cs typeface="Imbue"/>
                <a:sym typeface="Imbu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89" name="Google Shape;89;p17"/>
          <p:cNvGrpSpPr/>
          <p:nvPr/>
        </p:nvGrpSpPr>
        <p:grpSpPr>
          <a:xfrm>
            <a:off x="-244375" y="-196620"/>
            <a:ext cx="9820346" cy="5746561"/>
            <a:chOff x="-244375" y="-196620"/>
            <a:chExt cx="9820346" cy="5746561"/>
          </a:xfrm>
        </p:grpSpPr>
        <p:grpSp>
          <p:nvGrpSpPr>
            <p:cNvPr id="90" name="Google Shape;90;p17"/>
            <p:cNvGrpSpPr/>
            <p:nvPr/>
          </p:nvGrpSpPr>
          <p:grpSpPr>
            <a:xfrm>
              <a:off x="-244375" y="3945914"/>
              <a:ext cx="1409392" cy="1400020"/>
              <a:chOff x="-2275568" y="3920889"/>
              <a:chExt cx="1409392" cy="1400020"/>
            </a:xfrm>
          </p:grpSpPr>
          <p:grpSp>
            <p:nvGrpSpPr>
              <p:cNvPr id="91" name="Google Shape;91;p17"/>
              <p:cNvGrpSpPr/>
              <p:nvPr/>
            </p:nvGrpSpPr>
            <p:grpSpPr>
              <a:xfrm>
                <a:off x="-2275568" y="3920889"/>
                <a:ext cx="1409392" cy="1400020"/>
                <a:chOff x="-2275568" y="3920889"/>
                <a:chExt cx="1409392" cy="1400020"/>
              </a:xfrm>
            </p:grpSpPr>
            <p:sp>
              <p:nvSpPr>
                <p:cNvPr id="92" name="Google Shape;92;p17"/>
                <p:cNvSpPr/>
                <p:nvPr/>
              </p:nvSpPr>
              <p:spPr>
                <a:xfrm rot="4686751">
                  <a:off x="-1625125" y="4517453"/>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rot="4686751">
                  <a:off x="-1568185" y="4454840"/>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rot="4686751">
                  <a:off x="-2282501" y="4078413"/>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rot="4686751">
                  <a:off x="-2176518" y="4166508"/>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rot="4686751">
                  <a:off x="-1799659" y="4126800"/>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rot="4686751">
                  <a:off x="-1708783" y="4204732"/>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rot="4686751">
                  <a:off x="-2069624" y="4378951"/>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7"/>
              <p:cNvSpPr/>
              <p:nvPr/>
            </p:nvSpPr>
            <p:spPr>
              <a:xfrm rot="4686751">
                <a:off x="-1803957" y="4654061"/>
                <a:ext cx="137256" cy="137256"/>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7"/>
            <p:cNvSpPr/>
            <p:nvPr/>
          </p:nvSpPr>
          <p:spPr>
            <a:xfrm rot="3893180" flipH="1">
              <a:off x="7885805" y="4044419"/>
              <a:ext cx="1727413" cy="101580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17"/>
            <p:cNvGrpSpPr/>
            <p:nvPr/>
          </p:nvGrpSpPr>
          <p:grpSpPr>
            <a:xfrm rot="-3692618">
              <a:off x="8273424" y="-11354"/>
              <a:ext cx="858344" cy="733716"/>
              <a:chOff x="4975650" y="2481550"/>
              <a:chExt cx="858325" cy="733700"/>
            </a:xfrm>
          </p:grpSpPr>
          <p:sp>
            <p:nvSpPr>
              <p:cNvPr id="102" name="Google Shape;102;p17"/>
              <p:cNvSpPr/>
              <p:nvPr/>
            </p:nvSpPr>
            <p:spPr>
              <a:xfrm>
                <a:off x="5269675" y="2620325"/>
                <a:ext cx="564300" cy="594925"/>
              </a:xfrm>
              <a:custGeom>
                <a:avLst/>
                <a:gdLst/>
                <a:ahLst/>
                <a:cxnLst/>
                <a:rect l="l" t="t" r="r" b="b"/>
                <a:pathLst>
                  <a:path w="22572" h="23797" extrusionOk="0">
                    <a:moveTo>
                      <a:pt x="6969" y="1"/>
                    </a:moveTo>
                    <a:cubicBezTo>
                      <a:pt x="6859" y="1"/>
                      <a:pt x="6748" y="17"/>
                      <a:pt x="6638" y="50"/>
                    </a:cubicBezTo>
                    <a:cubicBezTo>
                      <a:pt x="5994" y="246"/>
                      <a:pt x="5770" y="862"/>
                      <a:pt x="5686" y="1450"/>
                    </a:cubicBezTo>
                    <a:cubicBezTo>
                      <a:pt x="5433" y="2962"/>
                      <a:pt x="5826" y="4502"/>
                      <a:pt x="6386" y="5931"/>
                    </a:cubicBezTo>
                    <a:cubicBezTo>
                      <a:pt x="6750" y="6883"/>
                      <a:pt x="7198" y="7863"/>
                      <a:pt x="7758" y="8759"/>
                    </a:cubicBezTo>
                    <a:cubicBezTo>
                      <a:pt x="7170" y="8283"/>
                      <a:pt x="6554" y="7835"/>
                      <a:pt x="5938" y="7387"/>
                    </a:cubicBezTo>
                    <a:cubicBezTo>
                      <a:pt x="5137" y="6807"/>
                      <a:pt x="2074" y="4837"/>
                      <a:pt x="2045" y="4837"/>
                    </a:cubicBezTo>
                    <a:lnTo>
                      <a:pt x="2045" y="4837"/>
                    </a:lnTo>
                    <a:cubicBezTo>
                      <a:pt x="2044" y="4837"/>
                      <a:pt x="2044" y="4838"/>
                      <a:pt x="2045" y="4838"/>
                    </a:cubicBezTo>
                    <a:cubicBezTo>
                      <a:pt x="1457" y="4474"/>
                      <a:pt x="869" y="4138"/>
                      <a:pt x="281" y="3802"/>
                    </a:cubicBezTo>
                    <a:cubicBezTo>
                      <a:pt x="169" y="3942"/>
                      <a:pt x="85" y="4082"/>
                      <a:pt x="1" y="4194"/>
                    </a:cubicBezTo>
                    <a:cubicBezTo>
                      <a:pt x="1541" y="5146"/>
                      <a:pt x="5490" y="7947"/>
                      <a:pt x="5490" y="7947"/>
                    </a:cubicBezTo>
                    <a:cubicBezTo>
                      <a:pt x="6470" y="8703"/>
                      <a:pt x="7422" y="9459"/>
                      <a:pt x="8346" y="10243"/>
                    </a:cubicBezTo>
                    <a:cubicBezTo>
                      <a:pt x="9018" y="10831"/>
                      <a:pt x="9690" y="11419"/>
                      <a:pt x="10334" y="12035"/>
                    </a:cubicBezTo>
                    <a:cubicBezTo>
                      <a:pt x="9914" y="11951"/>
                      <a:pt x="9494" y="11867"/>
                      <a:pt x="9102" y="11811"/>
                    </a:cubicBezTo>
                    <a:cubicBezTo>
                      <a:pt x="8439" y="11726"/>
                      <a:pt x="7759" y="11689"/>
                      <a:pt x="7088" y="11689"/>
                    </a:cubicBezTo>
                    <a:cubicBezTo>
                      <a:pt x="6881" y="11689"/>
                      <a:pt x="6675" y="11693"/>
                      <a:pt x="6470" y="11699"/>
                    </a:cubicBezTo>
                    <a:cubicBezTo>
                      <a:pt x="4901" y="11727"/>
                      <a:pt x="3305" y="11951"/>
                      <a:pt x="1989" y="12791"/>
                    </a:cubicBezTo>
                    <a:cubicBezTo>
                      <a:pt x="1681" y="12987"/>
                      <a:pt x="1373" y="13183"/>
                      <a:pt x="1233" y="13520"/>
                    </a:cubicBezTo>
                    <a:cubicBezTo>
                      <a:pt x="1121" y="13772"/>
                      <a:pt x="1093" y="14080"/>
                      <a:pt x="1177" y="14360"/>
                    </a:cubicBezTo>
                    <a:cubicBezTo>
                      <a:pt x="1373" y="14976"/>
                      <a:pt x="1989" y="15200"/>
                      <a:pt x="2577" y="15312"/>
                    </a:cubicBezTo>
                    <a:cubicBezTo>
                      <a:pt x="2951" y="15379"/>
                      <a:pt x="3323" y="15409"/>
                      <a:pt x="3693" y="15409"/>
                    </a:cubicBezTo>
                    <a:cubicBezTo>
                      <a:pt x="4875" y="15409"/>
                      <a:pt x="6033" y="15101"/>
                      <a:pt x="7142" y="14696"/>
                    </a:cubicBezTo>
                    <a:cubicBezTo>
                      <a:pt x="8514" y="14220"/>
                      <a:pt x="9914" y="13604"/>
                      <a:pt x="11062" y="12707"/>
                    </a:cubicBezTo>
                    <a:cubicBezTo>
                      <a:pt x="11482" y="13127"/>
                      <a:pt x="11902" y="13548"/>
                      <a:pt x="12322" y="13996"/>
                    </a:cubicBezTo>
                    <a:cubicBezTo>
                      <a:pt x="12742" y="14416"/>
                      <a:pt x="13163" y="14864"/>
                      <a:pt x="13583" y="15312"/>
                    </a:cubicBezTo>
                    <a:cubicBezTo>
                      <a:pt x="14255" y="16040"/>
                      <a:pt x="14899" y="16768"/>
                      <a:pt x="15543" y="17524"/>
                    </a:cubicBezTo>
                    <a:cubicBezTo>
                      <a:pt x="15123" y="17412"/>
                      <a:pt x="14703" y="17328"/>
                      <a:pt x="14311" y="17244"/>
                    </a:cubicBezTo>
                    <a:cubicBezTo>
                      <a:pt x="13443" y="17076"/>
                      <a:pt x="12546" y="16992"/>
                      <a:pt x="11678" y="16964"/>
                    </a:cubicBezTo>
                    <a:cubicBezTo>
                      <a:pt x="11466" y="16956"/>
                      <a:pt x="11251" y="16952"/>
                      <a:pt x="11036" y="16952"/>
                    </a:cubicBezTo>
                    <a:cubicBezTo>
                      <a:pt x="9694" y="16952"/>
                      <a:pt x="8324" y="17128"/>
                      <a:pt x="7142" y="17804"/>
                    </a:cubicBezTo>
                    <a:cubicBezTo>
                      <a:pt x="6834" y="17972"/>
                      <a:pt x="6498" y="18168"/>
                      <a:pt x="6330" y="18476"/>
                    </a:cubicBezTo>
                    <a:cubicBezTo>
                      <a:pt x="6218" y="18728"/>
                      <a:pt x="6162" y="19036"/>
                      <a:pt x="6246" y="19316"/>
                    </a:cubicBezTo>
                    <a:cubicBezTo>
                      <a:pt x="6386" y="19960"/>
                      <a:pt x="7002" y="20212"/>
                      <a:pt x="7590" y="20352"/>
                    </a:cubicBezTo>
                    <a:cubicBezTo>
                      <a:pt x="8088" y="20470"/>
                      <a:pt x="8589" y="20521"/>
                      <a:pt x="9090" y="20521"/>
                    </a:cubicBezTo>
                    <a:cubicBezTo>
                      <a:pt x="10136" y="20521"/>
                      <a:pt x="11178" y="20300"/>
                      <a:pt x="12182" y="20016"/>
                    </a:cubicBezTo>
                    <a:cubicBezTo>
                      <a:pt x="13555" y="19624"/>
                      <a:pt x="14955" y="19092"/>
                      <a:pt x="16159" y="18280"/>
                    </a:cubicBezTo>
                    <a:cubicBezTo>
                      <a:pt x="16859" y="19148"/>
                      <a:pt x="17531" y="20016"/>
                      <a:pt x="18175" y="20912"/>
                    </a:cubicBezTo>
                    <a:cubicBezTo>
                      <a:pt x="18539" y="21417"/>
                      <a:pt x="18875" y="21893"/>
                      <a:pt x="19211" y="22397"/>
                    </a:cubicBezTo>
                    <a:lnTo>
                      <a:pt x="19715" y="23153"/>
                    </a:lnTo>
                    <a:lnTo>
                      <a:pt x="19967" y="23517"/>
                    </a:lnTo>
                    <a:lnTo>
                      <a:pt x="20079" y="23713"/>
                    </a:lnTo>
                    <a:cubicBezTo>
                      <a:pt x="20107" y="23741"/>
                      <a:pt x="20107" y="23797"/>
                      <a:pt x="20163" y="23797"/>
                    </a:cubicBezTo>
                    <a:lnTo>
                      <a:pt x="20359" y="23797"/>
                    </a:lnTo>
                    <a:lnTo>
                      <a:pt x="20443" y="23769"/>
                    </a:lnTo>
                    <a:lnTo>
                      <a:pt x="20836" y="23517"/>
                    </a:lnTo>
                    <a:lnTo>
                      <a:pt x="20920" y="23433"/>
                    </a:lnTo>
                    <a:lnTo>
                      <a:pt x="20948" y="23405"/>
                    </a:lnTo>
                    <a:lnTo>
                      <a:pt x="20976" y="23377"/>
                    </a:lnTo>
                    <a:cubicBezTo>
                      <a:pt x="21004" y="23349"/>
                      <a:pt x="21004" y="23321"/>
                      <a:pt x="21004" y="23293"/>
                    </a:cubicBezTo>
                    <a:cubicBezTo>
                      <a:pt x="21032" y="23237"/>
                      <a:pt x="20976" y="23209"/>
                      <a:pt x="20976" y="23181"/>
                    </a:cubicBezTo>
                    <a:lnTo>
                      <a:pt x="20836" y="22985"/>
                    </a:lnTo>
                    <a:lnTo>
                      <a:pt x="20584" y="22593"/>
                    </a:lnTo>
                    <a:lnTo>
                      <a:pt x="20079" y="21837"/>
                    </a:lnTo>
                    <a:cubicBezTo>
                      <a:pt x="19743" y="21333"/>
                      <a:pt x="19379" y="20828"/>
                      <a:pt x="19015" y="20324"/>
                    </a:cubicBezTo>
                    <a:cubicBezTo>
                      <a:pt x="18931" y="20212"/>
                      <a:pt x="18847" y="20128"/>
                      <a:pt x="18791" y="20016"/>
                    </a:cubicBezTo>
                    <a:cubicBezTo>
                      <a:pt x="18819" y="19960"/>
                      <a:pt x="18875" y="19932"/>
                      <a:pt x="18875" y="19904"/>
                    </a:cubicBezTo>
                    <a:cubicBezTo>
                      <a:pt x="19043" y="19764"/>
                      <a:pt x="19183" y="19596"/>
                      <a:pt x="19323" y="19456"/>
                    </a:cubicBezTo>
                    <a:lnTo>
                      <a:pt x="19323" y="19428"/>
                    </a:lnTo>
                    <a:cubicBezTo>
                      <a:pt x="19603" y="19120"/>
                      <a:pt x="19855" y="18784"/>
                      <a:pt x="20107" y="18420"/>
                    </a:cubicBezTo>
                    <a:cubicBezTo>
                      <a:pt x="20584" y="17720"/>
                      <a:pt x="21032" y="16964"/>
                      <a:pt x="21396" y="16180"/>
                    </a:cubicBezTo>
                    <a:cubicBezTo>
                      <a:pt x="22040" y="14808"/>
                      <a:pt x="22572" y="13295"/>
                      <a:pt x="22404" y="11755"/>
                    </a:cubicBezTo>
                    <a:cubicBezTo>
                      <a:pt x="22376" y="11419"/>
                      <a:pt x="22292" y="11055"/>
                      <a:pt x="22068" y="10775"/>
                    </a:cubicBezTo>
                    <a:cubicBezTo>
                      <a:pt x="21872" y="10551"/>
                      <a:pt x="21620" y="10383"/>
                      <a:pt x="21340" y="10327"/>
                    </a:cubicBezTo>
                    <a:cubicBezTo>
                      <a:pt x="21269" y="10315"/>
                      <a:pt x="21200" y="10310"/>
                      <a:pt x="21134" y="10310"/>
                    </a:cubicBezTo>
                    <a:cubicBezTo>
                      <a:pt x="20569" y="10310"/>
                      <a:pt x="20153" y="10713"/>
                      <a:pt x="19827" y="11139"/>
                    </a:cubicBezTo>
                    <a:cubicBezTo>
                      <a:pt x="18875" y="12371"/>
                      <a:pt x="18511" y="13884"/>
                      <a:pt x="18343" y="15396"/>
                    </a:cubicBezTo>
                    <a:cubicBezTo>
                      <a:pt x="18175" y="16712"/>
                      <a:pt x="18119" y="18112"/>
                      <a:pt x="18343" y="19428"/>
                    </a:cubicBezTo>
                    <a:cubicBezTo>
                      <a:pt x="17839" y="18756"/>
                      <a:pt x="17307" y="18084"/>
                      <a:pt x="16747" y="17412"/>
                    </a:cubicBezTo>
                    <a:cubicBezTo>
                      <a:pt x="15991" y="16516"/>
                      <a:pt x="15235" y="15648"/>
                      <a:pt x="14423" y="14780"/>
                    </a:cubicBezTo>
                    <a:cubicBezTo>
                      <a:pt x="14535" y="14612"/>
                      <a:pt x="14619" y="14416"/>
                      <a:pt x="14703" y="14220"/>
                    </a:cubicBezTo>
                    <a:cubicBezTo>
                      <a:pt x="14899" y="13856"/>
                      <a:pt x="15067" y="13464"/>
                      <a:pt x="15207" y="13043"/>
                    </a:cubicBezTo>
                    <a:cubicBezTo>
                      <a:pt x="15487" y="12231"/>
                      <a:pt x="15711" y="11419"/>
                      <a:pt x="15851" y="10551"/>
                    </a:cubicBezTo>
                    <a:cubicBezTo>
                      <a:pt x="16131" y="9067"/>
                      <a:pt x="16243" y="7471"/>
                      <a:pt x="15683" y="6015"/>
                    </a:cubicBezTo>
                    <a:cubicBezTo>
                      <a:pt x="15543" y="5707"/>
                      <a:pt x="15403" y="5370"/>
                      <a:pt x="15095" y="5146"/>
                    </a:cubicBezTo>
                    <a:cubicBezTo>
                      <a:pt x="14899" y="5000"/>
                      <a:pt x="14640" y="4917"/>
                      <a:pt x="14391" y="4917"/>
                    </a:cubicBezTo>
                    <a:cubicBezTo>
                      <a:pt x="14354" y="4917"/>
                      <a:pt x="14318" y="4919"/>
                      <a:pt x="14283" y="4922"/>
                    </a:cubicBezTo>
                    <a:cubicBezTo>
                      <a:pt x="13611" y="4978"/>
                      <a:pt x="13275" y="5510"/>
                      <a:pt x="13051" y="6071"/>
                    </a:cubicBezTo>
                    <a:cubicBezTo>
                      <a:pt x="12462" y="7499"/>
                      <a:pt x="12490" y="9067"/>
                      <a:pt x="12714" y="10579"/>
                    </a:cubicBezTo>
                    <a:cubicBezTo>
                      <a:pt x="12854" y="11671"/>
                      <a:pt x="13107" y="12791"/>
                      <a:pt x="13527" y="13856"/>
                    </a:cubicBezTo>
                    <a:cubicBezTo>
                      <a:pt x="12910" y="13239"/>
                      <a:pt x="12294" y="12651"/>
                      <a:pt x="11678" y="12063"/>
                    </a:cubicBezTo>
                    <a:cubicBezTo>
                      <a:pt x="10810" y="11251"/>
                      <a:pt x="9914" y="10467"/>
                      <a:pt x="8990" y="9711"/>
                    </a:cubicBezTo>
                    <a:cubicBezTo>
                      <a:pt x="8990" y="9683"/>
                      <a:pt x="8990" y="9683"/>
                      <a:pt x="8990" y="9683"/>
                    </a:cubicBezTo>
                    <a:cubicBezTo>
                      <a:pt x="9074" y="9459"/>
                      <a:pt x="9102" y="9263"/>
                      <a:pt x="9158" y="9067"/>
                    </a:cubicBezTo>
                    <a:cubicBezTo>
                      <a:pt x="9242" y="8647"/>
                      <a:pt x="9326" y="8227"/>
                      <a:pt x="9354" y="7807"/>
                    </a:cubicBezTo>
                    <a:cubicBezTo>
                      <a:pt x="9466" y="6939"/>
                      <a:pt x="9494" y="6071"/>
                      <a:pt x="9438" y="5230"/>
                    </a:cubicBezTo>
                    <a:cubicBezTo>
                      <a:pt x="9382" y="3690"/>
                      <a:pt x="9130" y="2122"/>
                      <a:pt x="8234" y="834"/>
                    </a:cubicBezTo>
                    <a:cubicBezTo>
                      <a:pt x="8038" y="526"/>
                      <a:pt x="7814" y="246"/>
                      <a:pt x="7478" y="106"/>
                    </a:cubicBezTo>
                    <a:cubicBezTo>
                      <a:pt x="7308" y="38"/>
                      <a:pt x="7139" y="1"/>
                      <a:pt x="6969" y="1"/>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5072950" y="2481550"/>
                <a:ext cx="337750" cy="334150"/>
              </a:xfrm>
              <a:custGeom>
                <a:avLst/>
                <a:gdLst/>
                <a:ahLst/>
                <a:cxnLst/>
                <a:rect l="l" t="t" r="r" b="b"/>
                <a:pathLst>
                  <a:path w="13510" h="13366" extrusionOk="0">
                    <a:moveTo>
                      <a:pt x="1" y="0"/>
                    </a:moveTo>
                    <a:lnTo>
                      <a:pt x="1" y="0"/>
                    </a:lnTo>
                    <a:cubicBezTo>
                      <a:pt x="1" y="0"/>
                      <a:pt x="533" y="6441"/>
                      <a:pt x="4229" y="10865"/>
                    </a:cubicBezTo>
                    <a:cubicBezTo>
                      <a:pt x="5013" y="11818"/>
                      <a:pt x="5826" y="12462"/>
                      <a:pt x="6582" y="12854"/>
                    </a:cubicBezTo>
                    <a:cubicBezTo>
                      <a:pt x="7237" y="13207"/>
                      <a:pt x="7917" y="13366"/>
                      <a:pt x="8575" y="13366"/>
                    </a:cubicBezTo>
                    <a:cubicBezTo>
                      <a:pt x="11208" y="13366"/>
                      <a:pt x="13510" y="10826"/>
                      <a:pt x="12658" y="7981"/>
                    </a:cubicBezTo>
                    <a:cubicBezTo>
                      <a:pt x="12406" y="7113"/>
                      <a:pt x="11902" y="6161"/>
                      <a:pt x="11062" y="5153"/>
                    </a:cubicBezTo>
                    <a:cubicBezTo>
                      <a:pt x="7366" y="728"/>
                      <a:pt x="1" y="0"/>
                      <a:pt x="1"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4975650" y="2602800"/>
                <a:ext cx="424975" cy="251275"/>
              </a:xfrm>
              <a:custGeom>
                <a:avLst/>
                <a:gdLst/>
                <a:ahLst/>
                <a:cxnLst/>
                <a:rect l="l" t="t" r="r" b="b"/>
                <a:pathLst>
                  <a:path w="16999" h="10051" extrusionOk="0">
                    <a:moveTo>
                      <a:pt x="5093" y="0"/>
                    </a:moveTo>
                    <a:cubicBezTo>
                      <a:pt x="2195" y="0"/>
                      <a:pt x="0" y="527"/>
                      <a:pt x="0" y="527"/>
                    </a:cubicBezTo>
                    <a:cubicBezTo>
                      <a:pt x="0" y="527"/>
                      <a:pt x="3025" y="7276"/>
                      <a:pt x="8373" y="9404"/>
                    </a:cubicBezTo>
                    <a:cubicBezTo>
                      <a:pt x="9520" y="9873"/>
                      <a:pt x="10520" y="10051"/>
                      <a:pt x="11376" y="10051"/>
                    </a:cubicBezTo>
                    <a:cubicBezTo>
                      <a:pt x="11440" y="10051"/>
                      <a:pt x="11503" y="10050"/>
                      <a:pt x="11566" y="10048"/>
                    </a:cubicBezTo>
                    <a:cubicBezTo>
                      <a:pt x="15290" y="9936"/>
                      <a:pt x="16998" y="5287"/>
                      <a:pt x="14282" y="2739"/>
                    </a:cubicBezTo>
                    <a:cubicBezTo>
                      <a:pt x="13666" y="2151"/>
                      <a:pt x="12798" y="1591"/>
                      <a:pt x="11650" y="1115"/>
                    </a:cubicBezTo>
                    <a:cubicBezTo>
                      <a:pt x="9458" y="254"/>
                      <a:pt x="7106" y="0"/>
                      <a:pt x="5093"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5014150" y="2540700"/>
                <a:ext cx="393100" cy="293100"/>
              </a:xfrm>
              <a:custGeom>
                <a:avLst/>
                <a:gdLst/>
                <a:ahLst/>
                <a:cxnLst/>
                <a:rect l="l" t="t" r="r" b="b"/>
                <a:pathLst>
                  <a:path w="15724" h="11724" extrusionOk="0">
                    <a:moveTo>
                      <a:pt x="694" y="0"/>
                    </a:moveTo>
                    <a:cubicBezTo>
                      <a:pt x="253" y="0"/>
                      <a:pt x="0" y="14"/>
                      <a:pt x="0" y="14"/>
                    </a:cubicBezTo>
                    <a:lnTo>
                      <a:pt x="0" y="42"/>
                    </a:lnTo>
                    <a:cubicBezTo>
                      <a:pt x="0" y="42"/>
                      <a:pt x="1849" y="6847"/>
                      <a:pt x="6497" y="10208"/>
                    </a:cubicBezTo>
                    <a:cubicBezTo>
                      <a:pt x="7561" y="10964"/>
                      <a:pt x="8514" y="11412"/>
                      <a:pt x="9410" y="11608"/>
                    </a:cubicBezTo>
                    <a:cubicBezTo>
                      <a:pt x="9752" y="11686"/>
                      <a:pt x="10086" y="11723"/>
                      <a:pt x="10410" y="11723"/>
                    </a:cubicBezTo>
                    <a:cubicBezTo>
                      <a:pt x="13564" y="11723"/>
                      <a:pt x="15724" y="8227"/>
                      <a:pt x="13946" y="5307"/>
                    </a:cubicBezTo>
                    <a:cubicBezTo>
                      <a:pt x="13470" y="4551"/>
                      <a:pt x="12770" y="3739"/>
                      <a:pt x="11734" y="2983"/>
                    </a:cubicBezTo>
                    <a:cubicBezTo>
                      <a:pt x="7942" y="258"/>
                      <a:pt x="2585" y="0"/>
                      <a:pt x="694" y="0"/>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7"/>
            <p:cNvGrpSpPr/>
            <p:nvPr/>
          </p:nvGrpSpPr>
          <p:grpSpPr>
            <a:xfrm flipH="1">
              <a:off x="-77462" y="-180383"/>
              <a:ext cx="2729312" cy="1071750"/>
              <a:chOff x="6414688" y="-172150"/>
              <a:chExt cx="2729312" cy="1071750"/>
            </a:xfrm>
          </p:grpSpPr>
          <p:sp>
            <p:nvSpPr>
              <p:cNvPr id="107" name="Google Shape;107;p17"/>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1" name="Google Shape;111;p18"/>
          <p:cNvSpPr/>
          <p:nvPr/>
        </p:nvSpPr>
        <p:spPr>
          <a:xfrm>
            <a:off x="858853" y="-36512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3056566">
            <a:off x="-277356" y="65078"/>
            <a:ext cx="1727458" cy="1015832"/>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8"/>
          <p:cNvGrpSpPr/>
          <p:nvPr/>
        </p:nvGrpSpPr>
        <p:grpSpPr>
          <a:xfrm>
            <a:off x="858854" y="58896"/>
            <a:ext cx="403086" cy="405699"/>
            <a:chOff x="3316425" y="1194075"/>
            <a:chExt cx="470400" cy="473450"/>
          </a:xfrm>
        </p:grpSpPr>
        <p:sp>
          <p:nvSpPr>
            <p:cNvPr id="114" name="Google Shape;114;p18"/>
            <p:cNvSpPr/>
            <p:nvPr/>
          </p:nvSpPr>
          <p:spPr>
            <a:xfrm>
              <a:off x="3508700" y="1194075"/>
              <a:ext cx="148950" cy="237125"/>
            </a:xfrm>
            <a:custGeom>
              <a:avLst/>
              <a:gdLst/>
              <a:ahLst/>
              <a:cxnLst/>
              <a:rect l="l" t="t" r="r" b="b"/>
              <a:pathLst>
                <a:path w="5958" h="9485" extrusionOk="0">
                  <a:moveTo>
                    <a:pt x="5380" y="4530"/>
                  </a:moveTo>
                  <a:cubicBezTo>
                    <a:pt x="4833" y="7083"/>
                    <a:pt x="1733" y="9484"/>
                    <a:pt x="1733" y="9484"/>
                  </a:cubicBezTo>
                  <a:cubicBezTo>
                    <a:pt x="1733" y="9484"/>
                    <a:pt x="0" y="5989"/>
                    <a:pt x="547" y="3435"/>
                  </a:cubicBezTo>
                  <a:cubicBezTo>
                    <a:pt x="1125" y="882"/>
                    <a:pt x="2462" y="1"/>
                    <a:pt x="3800" y="305"/>
                  </a:cubicBezTo>
                  <a:cubicBezTo>
                    <a:pt x="5137" y="578"/>
                    <a:pt x="5958" y="2007"/>
                    <a:pt x="5380" y="453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3356700" y="1245750"/>
              <a:ext cx="195325" cy="185450"/>
            </a:xfrm>
            <a:custGeom>
              <a:avLst/>
              <a:gdLst/>
              <a:ahLst/>
              <a:cxnLst/>
              <a:rect l="l" t="t" r="r" b="b"/>
              <a:pathLst>
                <a:path w="7813" h="7418" extrusionOk="0">
                  <a:moveTo>
                    <a:pt x="5351" y="1763"/>
                  </a:moveTo>
                  <a:cubicBezTo>
                    <a:pt x="7266" y="3496"/>
                    <a:pt x="7813" y="7417"/>
                    <a:pt x="7813" y="7417"/>
                  </a:cubicBezTo>
                  <a:cubicBezTo>
                    <a:pt x="7813" y="7417"/>
                    <a:pt x="3922" y="7143"/>
                    <a:pt x="2007" y="5411"/>
                  </a:cubicBezTo>
                  <a:cubicBezTo>
                    <a:pt x="123" y="3648"/>
                    <a:pt x="1" y="2007"/>
                    <a:pt x="913" y="1034"/>
                  </a:cubicBezTo>
                  <a:cubicBezTo>
                    <a:pt x="1825" y="0"/>
                    <a:pt x="3466" y="0"/>
                    <a:pt x="5351" y="176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3316425" y="1394700"/>
              <a:ext cx="235600" cy="155800"/>
            </a:xfrm>
            <a:custGeom>
              <a:avLst/>
              <a:gdLst/>
              <a:ahLst/>
              <a:cxnLst/>
              <a:rect l="l" t="t" r="r" b="b"/>
              <a:pathLst>
                <a:path w="9424" h="6232" extrusionOk="0">
                  <a:moveTo>
                    <a:pt x="3314" y="760"/>
                  </a:moveTo>
                  <a:cubicBezTo>
                    <a:pt x="5776" y="0"/>
                    <a:pt x="9424" y="1459"/>
                    <a:pt x="9424" y="1459"/>
                  </a:cubicBezTo>
                  <a:cubicBezTo>
                    <a:pt x="9424" y="1459"/>
                    <a:pt x="7266" y="4711"/>
                    <a:pt x="4804" y="5471"/>
                  </a:cubicBezTo>
                  <a:cubicBezTo>
                    <a:pt x="2341" y="6231"/>
                    <a:pt x="882" y="5562"/>
                    <a:pt x="457" y="4225"/>
                  </a:cubicBezTo>
                  <a:cubicBezTo>
                    <a:pt x="1" y="2948"/>
                    <a:pt x="822" y="1520"/>
                    <a:pt x="3314" y="76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3445625" y="1431175"/>
              <a:ext cx="149725" cy="236350"/>
            </a:xfrm>
            <a:custGeom>
              <a:avLst/>
              <a:gdLst/>
              <a:ahLst/>
              <a:cxnLst/>
              <a:rect l="l" t="t" r="r" b="b"/>
              <a:pathLst>
                <a:path w="5989" h="9454" extrusionOk="0">
                  <a:moveTo>
                    <a:pt x="578" y="4924"/>
                  </a:moveTo>
                  <a:cubicBezTo>
                    <a:pt x="1155" y="2401"/>
                    <a:pt x="4225" y="0"/>
                    <a:pt x="4225" y="0"/>
                  </a:cubicBezTo>
                  <a:cubicBezTo>
                    <a:pt x="4225" y="0"/>
                    <a:pt x="5988" y="3495"/>
                    <a:pt x="5411" y="6049"/>
                  </a:cubicBezTo>
                  <a:cubicBezTo>
                    <a:pt x="4833" y="8572"/>
                    <a:pt x="3496" y="9453"/>
                    <a:pt x="2189" y="9149"/>
                  </a:cubicBezTo>
                  <a:cubicBezTo>
                    <a:pt x="851" y="8876"/>
                    <a:pt x="0" y="7477"/>
                    <a:pt x="578" y="492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3551250" y="1430400"/>
              <a:ext cx="196075" cy="186200"/>
            </a:xfrm>
            <a:custGeom>
              <a:avLst/>
              <a:gdLst/>
              <a:ahLst/>
              <a:cxnLst/>
              <a:rect l="l" t="t" r="r" b="b"/>
              <a:pathLst>
                <a:path w="7843" h="7448" extrusionOk="0">
                  <a:moveTo>
                    <a:pt x="2462" y="5654"/>
                  </a:moveTo>
                  <a:cubicBezTo>
                    <a:pt x="578" y="3891"/>
                    <a:pt x="0" y="1"/>
                    <a:pt x="0" y="1"/>
                  </a:cubicBezTo>
                  <a:cubicBezTo>
                    <a:pt x="0" y="1"/>
                    <a:pt x="3921" y="244"/>
                    <a:pt x="5806" y="2007"/>
                  </a:cubicBezTo>
                  <a:cubicBezTo>
                    <a:pt x="7721" y="3739"/>
                    <a:pt x="7842" y="5381"/>
                    <a:pt x="6930" y="6384"/>
                  </a:cubicBezTo>
                  <a:cubicBezTo>
                    <a:pt x="6019" y="7448"/>
                    <a:pt x="4408" y="7448"/>
                    <a:pt x="2462" y="565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3552000" y="1311100"/>
              <a:ext cx="234825" cy="155800"/>
            </a:xfrm>
            <a:custGeom>
              <a:avLst/>
              <a:gdLst/>
              <a:ahLst/>
              <a:cxnLst/>
              <a:rect l="l" t="t" r="r" b="b"/>
              <a:pathLst>
                <a:path w="9393" h="6232" extrusionOk="0">
                  <a:moveTo>
                    <a:pt x="6141" y="5472"/>
                  </a:moveTo>
                  <a:cubicBezTo>
                    <a:pt x="3648" y="6232"/>
                    <a:pt x="1" y="4803"/>
                    <a:pt x="1" y="4803"/>
                  </a:cubicBezTo>
                  <a:cubicBezTo>
                    <a:pt x="1" y="4803"/>
                    <a:pt x="2189" y="1520"/>
                    <a:pt x="4651" y="760"/>
                  </a:cubicBezTo>
                  <a:cubicBezTo>
                    <a:pt x="7113" y="1"/>
                    <a:pt x="8572" y="700"/>
                    <a:pt x="8967" y="2037"/>
                  </a:cubicBezTo>
                  <a:cubicBezTo>
                    <a:pt x="9393" y="3314"/>
                    <a:pt x="8603" y="4712"/>
                    <a:pt x="6141" y="5472"/>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3488925" y="1363525"/>
              <a:ext cx="129225" cy="128450"/>
            </a:xfrm>
            <a:custGeom>
              <a:avLst/>
              <a:gdLst/>
              <a:ahLst/>
              <a:cxnLst/>
              <a:rect l="l" t="t" r="r" b="b"/>
              <a:pathLst>
                <a:path w="5169" h="5138" extrusionOk="0">
                  <a:moveTo>
                    <a:pt x="4864" y="3071"/>
                  </a:moveTo>
                  <a:cubicBezTo>
                    <a:pt x="4560" y="4347"/>
                    <a:pt x="3284" y="5138"/>
                    <a:pt x="2037" y="4864"/>
                  </a:cubicBezTo>
                  <a:cubicBezTo>
                    <a:pt x="791" y="4560"/>
                    <a:pt x="1" y="3314"/>
                    <a:pt x="244" y="2068"/>
                  </a:cubicBezTo>
                  <a:cubicBezTo>
                    <a:pt x="548" y="791"/>
                    <a:pt x="1825" y="1"/>
                    <a:pt x="3071" y="274"/>
                  </a:cubicBezTo>
                  <a:cubicBezTo>
                    <a:pt x="4347" y="548"/>
                    <a:pt x="5168" y="1794"/>
                    <a:pt x="4864" y="307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8"/>
          <p:cNvGrpSpPr/>
          <p:nvPr/>
        </p:nvGrpSpPr>
        <p:grpSpPr>
          <a:xfrm>
            <a:off x="6414688" y="-172150"/>
            <a:ext cx="2729312" cy="1071750"/>
            <a:chOff x="6414688" y="-172150"/>
            <a:chExt cx="2729312" cy="1071750"/>
          </a:xfrm>
        </p:grpSpPr>
        <p:sp>
          <p:nvSpPr>
            <p:cNvPr id="122" name="Google Shape;122;p18"/>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8"/>
          <p:cNvGrpSpPr/>
          <p:nvPr/>
        </p:nvGrpSpPr>
        <p:grpSpPr>
          <a:xfrm>
            <a:off x="138905" y="540000"/>
            <a:ext cx="277421" cy="281299"/>
            <a:chOff x="825500" y="1074025"/>
            <a:chExt cx="323750" cy="328275"/>
          </a:xfrm>
        </p:grpSpPr>
        <p:sp>
          <p:nvSpPr>
            <p:cNvPr id="125" name="Google Shape;125;p18"/>
            <p:cNvSpPr/>
            <p:nvPr/>
          </p:nvSpPr>
          <p:spPr>
            <a:xfrm>
              <a:off x="956200" y="1074025"/>
              <a:ext cx="103375" cy="164150"/>
            </a:xfrm>
            <a:custGeom>
              <a:avLst/>
              <a:gdLst/>
              <a:ahLst/>
              <a:cxnLst/>
              <a:rect l="l" t="t" r="r" b="b"/>
              <a:pathLst>
                <a:path w="4135" h="6566" extrusionOk="0">
                  <a:moveTo>
                    <a:pt x="3770" y="3161"/>
                  </a:moveTo>
                  <a:cubicBezTo>
                    <a:pt x="3375" y="4894"/>
                    <a:pt x="1217" y="6566"/>
                    <a:pt x="1217" y="6566"/>
                  </a:cubicBezTo>
                  <a:cubicBezTo>
                    <a:pt x="1217" y="6566"/>
                    <a:pt x="1" y="4134"/>
                    <a:pt x="426" y="2401"/>
                  </a:cubicBezTo>
                  <a:cubicBezTo>
                    <a:pt x="791" y="638"/>
                    <a:pt x="1764" y="0"/>
                    <a:pt x="2676" y="213"/>
                  </a:cubicBezTo>
                  <a:cubicBezTo>
                    <a:pt x="3588" y="395"/>
                    <a:pt x="4135" y="1368"/>
                    <a:pt x="3770" y="316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850575" y="1109725"/>
              <a:ext cx="136050" cy="128450"/>
            </a:xfrm>
            <a:custGeom>
              <a:avLst/>
              <a:gdLst/>
              <a:ahLst/>
              <a:cxnLst/>
              <a:rect l="l" t="t" r="r" b="b"/>
              <a:pathLst>
                <a:path w="5442" h="5138" extrusionOk="0">
                  <a:moveTo>
                    <a:pt x="3740" y="1217"/>
                  </a:moveTo>
                  <a:cubicBezTo>
                    <a:pt x="5077" y="2432"/>
                    <a:pt x="5442" y="5138"/>
                    <a:pt x="5442" y="5138"/>
                  </a:cubicBezTo>
                  <a:cubicBezTo>
                    <a:pt x="5442" y="5138"/>
                    <a:pt x="2737" y="4955"/>
                    <a:pt x="1430" y="3739"/>
                  </a:cubicBezTo>
                  <a:cubicBezTo>
                    <a:pt x="92" y="2524"/>
                    <a:pt x="1" y="1368"/>
                    <a:pt x="670" y="700"/>
                  </a:cubicBezTo>
                  <a:cubicBezTo>
                    <a:pt x="1308" y="1"/>
                    <a:pt x="2402" y="1"/>
                    <a:pt x="3740"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825500" y="1212325"/>
              <a:ext cx="161900" cy="109450"/>
            </a:xfrm>
            <a:custGeom>
              <a:avLst/>
              <a:gdLst/>
              <a:ahLst/>
              <a:cxnLst/>
              <a:rect l="l" t="t" r="r" b="b"/>
              <a:pathLst>
                <a:path w="6476" h="4378" extrusionOk="0">
                  <a:moveTo>
                    <a:pt x="2220" y="547"/>
                  </a:moveTo>
                  <a:cubicBezTo>
                    <a:pt x="3952" y="0"/>
                    <a:pt x="6475" y="1034"/>
                    <a:pt x="6475" y="1034"/>
                  </a:cubicBezTo>
                  <a:cubicBezTo>
                    <a:pt x="6475" y="1034"/>
                    <a:pt x="4955" y="3283"/>
                    <a:pt x="3253" y="3860"/>
                  </a:cubicBezTo>
                  <a:cubicBezTo>
                    <a:pt x="1551" y="4377"/>
                    <a:pt x="518" y="3891"/>
                    <a:pt x="244" y="2979"/>
                  </a:cubicBezTo>
                  <a:cubicBezTo>
                    <a:pt x="1" y="2067"/>
                    <a:pt x="487" y="1064"/>
                    <a:pt x="2220" y="54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a:off x="913650" y="1238150"/>
              <a:ext cx="103375" cy="164150"/>
            </a:xfrm>
            <a:custGeom>
              <a:avLst/>
              <a:gdLst/>
              <a:ahLst/>
              <a:cxnLst/>
              <a:rect l="l" t="t" r="r" b="b"/>
              <a:pathLst>
                <a:path w="4135" h="6566" extrusionOk="0">
                  <a:moveTo>
                    <a:pt x="366" y="3435"/>
                  </a:moveTo>
                  <a:cubicBezTo>
                    <a:pt x="761" y="1672"/>
                    <a:pt x="2919" y="1"/>
                    <a:pt x="2919" y="1"/>
                  </a:cubicBezTo>
                  <a:cubicBezTo>
                    <a:pt x="2919" y="1"/>
                    <a:pt x="4135" y="2432"/>
                    <a:pt x="3709" y="4195"/>
                  </a:cubicBezTo>
                  <a:cubicBezTo>
                    <a:pt x="3344" y="5928"/>
                    <a:pt x="2372" y="6566"/>
                    <a:pt x="1460" y="6353"/>
                  </a:cubicBezTo>
                  <a:cubicBezTo>
                    <a:pt x="548" y="6171"/>
                    <a:pt x="1" y="5198"/>
                    <a:pt x="366" y="3435"/>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986600" y="1238150"/>
              <a:ext cx="136050" cy="128450"/>
            </a:xfrm>
            <a:custGeom>
              <a:avLst/>
              <a:gdLst/>
              <a:ahLst/>
              <a:cxnLst/>
              <a:rect l="l" t="t" r="r" b="b"/>
              <a:pathLst>
                <a:path w="5442" h="5138" extrusionOk="0">
                  <a:moveTo>
                    <a:pt x="1703" y="3922"/>
                  </a:moveTo>
                  <a:cubicBezTo>
                    <a:pt x="396" y="2706"/>
                    <a:pt x="1" y="1"/>
                    <a:pt x="1" y="1"/>
                  </a:cubicBezTo>
                  <a:cubicBezTo>
                    <a:pt x="1" y="1"/>
                    <a:pt x="2706" y="183"/>
                    <a:pt x="4043" y="1399"/>
                  </a:cubicBezTo>
                  <a:cubicBezTo>
                    <a:pt x="5350" y="2615"/>
                    <a:pt x="5442" y="3770"/>
                    <a:pt x="4803" y="4438"/>
                  </a:cubicBezTo>
                  <a:cubicBezTo>
                    <a:pt x="4135" y="5137"/>
                    <a:pt x="3040" y="5137"/>
                    <a:pt x="1703" y="3922"/>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986600" y="1154575"/>
              <a:ext cx="162650" cy="109425"/>
            </a:xfrm>
            <a:custGeom>
              <a:avLst/>
              <a:gdLst/>
              <a:ahLst/>
              <a:cxnLst/>
              <a:rect l="l" t="t" r="r" b="b"/>
              <a:pathLst>
                <a:path w="6506" h="4377" extrusionOk="0">
                  <a:moveTo>
                    <a:pt x="4256" y="3830"/>
                  </a:moveTo>
                  <a:cubicBezTo>
                    <a:pt x="2554" y="4377"/>
                    <a:pt x="1" y="3344"/>
                    <a:pt x="1" y="3344"/>
                  </a:cubicBezTo>
                  <a:cubicBezTo>
                    <a:pt x="1" y="3344"/>
                    <a:pt x="1521" y="1094"/>
                    <a:pt x="3223" y="517"/>
                  </a:cubicBezTo>
                  <a:cubicBezTo>
                    <a:pt x="4955" y="0"/>
                    <a:pt x="5958" y="486"/>
                    <a:pt x="6232" y="1398"/>
                  </a:cubicBezTo>
                  <a:cubicBezTo>
                    <a:pt x="6505" y="2310"/>
                    <a:pt x="5958" y="3313"/>
                    <a:pt x="4256" y="383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943300" y="1191050"/>
              <a:ext cx="88925" cy="89675"/>
            </a:xfrm>
            <a:custGeom>
              <a:avLst/>
              <a:gdLst/>
              <a:ahLst/>
              <a:cxnLst/>
              <a:rect l="l" t="t" r="r" b="b"/>
              <a:pathLst>
                <a:path w="3557" h="3587" extrusionOk="0">
                  <a:moveTo>
                    <a:pt x="3374" y="2158"/>
                  </a:moveTo>
                  <a:cubicBezTo>
                    <a:pt x="3192" y="3040"/>
                    <a:pt x="2310" y="3587"/>
                    <a:pt x="1429" y="3374"/>
                  </a:cubicBezTo>
                  <a:cubicBezTo>
                    <a:pt x="547" y="3192"/>
                    <a:pt x="0" y="2310"/>
                    <a:pt x="213" y="1429"/>
                  </a:cubicBezTo>
                  <a:cubicBezTo>
                    <a:pt x="395" y="547"/>
                    <a:pt x="1277" y="0"/>
                    <a:pt x="2158" y="213"/>
                  </a:cubicBezTo>
                  <a:cubicBezTo>
                    <a:pt x="3009" y="456"/>
                    <a:pt x="3557" y="1277"/>
                    <a:pt x="3374" y="2158"/>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2"/>
        <p:cNvGrpSpPr/>
        <p:nvPr/>
      </p:nvGrpSpPr>
      <p:grpSpPr>
        <a:xfrm>
          <a:off x="0" y="0"/>
          <a:ext cx="0" cy="0"/>
          <a:chOff x="0" y="0"/>
          <a:chExt cx="0" cy="0"/>
        </a:xfrm>
      </p:grpSpPr>
      <p:sp>
        <p:nvSpPr>
          <p:cNvPr id="133" name="Google Shape;133;p19"/>
          <p:cNvSpPr txBox="1">
            <a:spLocks noGrp="1"/>
          </p:cNvSpPr>
          <p:nvPr>
            <p:ph type="body" idx="1"/>
          </p:nvPr>
        </p:nvSpPr>
        <p:spPr>
          <a:xfrm>
            <a:off x="3878700" y="1743300"/>
            <a:ext cx="4545300" cy="2381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134" name="Google Shape;134;p19"/>
          <p:cNvSpPr txBox="1">
            <a:spLocks noGrp="1"/>
          </p:cNvSpPr>
          <p:nvPr>
            <p:ph type="title"/>
          </p:nvPr>
        </p:nvSpPr>
        <p:spPr>
          <a:xfrm>
            <a:off x="3878550" y="540000"/>
            <a:ext cx="4545300" cy="1339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Google Shape;135;p19"/>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9"/>
          <p:cNvGrpSpPr/>
          <p:nvPr/>
        </p:nvGrpSpPr>
        <p:grpSpPr>
          <a:xfrm>
            <a:off x="6743952" y="4077813"/>
            <a:ext cx="2476250" cy="1141875"/>
            <a:chOff x="4881825" y="4016125"/>
            <a:chExt cx="2476250" cy="1141875"/>
          </a:xfrm>
        </p:grpSpPr>
        <p:sp>
          <p:nvSpPr>
            <p:cNvPr id="138" name="Google Shape;138;p19"/>
            <p:cNvSpPr/>
            <p:nvPr/>
          </p:nvSpPr>
          <p:spPr>
            <a:xfrm>
              <a:off x="4881825" y="4562900"/>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4884625" y="4598450"/>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5783550" y="4160350"/>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5784250" y="4163150"/>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5446100" y="4484500"/>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5713550" y="4760800"/>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6221800" y="4016125"/>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6307225" y="4098050"/>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6476650" y="4268875"/>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6700675" y="4508125"/>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4347650" y="961275"/>
            <a:ext cx="4066800" cy="289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1020700" y="1252680"/>
            <a:ext cx="3894600" cy="6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 name="Google Shape;152;p21"/>
          <p:cNvSpPr txBox="1">
            <a:spLocks noGrp="1"/>
          </p:cNvSpPr>
          <p:nvPr>
            <p:ph type="subTitle" idx="1"/>
          </p:nvPr>
        </p:nvSpPr>
        <p:spPr>
          <a:xfrm>
            <a:off x="1020850" y="2121292"/>
            <a:ext cx="3894600" cy="17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3" name="Google Shape;153;p21"/>
          <p:cNvGrpSpPr/>
          <p:nvPr/>
        </p:nvGrpSpPr>
        <p:grpSpPr>
          <a:xfrm>
            <a:off x="-756227" y="4156315"/>
            <a:ext cx="5182143" cy="1034046"/>
            <a:chOff x="-969650" y="4469200"/>
            <a:chExt cx="3379291" cy="674305"/>
          </a:xfrm>
        </p:grpSpPr>
        <p:sp>
          <p:nvSpPr>
            <p:cNvPr id="154" name="Google Shape;154;p21"/>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1"/>
          <p:cNvGrpSpPr/>
          <p:nvPr/>
        </p:nvGrpSpPr>
        <p:grpSpPr>
          <a:xfrm>
            <a:off x="384875" y="396025"/>
            <a:ext cx="670250" cy="671000"/>
            <a:chOff x="1274600" y="3495025"/>
            <a:chExt cx="670250" cy="671000"/>
          </a:xfrm>
        </p:grpSpPr>
        <p:sp>
          <p:nvSpPr>
            <p:cNvPr id="157" name="Google Shape;157;p21"/>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5444700" y="1843618"/>
            <a:ext cx="2979300" cy="144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23"/>
          <p:cNvSpPr txBox="1">
            <a:spLocks noGrp="1"/>
          </p:cNvSpPr>
          <p:nvPr>
            <p:ph type="title" hasCustomPrompt="1"/>
          </p:nvPr>
        </p:nvSpPr>
        <p:spPr>
          <a:xfrm>
            <a:off x="727775" y="1117886"/>
            <a:ext cx="4542900" cy="13608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000">
                <a:solidFill>
                  <a:schemeClr val="dk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63" name="Google Shape;163;p23"/>
          <p:cNvSpPr txBox="1">
            <a:spLocks noGrp="1"/>
          </p:cNvSpPr>
          <p:nvPr>
            <p:ph type="subTitle" idx="1"/>
          </p:nvPr>
        </p:nvSpPr>
        <p:spPr>
          <a:xfrm>
            <a:off x="727775" y="2652845"/>
            <a:ext cx="4098900" cy="4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2543378"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7" name="Google Shape;167;p25"/>
          <p:cNvSpPr txBox="1">
            <a:spLocks noGrp="1"/>
          </p:cNvSpPr>
          <p:nvPr>
            <p:ph type="title" idx="2" hasCustomPrompt="1"/>
          </p:nvPr>
        </p:nvSpPr>
        <p:spPr>
          <a:xfrm>
            <a:off x="3317078"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25"/>
          <p:cNvSpPr txBox="1">
            <a:spLocks noGrp="1"/>
          </p:cNvSpPr>
          <p:nvPr>
            <p:ph type="subTitle" idx="1"/>
          </p:nvPr>
        </p:nvSpPr>
        <p:spPr>
          <a:xfrm>
            <a:off x="2543378" y="2373232"/>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 name="Google Shape;169;p25"/>
          <p:cNvSpPr txBox="1">
            <a:spLocks noGrp="1"/>
          </p:cNvSpPr>
          <p:nvPr>
            <p:ph type="title" idx="3"/>
          </p:nvPr>
        </p:nvSpPr>
        <p:spPr>
          <a:xfrm>
            <a:off x="5600731"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0" name="Google Shape;170;p25"/>
          <p:cNvSpPr txBox="1">
            <a:spLocks noGrp="1"/>
          </p:cNvSpPr>
          <p:nvPr>
            <p:ph type="title" idx="4" hasCustomPrompt="1"/>
          </p:nvPr>
        </p:nvSpPr>
        <p:spPr>
          <a:xfrm>
            <a:off x="6374431"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25"/>
          <p:cNvSpPr txBox="1">
            <a:spLocks noGrp="1"/>
          </p:cNvSpPr>
          <p:nvPr>
            <p:ph type="subTitle" idx="5"/>
          </p:nvPr>
        </p:nvSpPr>
        <p:spPr>
          <a:xfrm>
            <a:off x="5600731" y="2373226"/>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2" name="Google Shape;172;p25"/>
          <p:cNvSpPr txBox="1">
            <a:spLocks noGrp="1"/>
          </p:cNvSpPr>
          <p:nvPr>
            <p:ph type="title" idx="6"/>
          </p:nvPr>
        </p:nvSpPr>
        <p:spPr>
          <a:xfrm>
            <a:off x="2543378"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3" name="Google Shape;173;p25"/>
          <p:cNvSpPr txBox="1">
            <a:spLocks noGrp="1"/>
          </p:cNvSpPr>
          <p:nvPr>
            <p:ph type="title" idx="7" hasCustomPrompt="1"/>
          </p:nvPr>
        </p:nvSpPr>
        <p:spPr>
          <a:xfrm>
            <a:off x="3317078"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4" name="Google Shape;174;p25"/>
          <p:cNvSpPr txBox="1">
            <a:spLocks noGrp="1"/>
          </p:cNvSpPr>
          <p:nvPr>
            <p:ph type="subTitle" idx="8"/>
          </p:nvPr>
        </p:nvSpPr>
        <p:spPr>
          <a:xfrm>
            <a:off x="2543378"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25"/>
          <p:cNvSpPr txBox="1">
            <a:spLocks noGrp="1"/>
          </p:cNvSpPr>
          <p:nvPr>
            <p:ph type="title" idx="9"/>
          </p:nvPr>
        </p:nvSpPr>
        <p:spPr>
          <a:xfrm>
            <a:off x="5600731"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6" name="Google Shape;176;p25"/>
          <p:cNvSpPr txBox="1">
            <a:spLocks noGrp="1"/>
          </p:cNvSpPr>
          <p:nvPr>
            <p:ph type="title" idx="13" hasCustomPrompt="1"/>
          </p:nvPr>
        </p:nvSpPr>
        <p:spPr>
          <a:xfrm>
            <a:off x="6374431"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7" name="Google Shape;177;p25"/>
          <p:cNvSpPr txBox="1">
            <a:spLocks noGrp="1"/>
          </p:cNvSpPr>
          <p:nvPr>
            <p:ph type="subTitle" idx="14"/>
          </p:nvPr>
        </p:nvSpPr>
        <p:spPr>
          <a:xfrm>
            <a:off x="5600731"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8" name="Google Shape;178;p25"/>
          <p:cNvSpPr txBox="1">
            <a:spLocks noGrp="1"/>
          </p:cNvSpPr>
          <p:nvPr>
            <p:ph type="title" idx="15"/>
          </p:nvPr>
        </p:nvSpPr>
        <p:spPr>
          <a:xfrm>
            <a:off x="2543375" y="466550"/>
            <a:ext cx="588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5617198" y="2999250"/>
            <a:ext cx="2806800" cy="5319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25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81" name="Google Shape;181;p26"/>
          <p:cNvSpPr txBox="1">
            <a:spLocks noGrp="1"/>
          </p:cNvSpPr>
          <p:nvPr>
            <p:ph type="subTitle" idx="1"/>
          </p:nvPr>
        </p:nvSpPr>
        <p:spPr>
          <a:xfrm>
            <a:off x="4062598" y="997202"/>
            <a:ext cx="4361400" cy="198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82" name="Google Shape;182;p26"/>
          <p:cNvGrpSpPr/>
          <p:nvPr/>
        </p:nvGrpSpPr>
        <p:grpSpPr>
          <a:xfrm rot="560788" flipH="1">
            <a:off x="8252610" y="276059"/>
            <a:ext cx="449640" cy="449640"/>
            <a:chOff x="1455618" y="1674938"/>
            <a:chExt cx="449651" cy="449651"/>
          </a:xfrm>
        </p:grpSpPr>
        <p:sp>
          <p:nvSpPr>
            <p:cNvPr id="183" name="Google Shape;183;p26"/>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26"/>
          <p:cNvGrpSpPr/>
          <p:nvPr/>
        </p:nvGrpSpPr>
        <p:grpSpPr>
          <a:xfrm>
            <a:off x="7181125" y="4343238"/>
            <a:ext cx="514475" cy="520550"/>
            <a:chOff x="719125" y="4242750"/>
            <a:chExt cx="514475" cy="520550"/>
          </a:xfrm>
        </p:grpSpPr>
        <p:sp>
          <p:nvSpPr>
            <p:cNvPr id="186" name="Google Shape;186;p26"/>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26"/>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94"/>
        <p:cNvGrpSpPr/>
        <p:nvPr/>
      </p:nvGrpSpPr>
      <p:grpSpPr>
        <a:xfrm>
          <a:off x="0" y="0"/>
          <a:ext cx="0" cy="0"/>
          <a:chOff x="0" y="0"/>
          <a:chExt cx="0" cy="0"/>
        </a:xfrm>
      </p:grpSpPr>
      <p:sp>
        <p:nvSpPr>
          <p:cNvPr id="195" name="Google Shape;195;p27"/>
          <p:cNvSpPr txBox="1">
            <a:spLocks noGrp="1"/>
          </p:cNvSpPr>
          <p:nvPr>
            <p:ph type="subTitle" idx="1"/>
          </p:nvPr>
        </p:nvSpPr>
        <p:spPr>
          <a:xfrm>
            <a:off x="4588650" y="2858964"/>
            <a:ext cx="3479100" cy="98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7"/>
          <p:cNvSpPr txBox="1">
            <a:spLocks noGrp="1"/>
          </p:cNvSpPr>
          <p:nvPr>
            <p:ph type="title"/>
          </p:nvPr>
        </p:nvSpPr>
        <p:spPr>
          <a:xfrm>
            <a:off x="4229100" y="1309700"/>
            <a:ext cx="4198200" cy="154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1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7" name="Google Shape;197;p27"/>
          <p:cNvSpPr/>
          <p:nvPr/>
        </p:nvSpPr>
        <p:spPr>
          <a:xfrm rot="-1201544" flipH="1">
            <a:off x="7761315" y="-1713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27"/>
          <p:cNvGrpSpPr/>
          <p:nvPr/>
        </p:nvGrpSpPr>
        <p:grpSpPr>
          <a:xfrm flipH="1">
            <a:off x="8677662" y="897063"/>
            <a:ext cx="449651" cy="449651"/>
            <a:chOff x="1930662" y="2441838"/>
            <a:chExt cx="449651" cy="449651"/>
          </a:xfrm>
        </p:grpSpPr>
        <p:sp>
          <p:nvSpPr>
            <p:cNvPr id="199" name="Google Shape;199;p27"/>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7"/>
          <p:cNvGrpSpPr/>
          <p:nvPr/>
        </p:nvGrpSpPr>
        <p:grpSpPr>
          <a:xfrm rot="-1201454" flipH="1">
            <a:off x="8490777" y="4039979"/>
            <a:ext cx="449628" cy="449628"/>
            <a:chOff x="1455618" y="1674938"/>
            <a:chExt cx="449651" cy="449651"/>
          </a:xfrm>
        </p:grpSpPr>
        <p:sp>
          <p:nvSpPr>
            <p:cNvPr id="202" name="Google Shape;202;p27"/>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717175" y="2723926"/>
            <a:ext cx="3854700" cy="73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06" name="Google Shape;206;p28"/>
          <p:cNvSpPr txBox="1">
            <a:spLocks noGrp="1"/>
          </p:cNvSpPr>
          <p:nvPr>
            <p:ph type="subTitle" idx="1"/>
          </p:nvPr>
        </p:nvSpPr>
        <p:spPr>
          <a:xfrm>
            <a:off x="839101" y="3500651"/>
            <a:ext cx="3732900" cy="58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7" name="Google Shape;207;p28"/>
          <p:cNvSpPr txBox="1">
            <a:spLocks noGrp="1"/>
          </p:cNvSpPr>
          <p:nvPr>
            <p:ph type="title" idx="2" hasCustomPrompt="1"/>
          </p:nvPr>
        </p:nvSpPr>
        <p:spPr>
          <a:xfrm flipH="1">
            <a:off x="2617345" y="1066226"/>
            <a:ext cx="1949100" cy="1418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1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5105400" y="1892900"/>
            <a:ext cx="3040500" cy="737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0" name="Google Shape;210;p29"/>
          <p:cNvSpPr txBox="1">
            <a:spLocks noGrp="1"/>
          </p:cNvSpPr>
          <p:nvPr>
            <p:ph type="title" idx="2" hasCustomPrompt="1"/>
          </p:nvPr>
        </p:nvSpPr>
        <p:spPr>
          <a:xfrm>
            <a:off x="3793675" y="3216014"/>
            <a:ext cx="19491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1" name="Google Shape;211;p29"/>
          <p:cNvSpPr txBox="1">
            <a:spLocks noGrp="1"/>
          </p:cNvSpPr>
          <p:nvPr>
            <p:ph type="subTitle" idx="1"/>
          </p:nvPr>
        </p:nvSpPr>
        <p:spPr>
          <a:xfrm>
            <a:off x="5105400" y="2669625"/>
            <a:ext cx="30405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726425" y="1625275"/>
            <a:ext cx="39567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30"/>
          <p:cNvSpPr txBox="1">
            <a:spLocks noGrp="1"/>
          </p:cNvSpPr>
          <p:nvPr>
            <p:ph type="subTitle" idx="1"/>
          </p:nvPr>
        </p:nvSpPr>
        <p:spPr>
          <a:xfrm>
            <a:off x="726425" y="2573425"/>
            <a:ext cx="3956700" cy="99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30"/>
          <p:cNvSpPr>
            <a:spLocks noGrp="1"/>
          </p:cNvSpPr>
          <p:nvPr>
            <p:ph type="pic" idx="2"/>
          </p:nvPr>
        </p:nvSpPr>
        <p:spPr>
          <a:xfrm>
            <a:off x="4961700" y="911525"/>
            <a:ext cx="3462300" cy="3462300"/>
          </a:xfrm>
          <a:prstGeom prst="ellipse">
            <a:avLst/>
          </a:prstGeom>
          <a:noFill/>
          <a:ln>
            <a:noFill/>
          </a:ln>
          <a:effectLst>
            <a:outerShdw blurRad="85725" dist="47625" dir="16680000" algn="bl" rotWithShape="0">
              <a:schemeClr val="dk1">
                <a:alpha val="69000"/>
              </a:scheme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1042475" y="1755425"/>
            <a:ext cx="3148800" cy="64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18" name="Google Shape;218;p31"/>
          <p:cNvSpPr txBox="1">
            <a:spLocks noGrp="1"/>
          </p:cNvSpPr>
          <p:nvPr>
            <p:ph type="subTitle" idx="1"/>
          </p:nvPr>
        </p:nvSpPr>
        <p:spPr>
          <a:xfrm>
            <a:off x="1042475" y="2403965"/>
            <a:ext cx="31488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219" name="Google Shape;219;p31"/>
          <p:cNvGrpSpPr/>
          <p:nvPr/>
        </p:nvGrpSpPr>
        <p:grpSpPr>
          <a:xfrm>
            <a:off x="-298468" y="-381007"/>
            <a:ext cx="9747278" cy="5767775"/>
            <a:chOff x="-298468" y="-381007"/>
            <a:chExt cx="9747278" cy="5767775"/>
          </a:xfrm>
        </p:grpSpPr>
        <p:grpSp>
          <p:nvGrpSpPr>
            <p:cNvPr id="220" name="Google Shape;220;p31"/>
            <p:cNvGrpSpPr/>
            <p:nvPr/>
          </p:nvGrpSpPr>
          <p:grpSpPr>
            <a:xfrm rot="10800000" flipH="1">
              <a:off x="-2" y="-160"/>
              <a:ext cx="5182143" cy="1034046"/>
              <a:chOff x="-969650" y="4469200"/>
              <a:chExt cx="3379291" cy="674305"/>
            </a:xfrm>
          </p:grpSpPr>
          <p:sp>
            <p:nvSpPr>
              <p:cNvPr id="221" name="Google Shape;221;p31"/>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31"/>
            <p:cNvSpPr/>
            <p:nvPr/>
          </p:nvSpPr>
          <p:spPr>
            <a:xfrm rot="-1201544" flipH="1">
              <a:off x="7599615" y="-1159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31"/>
            <p:cNvGrpSpPr/>
            <p:nvPr/>
          </p:nvGrpSpPr>
          <p:grpSpPr>
            <a:xfrm rot="-1201454" flipH="1">
              <a:off x="7849177" y="123204"/>
              <a:ext cx="449628" cy="449628"/>
              <a:chOff x="1455618" y="1674938"/>
              <a:chExt cx="449651" cy="449651"/>
            </a:xfrm>
          </p:grpSpPr>
          <p:sp>
            <p:nvSpPr>
              <p:cNvPr id="226" name="Google Shape;226;p31"/>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31"/>
            <p:cNvGrpSpPr/>
            <p:nvPr/>
          </p:nvGrpSpPr>
          <p:grpSpPr>
            <a:xfrm>
              <a:off x="911992" y="4706381"/>
              <a:ext cx="265834" cy="265834"/>
              <a:chOff x="1930662" y="2441838"/>
              <a:chExt cx="449651" cy="449651"/>
            </a:xfrm>
          </p:grpSpPr>
          <p:sp>
            <p:nvSpPr>
              <p:cNvPr id="229" name="Google Shape;229;p31"/>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1"/>
            <p:cNvGrpSpPr/>
            <p:nvPr/>
          </p:nvGrpSpPr>
          <p:grpSpPr>
            <a:xfrm>
              <a:off x="130138" y="3479461"/>
              <a:ext cx="478474" cy="478519"/>
              <a:chOff x="1930662" y="2441838"/>
              <a:chExt cx="449651" cy="449651"/>
            </a:xfrm>
          </p:grpSpPr>
          <p:sp>
            <p:nvSpPr>
              <p:cNvPr id="232" name="Google Shape;232;p31"/>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5028725" y="1755425"/>
            <a:ext cx="3177600" cy="64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36" name="Google Shape;236;p32"/>
          <p:cNvSpPr txBox="1">
            <a:spLocks noGrp="1"/>
          </p:cNvSpPr>
          <p:nvPr>
            <p:ph type="subTitle" idx="1"/>
          </p:nvPr>
        </p:nvSpPr>
        <p:spPr>
          <a:xfrm>
            <a:off x="5028725" y="2403965"/>
            <a:ext cx="31776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37" name="Google Shape;237;p32"/>
          <p:cNvSpPr/>
          <p:nvPr/>
        </p:nvSpPr>
        <p:spPr>
          <a:xfrm rot="-1201544" flipH="1">
            <a:off x="7613390"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240285" y="-7787"/>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32"/>
          <p:cNvGrpSpPr/>
          <p:nvPr/>
        </p:nvGrpSpPr>
        <p:grpSpPr>
          <a:xfrm rot="-1201454" flipH="1">
            <a:off x="8605952" y="113804"/>
            <a:ext cx="449628" cy="449628"/>
            <a:chOff x="1455618" y="1674938"/>
            <a:chExt cx="449651" cy="449651"/>
          </a:xfrm>
        </p:grpSpPr>
        <p:sp>
          <p:nvSpPr>
            <p:cNvPr id="240" name="Google Shape;240;p32"/>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32"/>
          <p:cNvGrpSpPr/>
          <p:nvPr/>
        </p:nvGrpSpPr>
        <p:grpSpPr>
          <a:xfrm>
            <a:off x="523675" y="235313"/>
            <a:ext cx="505975" cy="499100"/>
            <a:chOff x="4287650" y="1268400"/>
            <a:chExt cx="505975" cy="499100"/>
          </a:xfrm>
        </p:grpSpPr>
        <p:sp>
          <p:nvSpPr>
            <p:cNvPr id="243" name="Google Shape;243;p32"/>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32"/>
          <p:cNvGrpSpPr/>
          <p:nvPr/>
        </p:nvGrpSpPr>
        <p:grpSpPr>
          <a:xfrm>
            <a:off x="-727227" y="4131740"/>
            <a:ext cx="5182143" cy="1034046"/>
            <a:chOff x="-969650" y="4469200"/>
            <a:chExt cx="3379291" cy="674305"/>
          </a:xfrm>
        </p:grpSpPr>
        <p:sp>
          <p:nvSpPr>
            <p:cNvPr id="253" name="Google Shape;253;p32"/>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720000" y="1755425"/>
            <a:ext cx="4107900" cy="648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57" name="Google Shape;257;p33"/>
          <p:cNvSpPr txBox="1">
            <a:spLocks noGrp="1"/>
          </p:cNvSpPr>
          <p:nvPr>
            <p:ph type="subTitle" idx="1"/>
          </p:nvPr>
        </p:nvSpPr>
        <p:spPr>
          <a:xfrm>
            <a:off x="720000" y="2403971"/>
            <a:ext cx="4107900" cy="133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58" name="Google Shape;258;p33"/>
          <p:cNvSpPr/>
          <p:nvPr/>
        </p:nvSpPr>
        <p:spPr>
          <a:xfrm rot="-3380957" flipH="1">
            <a:off x="7663306" y="-39440"/>
            <a:ext cx="1727463" cy="1015834"/>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266860" y="-1518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33"/>
          <p:cNvGrpSpPr/>
          <p:nvPr/>
        </p:nvGrpSpPr>
        <p:grpSpPr>
          <a:xfrm>
            <a:off x="153075" y="618763"/>
            <a:ext cx="505975" cy="499100"/>
            <a:chOff x="4287650" y="1268400"/>
            <a:chExt cx="505975" cy="499100"/>
          </a:xfrm>
        </p:grpSpPr>
        <p:sp>
          <p:nvSpPr>
            <p:cNvPr id="261" name="Google Shape;261;p33"/>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3"/>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3"/>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3"/>
          <p:cNvGrpSpPr/>
          <p:nvPr/>
        </p:nvGrpSpPr>
        <p:grpSpPr>
          <a:xfrm>
            <a:off x="2798935" y="235321"/>
            <a:ext cx="289266" cy="285335"/>
            <a:chOff x="4287650" y="1268400"/>
            <a:chExt cx="505975" cy="499100"/>
          </a:xfrm>
        </p:grpSpPr>
        <p:sp>
          <p:nvSpPr>
            <p:cNvPr id="271" name="Google Shape;271;p33"/>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33"/>
          <p:cNvGrpSpPr/>
          <p:nvPr/>
        </p:nvGrpSpPr>
        <p:grpSpPr>
          <a:xfrm rot="-1201454" flipH="1">
            <a:off x="8550899" y="283929"/>
            <a:ext cx="449628" cy="449628"/>
            <a:chOff x="1455618" y="1674938"/>
            <a:chExt cx="449651" cy="449651"/>
          </a:xfrm>
        </p:grpSpPr>
        <p:sp>
          <p:nvSpPr>
            <p:cNvPr id="281" name="Google Shape;281;p33"/>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720000" y="540000"/>
            <a:ext cx="443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 name="Google Shape;285;p34"/>
          <p:cNvSpPr txBox="1">
            <a:spLocks noGrp="1"/>
          </p:cNvSpPr>
          <p:nvPr>
            <p:ph type="body" idx="1"/>
          </p:nvPr>
        </p:nvSpPr>
        <p:spPr>
          <a:xfrm>
            <a:off x="720000" y="1215175"/>
            <a:ext cx="4439700" cy="151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1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p:cSld name="CUSTOM_12_1_1">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8" name="Google Shape;288;p35"/>
          <p:cNvSpPr txBox="1">
            <a:spLocks noGrp="1"/>
          </p:cNvSpPr>
          <p:nvPr>
            <p:ph type="body" idx="1"/>
          </p:nvPr>
        </p:nvSpPr>
        <p:spPr>
          <a:xfrm>
            <a:off x="925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sp>
        <p:nvSpPr>
          <p:cNvPr id="289" name="Google Shape;289;p35"/>
          <p:cNvSpPr txBox="1">
            <a:spLocks noGrp="1"/>
          </p:cNvSpPr>
          <p:nvPr>
            <p:ph type="body" idx="2"/>
          </p:nvPr>
        </p:nvSpPr>
        <p:spPr>
          <a:xfrm>
            <a:off x="4777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grpSp>
        <p:nvGrpSpPr>
          <p:cNvPr id="290" name="Google Shape;290;p35"/>
          <p:cNvGrpSpPr/>
          <p:nvPr/>
        </p:nvGrpSpPr>
        <p:grpSpPr>
          <a:xfrm>
            <a:off x="0" y="0"/>
            <a:ext cx="9254033" cy="5193752"/>
            <a:chOff x="0" y="0"/>
            <a:chExt cx="9254033" cy="5193752"/>
          </a:xfrm>
        </p:grpSpPr>
        <p:grpSp>
          <p:nvGrpSpPr>
            <p:cNvPr id="291" name="Google Shape;291;p35"/>
            <p:cNvGrpSpPr/>
            <p:nvPr/>
          </p:nvGrpSpPr>
          <p:grpSpPr>
            <a:xfrm>
              <a:off x="8322800" y="133475"/>
              <a:ext cx="643650" cy="627675"/>
              <a:chOff x="6428950" y="2529975"/>
              <a:chExt cx="643650" cy="627675"/>
            </a:xfrm>
          </p:grpSpPr>
          <p:sp>
            <p:nvSpPr>
              <p:cNvPr id="292" name="Google Shape;292;p35"/>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5"/>
            <p:cNvGrpSpPr/>
            <p:nvPr/>
          </p:nvGrpSpPr>
          <p:grpSpPr>
            <a:xfrm>
              <a:off x="165550" y="659075"/>
              <a:ext cx="514475" cy="520550"/>
              <a:chOff x="719125" y="4242750"/>
              <a:chExt cx="514475" cy="520550"/>
            </a:xfrm>
          </p:grpSpPr>
          <p:sp>
            <p:nvSpPr>
              <p:cNvPr id="304" name="Google Shape;304;p35"/>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5"/>
            <p:cNvGrpSpPr/>
            <p:nvPr/>
          </p:nvGrpSpPr>
          <p:grpSpPr>
            <a:xfrm rot="10800000">
              <a:off x="0" y="0"/>
              <a:ext cx="3379291" cy="674305"/>
              <a:chOff x="-969650" y="4469200"/>
              <a:chExt cx="3379291" cy="674305"/>
            </a:xfrm>
          </p:grpSpPr>
          <p:sp>
            <p:nvSpPr>
              <p:cNvPr id="312" name="Google Shape;312;p35"/>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5"/>
            <p:cNvSpPr/>
            <p:nvPr/>
          </p:nvSpPr>
          <p:spPr>
            <a:xfrm rot="560471" flipH="1">
              <a:off x="7455545" y="40444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5"/>
            <p:cNvGrpSpPr/>
            <p:nvPr/>
          </p:nvGrpSpPr>
          <p:grpSpPr>
            <a:xfrm rot="560788" flipH="1">
              <a:off x="8439085" y="4435959"/>
              <a:ext cx="449640" cy="449640"/>
              <a:chOff x="1455618" y="1674938"/>
              <a:chExt cx="449651" cy="449651"/>
            </a:xfrm>
          </p:grpSpPr>
          <p:sp>
            <p:nvSpPr>
              <p:cNvPr id="316" name="Google Shape;316;p35"/>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318"/>
        <p:cNvGrpSpPr/>
        <p:nvPr/>
      </p:nvGrpSpPr>
      <p:grpSpPr>
        <a:xfrm>
          <a:off x="0" y="0"/>
          <a:ext cx="0" cy="0"/>
          <a:chOff x="0" y="0"/>
          <a:chExt cx="0" cy="0"/>
        </a:xfrm>
      </p:grpSpPr>
      <p:sp>
        <p:nvSpPr>
          <p:cNvPr id="319" name="Google Shape;319;p36"/>
          <p:cNvSpPr txBox="1">
            <a:spLocks noGrp="1"/>
          </p:cNvSpPr>
          <p:nvPr>
            <p:ph type="title"/>
          </p:nvPr>
        </p:nvSpPr>
        <p:spPr>
          <a:xfrm>
            <a:off x="720000" y="46380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0" name="Google Shape;320;p36"/>
          <p:cNvSpPr txBox="1">
            <a:spLocks noGrp="1"/>
          </p:cNvSpPr>
          <p:nvPr>
            <p:ph type="body" idx="1"/>
          </p:nvPr>
        </p:nvSpPr>
        <p:spPr>
          <a:xfrm>
            <a:off x="720000" y="1207550"/>
            <a:ext cx="3852000" cy="32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1" name="Google Shape;321;p36"/>
          <p:cNvSpPr txBox="1">
            <a:spLocks noGrp="1"/>
          </p:cNvSpPr>
          <p:nvPr>
            <p:ph type="body" idx="2"/>
          </p:nvPr>
        </p:nvSpPr>
        <p:spPr>
          <a:xfrm>
            <a:off x="4572000" y="1298425"/>
            <a:ext cx="3852000" cy="3130500"/>
          </a:xfrm>
          <a:prstGeom prst="rect">
            <a:avLst/>
          </a:prstGeom>
        </p:spPr>
        <p:txBody>
          <a:bodyPr spcFirstLastPara="1" wrap="square" lIns="91425" tIns="91425" rIns="91425" bIns="91425" anchor="b" anchorCtr="0">
            <a:noAutofit/>
          </a:bodyPr>
          <a:lstStyle>
            <a:lvl1pPr marL="457200" lvl="0" indent="-304800" rtl="0">
              <a:spcBef>
                <a:spcPts val="0"/>
              </a:spcBef>
              <a:spcAft>
                <a:spcPts val="0"/>
              </a:spcAft>
              <a:buClr>
                <a:schemeClr val="lt2"/>
              </a:buClr>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22"/>
        <p:cNvGrpSpPr/>
        <p:nvPr/>
      </p:nvGrpSpPr>
      <p:grpSpPr>
        <a:xfrm>
          <a:off x="0" y="0"/>
          <a:ext cx="0" cy="0"/>
          <a:chOff x="0" y="0"/>
          <a:chExt cx="0" cy="0"/>
        </a:xfrm>
      </p:grpSpPr>
      <p:sp>
        <p:nvSpPr>
          <p:cNvPr id="323" name="Google Shape;323;p37"/>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4" name="Google Shape;324;p37"/>
          <p:cNvSpPr txBox="1">
            <a:spLocks noGrp="1"/>
          </p:cNvSpPr>
          <p:nvPr>
            <p:ph type="title" idx="2"/>
          </p:nvPr>
        </p:nvSpPr>
        <p:spPr>
          <a:xfrm>
            <a:off x="800688"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25" name="Google Shape;325;p37"/>
          <p:cNvSpPr txBox="1">
            <a:spLocks noGrp="1"/>
          </p:cNvSpPr>
          <p:nvPr>
            <p:ph type="subTitle" idx="1"/>
          </p:nvPr>
        </p:nvSpPr>
        <p:spPr>
          <a:xfrm>
            <a:off x="800688"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6" name="Google Shape;326;p37"/>
          <p:cNvSpPr txBox="1">
            <a:spLocks noGrp="1"/>
          </p:cNvSpPr>
          <p:nvPr>
            <p:ph type="title" idx="3"/>
          </p:nvPr>
        </p:nvSpPr>
        <p:spPr>
          <a:xfrm>
            <a:off x="3484554"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27" name="Google Shape;327;p37"/>
          <p:cNvSpPr txBox="1">
            <a:spLocks noGrp="1"/>
          </p:cNvSpPr>
          <p:nvPr>
            <p:ph type="subTitle" idx="4"/>
          </p:nvPr>
        </p:nvSpPr>
        <p:spPr>
          <a:xfrm>
            <a:off x="3484554"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37"/>
          <p:cNvSpPr txBox="1">
            <a:spLocks noGrp="1"/>
          </p:cNvSpPr>
          <p:nvPr>
            <p:ph type="title" idx="5"/>
          </p:nvPr>
        </p:nvSpPr>
        <p:spPr>
          <a:xfrm>
            <a:off x="6162581"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29" name="Google Shape;329;p37"/>
          <p:cNvSpPr txBox="1">
            <a:spLocks noGrp="1"/>
          </p:cNvSpPr>
          <p:nvPr>
            <p:ph type="subTitle" idx="6"/>
          </p:nvPr>
        </p:nvSpPr>
        <p:spPr>
          <a:xfrm>
            <a:off x="6162581"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0" name="Google Shape;330;p37"/>
          <p:cNvGrpSpPr/>
          <p:nvPr/>
        </p:nvGrpSpPr>
        <p:grpSpPr>
          <a:xfrm>
            <a:off x="-212435" y="-172150"/>
            <a:ext cx="9356435" cy="5149788"/>
            <a:chOff x="-212435" y="-172150"/>
            <a:chExt cx="9356435" cy="5149788"/>
          </a:xfrm>
        </p:grpSpPr>
        <p:grpSp>
          <p:nvGrpSpPr>
            <p:cNvPr id="331" name="Google Shape;331;p37"/>
            <p:cNvGrpSpPr/>
            <p:nvPr/>
          </p:nvGrpSpPr>
          <p:grpSpPr>
            <a:xfrm>
              <a:off x="6414688" y="-172150"/>
              <a:ext cx="2729312" cy="1071750"/>
              <a:chOff x="6414688" y="-172150"/>
              <a:chExt cx="2729312" cy="1071750"/>
            </a:xfrm>
          </p:grpSpPr>
          <p:sp>
            <p:nvSpPr>
              <p:cNvPr id="332" name="Google Shape;332;p37"/>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7"/>
            <p:cNvSpPr/>
            <p:nvPr/>
          </p:nvSpPr>
          <p:spPr>
            <a:xfrm>
              <a:off x="-212435" y="5195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37"/>
            <p:cNvGrpSpPr/>
            <p:nvPr/>
          </p:nvGrpSpPr>
          <p:grpSpPr>
            <a:xfrm flipH="1">
              <a:off x="778962" y="176588"/>
              <a:ext cx="449651" cy="449651"/>
              <a:chOff x="1930662" y="2441838"/>
              <a:chExt cx="449651" cy="449651"/>
            </a:xfrm>
          </p:grpSpPr>
          <p:sp>
            <p:nvSpPr>
              <p:cNvPr id="336" name="Google Shape;336;p37"/>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7"/>
            <p:cNvGrpSpPr/>
            <p:nvPr/>
          </p:nvGrpSpPr>
          <p:grpSpPr>
            <a:xfrm>
              <a:off x="7880550" y="4478538"/>
              <a:ext cx="505975" cy="499100"/>
              <a:chOff x="4287650" y="1268400"/>
              <a:chExt cx="505975" cy="499100"/>
            </a:xfrm>
          </p:grpSpPr>
          <p:sp>
            <p:nvSpPr>
              <p:cNvPr id="339" name="Google Shape;339;p37"/>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48"/>
        <p:cNvGrpSpPr/>
        <p:nvPr/>
      </p:nvGrpSpPr>
      <p:grpSpPr>
        <a:xfrm>
          <a:off x="0" y="0"/>
          <a:ext cx="0" cy="0"/>
          <a:chOff x="0" y="0"/>
          <a:chExt cx="0" cy="0"/>
        </a:xfrm>
      </p:grpSpPr>
      <p:sp>
        <p:nvSpPr>
          <p:cNvPr id="349" name="Google Shape;349;p38"/>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0" name="Google Shape;350;p38"/>
          <p:cNvSpPr txBox="1">
            <a:spLocks noGrp="1"/>
          </p:cNvSpPr>
          <p:nvPr>
            <p:ph type="title" idx="2"/>
          </p:nvPr>
        </p:nvSpPr>
        <p:spPr>
          <a:xfrm>
            <a:off x="1154898"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51" name="Google Shape;351;p38"/>
          <p:cNvSpPr txBox="1">
            <a:spLocks noGrp="1"/>
          </p:cNvSpPr>
          <p:nvPr>
            <p:ph type="subTitle" idx="1"/>
          </p:nvPr>
        </p:nvSpPr>
        <p:spPr>
          <a:xfrm>
            <a:off x="1154898" y="3852262"/>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38"/>
          <p:cNvSpPr txBox="1">
            <a:spLocks noGrp="1"/>
          </p:cNvSpPr>
          <p:nvPr>
            <p:ph type="title" idx="3"/>
          </p:nvPr>
        </p:nvSpPr>
        <p:spPr>
          <a:xfrm>
            <a:off x="3726750"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53" name="Google Shape;353;p38"/>
          <p:cNvSpPr txBox="1">
            <a:spLocks noGrp="1"/>
          </p:cNvSpPr>
          <p:nvPr>
            <p:ph type="subTitle" idx="4"/>
          </p:nvPr>
        </p:nvSpPr>
        <p:spPr>
          <a:xfrm>
            <a:off x="3726750" y="3852256"/>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38"/>
          <p:cNvSpPr txBox="1">
            <a:spLocks noGrp="1"/>
          </p:cNvSpPr>
          <p:nvPr>
            <p:ph type="title" idx="5"/>
          </p:nvPr>
        </p:nvSpPr>
        <p:spPr>
          <a:xfrm>
            <a:off x="6294461"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55" name="Google Shape;355;p38"/>
          <p:cNvSpPr txBox="1">
            <a:spLocks noGrp="1"/>
          </p:cNvSpPr>
          <p:nvPr>
            <p:ph type="subTitle" idx="6"/>
          </p:nvPr>
        </p:nvSpPr>
        <p:spPr>
          <a:xfrm>
            <a:off x="6294461" y="3852262"/>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38"/>
          <p:cNvSpPr>
            <a:spLocks noGrp="1"/>
          </p:cNvSpPr>
          <p:nvPr>
            <p:ph type="pic" idx="7"/>
          </p:nvPr>
        </p:nvSpPr>
        <p:spPr>
          <a:xfrm>
            <a:off x="1242198"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sp>
        <p:nvSpPr>
          <p:cNvPr id="357" name="Google Shape;357;p38"/>
          <p:cNvSpPr>
            <a:spLocks noGrp="1"/>
          </p:cNvSpPr>
          <p:nvPr>
            <p:ph type="pic" idx="8"/>
          </p:nvPr>
        </p:nvSpPr>
        <p:spPr>
          <a:xfrm>
            <a:off x="3814050"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sp>
        <p:nvSpPr>
          <p:cNvPr id="358" name="Google Shape;358;p38"/>
          <p:cNvSpPr>
            <a:spLocks noGrp="1"/>
          </p:cNvSpPr>
          <p:nvPr>
            <p:ph type="pic" idx="9"/>
          </p:nvPr>
        </p:nvSpPr>
        <p:spPr>
          <a:xfrm>
            <a:off x="6381761"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grpSp>
        <p:nvGrpSpPr>
          <p:cNvPr id="359" name="Google Shape;359;p38"/>
          <p:cNvGrpSpPr/>
          <p:nvPr/>
        </p:nvGrpSpPr>
        <p:grpSpPr>
          <a:xfrm>
            <a:off x="-298468" y="-479832"/>
            <a:ext cx="9711935" cy="5866600"/>
            <a:chOff x="-298468" y="-479832"/>
            <a:chExt cx="9711935" cy="5866600"/>
          </a:xfrm>
        </p:grpSpPr>
        <p:sp>
          <p:nvSpPr>
            <p:cNvPr id="360" name="Google Shape;360;p38"/>
            <p:cNvSpPr/>
            <p:nvPr/>
          </p:nvSpPr>
          <p:spPr>
            <a:xfrm rot="1201544">
              <a:off x="-62098" y="-214760"/>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8"/>
            <p:cNvGrpSpPr/>
            <p:nvPr/>
          </p:nvGrpSpPr>
          <p:grpSpPr>
            <a:xfrm>
              <a:off x="8203925" y="131150"/>
              <a:ext cx="673525" cy="674200"/>
              <a:chOff x="9205725" y="3481225"/>
              <a:chExt cx="673525" cy="674200"/>
            </a:xfrm>
          </p:grpSpPr>
          <p:sp>
            <p:nvSpPr>
              <p:cNvPr id="362" name="Google Shape;362;p38"/>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38"/>
            <p:cNvGrpSpPr/>
            <p:nvPr/>
          </p:nvGrpSpPr>
          <p:grpSpPr>
            <a:xfrm>
              <a:off x="8004075" y="3985064"/>
              <a:ext cx="1409392" cy="1400020"/>
              <a:chOff x="8111675" y="4035289"/>
              <a:chExt cx="1409392" cy="1400020"/>
            </a:xfrm>
          </p:grpSpPr>
          <p:grpSp>
            <p:nvGrpSpPr>
              <p:cNvPr id="365" name="Google Shape;365;p38"/>
              <p:cNvGrpSpPr/>
              <p:nvPr/>
            </p:nvGrpSpPr>
            <p:grpSpPr>
              <a:xfrm>
                <a:off x="8111675" y="4035289"/>
                <a:ext cx="1409392" cy="1400020"/>
                <a:chOff x="8036725" y="4101014"/>
                <a:chExt cx="1409392" cy="1400020"/>
              </a:xfrm>
            </p:grpSpPr>
            <p:sp>
              <p:nvSpPr>
                <p:cNvPr id="366" name="Google Shape;366;p38"/>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38"/>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38"/>
            <p:cNvGrpSpPr/>
            <p:nvPr/>
          </p:nvGrpSpPr>
          <p:grpSpPr>
            <a:xfrm flipH="1">
              <a:off x="91100" y="542750"/>
              <a:ext cx="723200" cy="721125"/>
              <a:chOff x="6356250" y="362625"/>
              <a:chExt cx="723200" cy="721125"/>
            </a:xfrm>
          </p:grpSpPr>
          <p:sp>
            <p:nvSpPr>
              <p:cNvPr id="375" name="Google Shape;375;p38"/>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38"/>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38"/>
            <p:cNvGrpSpPr/>
            <p:nvPr/>
          </p:nvGrpSpPr>
          <p:grpSpPr>
            <a:xfrm>
              <a:off x="911992" y="4706381"/>
              <a:ext cx="265834" cy="265834"/>
              <a:chOff x="1930662" y="2441838"/>
              <a:chExt cx="449651" cy="449651"/>
            </a:xfrm>
          </p:grpSpPr>
          <p:sp>
            <p:nvSpPr>
              <p:cNvPr id="380" name="Google Shape;380;p38"/>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38"/>
            <p:cNvGrpSpPr/>
            <p:nvPr/>
          </p:nvGrpSpPr>
          <p:grpSpPr>
            <a:xfrm>
              <a:off x="130138" y="3479461"/>
              <a:ext cx="478474" cy="478519"/>
              <a:chOff x="1930662" y="2441838"/>
              <a:chExt cx="449651" cy="449651"/>
            </a:xfrm>
          </p:grpSpPr>
          <p:sp>
            <p:nvSpPr>
              <p:cNvPr id="383" name="Google Shape;383;p38"/>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385"/>
        <p:cNvGrpSpPr/>
        <p:nvPr/>
      </p:nvGrpSpPr>
      <p:grpSpPr>
        <a:xfrm>
          <a:off x="0" y="0"/>
          <a:ext cx="0" cy="0"/>
          <a:chOff x="0" y="0"/>
          <a:chExt cx="0" cy="0"/>
        </a:xfrm>
      </p:grpSpPr>
      <p:sp>
        <p:nvSpPr>
          <p:cNvPr id="386" name="Google Shape;386;p39"/>
          <p:cNvSpPr txBox="1">
            <a:spLocks noGrp="1"/>
          </p:cNvSpPr>
          <p:nvPr>
            <p:ph type="title"/>
          </p:nvPr>
        </p:nvSpPr>
        <p:spPr>
          <a:xfrm>
            <a:off x="720000" y="4638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7" name="Google Shape;387;p39"/>
          <p:cNvSpPr txBox="1">
            <a:spLocks noGrp="1"/>
          </p:cNvSpPr>
          <p:nvPr>
            <p:ph type="title" idx="2"/>
          </p:nvPr>
        </p:nvSpPr>
        <p:spPr>
          <a:xfrm>
            <a:off x="1274550" y="1746225"/>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8" name="Google Shape;388;p39"/>
          <p:cNvSpPr txBox="1">
            <a:spLocks noGrp="1"/>
          </p:cNvSpPr>
          <p:nvPr>
            <p:ph type="subTitle" idx="1"/>
          </p:nvPr>
        </p:nvSpPr>
        <p:spPr>
          <a:xfrm>
            <a:off x="1274550" y="2332736"/>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9" name="Google Shape;389;p39"/>
          <p:cNvSpPr txBox="1">
            <a:spLocks noGrp="1"/>
          </p:cNvSpPr>
          <p:nvPr>
            <p:ph type="title" idx="3"/>
          </p:nvPr>
        </p:nvSpPr>
        <p:spPr>
          <a:xfrm>
            <a:off x="5159800" y="1746225"/>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90" name="Google Shape;390;p39"/>
          <p:cNvSpPr txBox="1">
            <a:spLocks noGrp="1"/>
          </p:cNvSpPr>
          <p:nvPr>
            <p:ph type="subTitle" idx="4"/>
          </p:nvPr>
        </p:nvSpPr>
        <p:spPr>
          <a:xfrm>
            <a:off x="5159800" y="2332737"/>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1" name="Google Shape;391;p39"/>
          <p:cNvSpPr txBox="1">
            <a:spLocks noGrp="1"/>
          </p:cNvSpPr>
          <p:nvPr>
            <p:ph type="title" idx="5"/>
          </p:nvPr>
        </p:nvSpPr>
        <p:spPr>
          <a:xfrm>
            <a:off x="1274550" y="3184014"/>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92" name="Google Shape;392;p39"/>
          <p:cNvSpPr txBox="1">
            <a:spLocks noGrp="1"/>
          </p:cNvSpPr>
          <p:nvPr>
            <p:ph type="subTitle" idx="6"/>
          </p:nvPr>
        </p:nvSpPr>
        <p:spPr>
          <a:xfrm>
            <a:off x="1274550" y="3766125"/>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3" name="Google Shape;393;p39"/>
          <p:cNvSpPr txBox="1">
            <a:spLocks noGrp="1"/>
          </p:cNvSpPr>
          <p:nvPr>
            <p:ph type="title" idx="7"/>
          </p:nvPr>
        </p:nvSpPr>
        <p:spPr>
          <a:xfrm>
            <a:off x="5159800" y="3184016"/>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94" name="Google Shape;394;p39"/>
          <p:cNvSpPr txBox="1">
            <a:spLocks noGrp="1"/>
          </p:cNvSpPr>
          <p:nvPr>
            <p:ph type="subTitle" idx="8"/>
          </p:nvPr>
        </p:nvSpPr>
        <p:spPr>
          <a:xfrm>
            <a:off x="5159800" y="3766128"/>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95" name="Google Shape;395;p39"/>
          <p:cNvGrpSpPr/>
          <p:nvPr/>
        </p:nvGrpSpPr>
        <p:grpSpPr>
          <a:xfrm>
            <a:off x="-238325" y="-359857"/>
            <a:ext cx="9382320" cy="5503361"/>
            <a:chOff x="-238325" y="-359857"/>
            <a:chExt cx="9382320" cy="5503361"/>
          </a:xfrm>
        </p:grpSpPr>
        <p:sp>
          <p:nvSpPr>
            <p:cNvPr id="396" name="Google Shape;396;p39"/>
            <p:cNvSpPr/>
            <p:nvPr/>
          </p:nvSpPr>
          <p:spPr>
            <a:xfrm rot="1201544">
              <a:off x="-116613"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p:nvPr/>
          </p:nvSpPr>
          <p:spPr>
            <a:xfrm flipH="1">
              <a:off x="7944988" y="-14740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39"/>
            <p:cNvGrpSpPr/>
            <p:nvPr/>
          </p:nvGrpSpPr>
          <p:grpSpPr>
            <a:xfrm>
              <a:off x="244872" y="973613"/>
              <a:ext cx="449651" cy="449651"/>
              <a:chOff x="1930662" y="2441838"/>
              <a:chExt cx="449651" cy="449651"/>
            </a:xfrm>
          </p:grpSpPr>
          <p:sp>
            <p:nvSpPr>
              <p:cNvPr id="399" name="Google Shape;399;p3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9"/>
            <p:cNvGrpSpPr/>
            <p:nvPr/>
          </p:nvGrpSpPr>
          <p:grpSpPr>
            <a:xfrm rot="1201454">
              <a:off x="168680" y="113804"/>
              <a:ext cx="449628" cy="449628"/>
              <a:chOff x="1455618" y="1674938"/>
              <a:chExt cx="449651" cy="449651"/>
            </a:xfrm>
          </p:grpSpPr>
          <p:sp>
            <p:nvSpPr>
              <p:cNvPr id="402" name="Google Shape;402;p39"/>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9"/>
            <p:cNvGrpSpPr/>
            <p:nvPr/>
          </p:nvGrpSpPr>
          <p:grpSpPr>
            <a:xfrm flipH="1">
              <a:off x="8476635" y="436163"/>
              <a:ext cx="505975" cy="499100"/>
              <a:chOff x="4287650" y="1268400"/>
              <a:chExt cx="505975" cy="499100"/>
            </a:xfrm>
          </p:grpSpPr>
          <p:sp>
            <p:nvSpPr>
              <p:cNvPr id="405" name="Google Shape;405;p3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9"/>
            <p:cNvGrpSpPr/>
            <p:nvPr/>
          </p:nvGrpSpPr>
          <p:grpSpPr>
            <a:xfrm flipH="1">
              <a:off x="8627560" y="1382971"/>
              <a:ext cx="289266" cy="285335"/>
              <a:chOff x="4287650" y="1268400"/>
              <a:chExt cx="505975" cy="499100"/>
            </a:xfrm>
          </p:grpSpPr>
          <p:sp>
            <p:nvSpPr>
              <p:cNvPr id="415" name="Google Shape;415;p3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39"/>
            <p:cNvGrpSpPr/>
            <p:nvPr/>
          </p:nvGrpSpPr>
          <p:grpSpPr>
            <a:xfrm>
              <a:off x="0" y="4469200"/>
              <a:ext cx="3379291" cy="674305"/>
              <a:chOff x="-969650" y="4469200"/>
              <a:chExt cx="3379291" cy="674305"/>
            </a:xfrm>
          </p:grpSpPr>
          <p:sp>
            <p:nvSpPr>
              <p:cNvPr id="425" name="Google Shape;425;p39"/>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427"/>
        <p:cNvGrpSpPr/>
        <p:nvPr/>
      </p:nvGrpSpPr>
      <p:grpSpPr>
        <a:xfrm>
          <a:off x="0" y="0"/>
          <a:ext cx="0" cy="0"/>
          <a:chOff x="0" y="0"/>
          <a:chExt cx="0" cy="0"/>
        </a:xfrm>
      </p:grpSpPr>
      <p:sp>
        <p:nvSpPr>
          <p:cNvPr id="428" name="Google Shape;428;p40"/>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9" name="Google Shape;429;p40"/>
          <p:cNvSpPr txBox="1">
            <a:spLocks noGrp="1"/>
          </p:cNvSpPr>
          <p:nvPr>
            <p:ph type="title" idx="2"/>
          </p:nvPr>
        </p:nvSpPr>
        <p:spPr>
          <a:xfrm>
            <a:off x="788550"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0" name="Google Shape;430;p40"/>
          <p:cNvSpPr txBox="1">
            <a:spLocks noGrp="1"/>
          </p:cNvSpPr>
          <p:nvPr>
            <p:ph type="subTitle" idx="1"/>
          </p:nvPr>
        </p:nvSpPr>
        <p:spPr>
          <a:xfrm>
            <a:off x="788550"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1" name="Google Shape;431;p40"/>
          <p:cNvSpPr txBox="1">
            <a:spLocks noGrp="1"/>
          </p:cNvSpPr>
          <p:nvPr>
            <p:ph type="title" idx="3"/>
          </p:nvPr>
        </p:nvSpPr>
        <p:spPr>
          <a:xfrm>
            <a:off x="3466991"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2" name="Google Shape;432;p40"/>
          <p:cNvSpPr txBox="1">
            <a:spLocks noGrp="1"/>
          </p:cNvSpPr>
          <p:nvPr>
            <p:ph type="subTitle" idx="4"/>
          </p:nvPr>
        </p:nvSpPr>
        <p:spPr>
          <a:xfrm>
            <a:off x="3466991"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40"/>
          <p:cNvSpPr txBox="1">
            <a:spLocks noGrp="1"/>
          </p:cNvSpPr>
          <p:nvPr>
            <p:ph type="title" idx="5"/>
          </p:nvPr>
        </p:nvSpPr>
        <p:spPr>
          <a:xfrm>
            <a:off x="788550" y="3169382"/>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4" name="Google Shape;434;p40"/>
          <p:cNvSpPr txBox="1">
            <a:spLocks noGrp="1"/>
          </p:cNvSpPr>
          <p:nvPr>
            <p:ph type="subTitle" idx="6"/>
          </p:nvPr>
        </p:nvSpPr>
        <p:spPr>
          <a:xfrm>
            <a:off x="788550" y="3744977"/>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40"/>
          <p:cNvSpPr txBox="1">
            <a:spLocks noGrp="1"/>
          </p:cNvSpPr>
          <p:nvPr>
            <p:ph type="title" idx="7"/>
          </p:nvPr>
        </p:nvSpPr>
        <p:spPr>
          <a:xfrm>
            <a:off x="3466991" y="3169381"/>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40"/>
          <p:cNvSpPr txBox="1">
            <a:spLocks noGrp="1"/>
          </p:cNvSpPr>
          <p:nvPr>
            <p:ph type="subTitle" idx="8"/>
          </p:nvPr>
        </p:nvSpPr>
        <p:spPr>
          <a:xfrm>
            <a:off x="3466991" y="3744975"/>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40"/>
          <p:cNvSpPr txBox="1">
            <a:spLocks noGrp="1"/>
          </p:cNvSpPr>
          <p:nvPr>
            <p:ph type="title" idx="9"/>
          </p:nvPr>
        </p:nvSpPr>
        <p:spPr>
          <a:xfrm>
            <a:off x="6146175"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8" name="Google Shape;438;p40"/>
          <p:cNvSpPr txBox="1">
            <a:spLocks noGrp="1"/>
          </p:cNvSpPr>
          <p:nvPr>
            <p:ph type="subTitle" idx="13"/>
          </p:nvPr>
        </p:nvSpPr>
        <p:spPr>
          <a:xfrm>
            <a:off x="6146175"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40"/>
          <p:cNvSpPr txBox="1">
            <a:spLocks noGrp="1"/>
          </p:cNvSpPr>
          <p:nvPr>
            <p:ph type="title" idx="14"/>
          </p:nvPr>
        </p:nvSpPr>
        <p:spPr>
          <a:xfrm>
            <a:off x="6146175" y="3169382"/>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0" name="Google Shape;440;p40"/>
          <p:cNvSpPr txBox="1">
            <a:spLocks noGrp="1"/>
          </p:cNvSpPr>
          <p:nvPr>
            <p:ph type="subTitle" idx="15"/>
          </p:nvPr>
        </p:nvSpPr>
        <p:spPr>
          <a:xfrm>
            <a:off x="6146175" y="3744977"/>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1" name="Google Shape;441;p40"/>
          <p:cNvGrpSpPr/>
          <p:nvPr/>
        </p:nvGrpSpPr>
        <p:grpSpPr>
          <a:xfrm>
            <a:off x="-183810" y="-479832"/>
            <a:ext cx="9597278" cy="5864915"/>
            <a:chOff x="-183810" y="-479832"/>
            <a:chExt cx="9597278" cy="5864915"/>
          </a:xfrm>
        </p:grpSpPr>
        <p:sp>
          <p:nvSpPr>
            <p:cNvPr id="442" name="Google Shape;442;p40"/>
            <p:cNvSpPr/>
            <p:nvPr/>
          </p:nvSpPr>
          <p:spPr>
            <a:xfrm rot="1201544">
              <a:off x="-62098" y="-214760"/>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40"/>
            <p:cNvGrpSpPr/>
            <p:nvPr/>
          </p:nvGrpSpPr>
          <p:grpSpPr>
            <a:xfrm>
              <a:off x="8203925" y="131150"/>
              <a:ext cx="673525" cy="674200"/>
              <a:chOff x="9205725" y="3481225"/>
              <a:chExt cx="673525" cy="674200"/>
            </a:xfrm>
          </p:grpSpPr>
          <p:sp>
            <p:nvSpPr>
              <p:cNvPr id="444" name="Google Shape;444;p40"/>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40"/>
            <p:cNvGrpSpPr/>
            <p:nvPr/>
          </p:nvGrpSpPr>
          <p:grpSpPr>
            <a:xfrm>
              <a:off x="8004075" y="3985064"/>
              <a:ext cx="1409392" cy="1400020"/>
              <a:chOff x="8111675" y="4035289"/>
              <a:chExt cx="1409392" cy="1400020"/>
            </a:xfrm>
          </p:grpSpPr>
          <p:grpSp>
            <p:nvGrpSpPr>
              <p:cNvPr id="447" name="Google Shape;447;p40"/>
              <p:cNvGrpSpPr/>
              <p:nvPr/>
            </p:nvGrpSpPr>
            <p:grpSpPr>
              <a:xfrm>
                <a:off x="8111675" y="4035289"/>
                <a:ext cx="1409392" cy="1400020"/>
                <a:chOff x="8036725" y="4101014"/>
                <a:chExt cx="1409392" cy="1400020"/>
              </a:xfrm>
            </p:grpSpPr>
            <p:sp>
              <p:nvSpPr>
                <p:cNvPr id="448" name="Google Shape;448;p40"/>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40"/>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40"/>
            <p:cNvGrpSpPr/>
            <p:nvPr/>
          </p:nvGrpSpPr>
          <p:grpSpPr>
            <a:xfrm flipH="1">
              <a:off x="91100" y="542750"/>
              <a:ext cx="723200" cy="721125"/>
              <a:chOff x="6356250" y="362625"/>
              <a:chExt cx="723200" cy="721125"/>
            </a:xfrm>
          </p:grpSpPr>
          <p:sp>
            <p:nvSpPr>
              <p:cNvPr id="457" name="Google Shape;457;p40"/>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40"/>
            <p:cNvGrpSpPr/>
            <p:nvPr/>
          </p:nvGrpSpPr>
          <p:grpSpPr>
            <a:xfrm>
              <a:off x="0" y="4469200"/>
              <a:ext cx="3379291" cy="674305"/>
              <a:chOff x="-969650" y="4469200"/>
              <a:chExt cx="3379291" cy="674305"/>
            </a:xfrm>
          </p:grpSpPr>
          <p:sp>
            <p:nvSpPr>
              <p:cNvPr id="461" name="Google Shape;461;p40"/>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463"/>
        <p:cNvGrpSpPr/>
        <p:nvPr/>
      </p:nvGrpSpPr>
      <p:grpSpPr>
        <a:xfrm>
          <a:off x="0" y="0"/>
          <a:ext cx="0" cy="0"/>
          <a:chOff x="0" y="0"/>
          <a:chExt cx="0" cy="0"/>
        </a:xfrm>
      </p:grpSpPr>
      <p:sp>
        <p:nvSpPr>
          <p:cNvPr id="464" name="Google Shape;464;p41"/>
          <p:cNvSpPr txBox="1">
            <a:spLocks noGrp="1"/>
          </p:cNvSpPr>
          <p:nvPr>
            <p:ph type="title" hasCustomPrompt="1"/>
          </p:nvPr>
        </p:nvSpPr>
        <p:spPr>
          <a:xfrm>
            <a:off x="824427" y="544366"/>
            <a:ext cx="31200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465" name="Google Shape;465;p41"/>
          <p:cNvSpPr txBox="1">
            <a:spLocks noGrp="1"/>
          </p:cNvSpPr>
          <p:nvPr>
            <p:ph type="subTitle" idx="1"/>
          </p:nvPr>
        </p:nvSpPr>
        <p:spPr>
          <a:xfrm>
            <a:off x="824427" y="1661848"/>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41"/>
          <p:cNvSpPr txBox="1">
            <a:spLocks noGrp="1"/>
          </p:cNvSpPr>
          <p:nvPr>
            <p:ph type="title" idx="2" hasCustomPrompt="1"/>
          </p:nvPr>
        </p:nvSpPr>
        <p:spPr>
          <a:xfrm>
            <a:off x="849132" y="2758921"/>
            <a:ext cx="31200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467" name="Google Shape;467;p41"/>
          <p:cNvSpPr txBox="1">
            <a:spLocks noGrp="1"/>
          </p:cNvSpPr>
          <p:nvPr>
            <p:ph type="subTitle" idx="3"/>
          </p:nvPr>
        </p:nvSpPr>
        <p:spPr>
          <a:xfrm>
            <a:off x="849132" y="3876428"/>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 name="Google Shape;468;p41"/>
          <p:cNvSpPr txBox="1">
            <a:spLocks noGrp="1"/>
          </p:cNvSpPr>
          <p:nvPr>
            <p:ph type="title" idx="4" hasCustomPrompt="1"/>
          </p:nvPr>
        </p:nvSpPr>
        <p:spPr>
          <a:xfrm>
            <a:off x="4428225" y="544366"/>
            <a:ext cx="39819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469" name="Google Shape;469;p41"/>
          <p:cNvSpPr txBox="1">
            <a:spLocks noGrp="1"/>
          </p:cNvSpPr>
          <p:nvPr>
            <p:ph type="subTitle" idx="5"/>
          </p:nvPr>
        </p:nvSpPr>
        <p:spPr>
          <a:xfrm>
            <a:off x="4428225" y="1661848"/>
            <a:ext cx="39957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CUSTOM_9">
    <p:spTree>
      <p:nvGrpSpPr>
        <p:cNvPr id="1" name="Shape 470"/>
        <p:cNvGrpSpPr/>
        <p:nvPr/>
      </p:nvGrpSpPr>
      <p:grpSpPr>
        <a:xfrm>
          <a:off x="0" y="0"/>
          <a:ext cx="0" cy="0"/>
          <a:chOff x="0" y="0"/>
          <a:chExt cx="0" cy="0"/>
        </a:xfrm>
      </p:grpSpPr>
      <p:sp>
        <p:nvSpPr>
          <p:cNvPr id="471" name="Google Shape;471;p42"/>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2" name="Google Shape;472;p42"/>
          <p:cNvSpPr txBox="1">
            <a:spLocks noGrp="1"/>
          </p:cNvSpPr>
          <p:nvPr>
            <p:ph type="title" idx="2"/>
          </p:nvPr>
        </p:nvSpPr>
        <p:spPr>
          <a:xfrm>
            <a:off x="992872"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3" name="Google Shape;473;p42"/>
          <p:cNvSpPr txBox="1">
            <a:spLocks noGrp="1"/>
          </p:cNvSpPr>
          <p:nvPr>
            <p:ph type="subTitle" idx="1"/>
          </p:nvPr>
        </p:nvSpPr>
        <p:spPr>
          <a:xfrm>
            <a:off x="992872"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42"/>
          <p:cNvSpPr txBox="1">
            <a:spLocks noGrp="1"/>
          </p:cNvSpPr>
          <p:nvPr>
            <p:ph type="title" idx="3"/>
          </p:nvPr>
        </p:nvSpPr>
        <p:spPr>
          <a:xfrm>
            <a:off x="3747495"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5" name="Google Shape;475;p42"/>
          <p:cNvSpPr txBox="1">
            <a:spLocks noGrp="1"/>
          </p:cNvSpPr>
          <p:nvPr>
            <p:ph type="subTitle" idx="4"/>
          </p:nvPr>
        </p:nvSpPr>
        <p:spPr>
          <a:xfrm>
            <a:off x="3747495"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6" name="Google Shape;476;p42"/>
          <p:cNvSpPr txBox="1">
            <a:spLocks noGrp="1"/>
          </p:cNvSpPr>
          <p:nvPr>
            <p:ph type="title" idx="5"/>
          </p:nvPr>
        </p:nvSpPr>
        <p:spPr>
          <a:xfrm>
            <a:off x="6501828"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7" name="Google Shape;477;p42"/>
          <p:cNvSpPr txBox="1">
            <a:spLocks noGrp="1"/>
          </p:cNvSpPr>
          <p:nvPr>
            <p:ph type="subTitle" idx="6"/>
          </p:nvPr>
        </p:nvSpPr>
        <p:spPr>
          <a:xfrm>
            <a:off x="6501828"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8" name="Google Shape;478;p42"/>
          <p:cNvSpPr txBox="1">
            <a:spLocks noGrp="1"/>
          </p:cNvSpPr>
          <p:nvPr>
            <p:ph type="title" idx="7" hasCustomPrompt="1"/>
          </p:nvPr>
        </p:nvSpPr>
        <p:spPr>
          <a:xfrm>
            <a:off x="992872"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79" name="Google Shape;479;p42"/>
          <p:cNvSpPr txBox="1">
            <a:spLocks noGrp="1"/>
          </p:cNvSpPr>
          <p:nvPr>
            <p:ph type="title" idx="8" hasCustomPrompt="1"/>
          </p:nvPr>
        </p:nvSpPr>
        <p:spPr>
          <a:xfrm>
            <a:off x="3747495"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480" name="Google Shape;480;p42"/>
          <p:cNvSpPr txBox="1">
            <a:spLocks noGrp="1"/>
          </p:cNvSpPr>
          <p:nvPr>
            <p:ph type="title" idx="9" hasCustomPrompt="1"/>
          </p:nvPr>
        </p:nvSpPr>
        <p:spPr>
          <a:xfrm>
            <a:off x="6501828"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481" name="Google Shape;481;p42"/>
          <p:cNvGrpSpPr/>
          <p:nvPr/>
        </p:nvGrpSpPr>
        <p:grpSpPr>
          <a:xfrm>
            <a:off x="-331799" y="-146362"/>
            <a:ext cx="9585832" cy="5552764"/>
            <a:chOff x="-331799" y="-146362"/>
            <a:chExt cx="9585832" cy="5552764"/>
          </a:xfrm>
        </p:grpSpPr>
        <p:grpSp>
          <p:nvGrpSpPr>
            <p:cNvPr id="482" name="Google Shape;482;p42"/>
            <p:cNvGrpSpPr/>
            <p:nvPr/>
          </p:nvGrpSpPr>
          <p:grpSpPr>
            <a:xfrm>
              <a:off x="5698253" y="4570715"/>
              <a:ext cx="3379291" cy="572687"/>
              <a:chOff x="-969650" y="4469200"/>
              <a:chExt cx="3379291" cy="674305"/>
            </a:xfrm>
          </p:grpSpPr>
          <p:sp>
            <p:nvSpPr>
              <p:cNvPr id="483" name="Google Shape;483;p42"/>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42"/>
            <p:cNvSpPr/>
            <p:nvPr/>
          </p:nvSpPr>
          <p:spPr>
            <a:xfrm rot="-560471">
              <a:off x="-260808" y="425708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a:off x="-331799" y="55238"/>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42"/>
            <p:cNvGrpSpPr/>
            <p:nvPr/>
          </p:nvGrpSpPr>
          <p:grpSpPr>
            <a:xfrm>
              <a:off x="332473" y="378188"/>
              <a:ext cx="449651" cy="449651"/>
              <a:chOff x="1930662" y="2441838"/>
              <a:chExt cx="449651" cy="449651"/>
            </a:xfrm>
          </p:grpSpPr>
          <p:sp>
            <p:nvSpPr>
              <p:cNvPr id="488" name="Google Shape;488;p42"/>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42"/>
            <p:cNvGrpSpPr/>
            <p:nvPr/>
          </p:nvGrpSpPr>
          <p:grpSpPr>
            <a:xfrm rot="-560936">
              <a:off x="252246" y="3916867"/>
              <a:ext cx="310016" cy="310016"/>
              <a:chOff x="1455618" y="1674938"/>
              <a:chExt cx="449651" cy="449651"/>
            </a:xfrm>
          </p:grpSpPr>
          <p:sp>
            <p:nvSpPr>
              <p:cNvPr id="491" name="Google Shape;491;p42"/>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42"/>
            <p:cNvSpPr/>
            <p:nvPr/>
          </p:nvSpPr>
          <p:spPr>
            <a:xfrm flipH="1">
              <a:off x="8055026" y="-1463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42"/>
            <p:cNvGrpSpPr/>
            <p:nvPr/>
          </p:nvGrpSpPr>
          <p:grpSpPr>
            <a:xfrm rot="1201454">
              <a:off x="8487393" y="4229929"/>
              <a:ext cx="449628" cy="449628"/>
              <a:chOff x="1455618" y="1674938"/>
              <a:chExt cx="449651" cy="449651"/>
            </a:xfrm>
          </p:grpSpPr>
          <p:sp>
            <p:nvSpPr>
              <p:cNvPr id="495" name="Google Shape;495;p42"/>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42"/>
            <p:cNvGrpSpPr/>
            <p:nvPr/>
          </p:nvGrpSpPr>
          <p:grpSpPr>
            <a:xfrm>
              <a:off x="7282110" y="119213"/>
              <a:ext cx="449651" cy="449651"/>
              <a:chOff x="1930662" y="2441838"/>
              <a:chExt cx="449651" cy="449651"/>
            </a:xfrm>
          </p:grpSpPr>
          <p:sp>
            <p:nvSpPr>
              <p:cNvPr id="498" name="Google Shape;498;p42"/>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00"/>
        <p:cNvGrpSpPr/>
        <p:nvPr/>
      </p:nvGrpSpPr>
      <p:grpSpPr>
        <a:xfrm>
          <a:off x="0" y="0"/>
          <a:ext cx="0" cy="0"/>
          <a:chOff x="0" y="0"/>
          <a:chExt cx="0" cy="0"/>
        </a:xfrm>
      </p:grpSpPr>
      <p:sp>
        <p:nvSpPr>
          <p:cNvPr id="501" name="Google Shape;501;p43"/>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2" name="Google Shape;502;p43"/>
          <p:cNvSpPr/>
          <p:nvPr/>
        </p:nvSpPr>
        <p:spPr>
          <a:xfrm flipH="1">
            <a:off x="7944988" y="-14740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43"/>
          <p:cNvGrpSpPr/>
          <p:nvPr/>
        </p:nvGrpSpPr>
        <p:grpSpPr>
          <a:xfrm flipH="1">
            <a:off x="8476635" y="436163"/>
            <a:ext cx="505975" cy="499100"/>
            <a:chOff x="4287650" y="1268400"/>
            <a:chExt cx="505975" cy="499100"/>
          </a:xfrm>
        </p:grpSpPr>
        <p:sp>
          <p:nvSpPr>
            <p:cNvPr id="504" name="Google Shape;504;p43"/>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3"/>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3"/>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3"/>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3"/>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3"/>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3"/>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43"/>
          <p:cNvGrpSpPr/>
          <p:nvPr/>
        </p:nvGrpSpPr>
        <p:grpSpPr>
          <a:xfrm flipH="1">
            <a:off x="8627560" y="1382971"/>
            <a:ext cx="289266" cy="285335"/>
            <a:chOff x="4287650" y="1268400"/>
            <a:chExt cx="505975" cy="499100"/>
          </a:xfrm>
        </p:grpSpPr>
        <p:sp>
          <p:nvSpPr>
            <p:cNvPr id="514" name="Google Shape;514;p43"/>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3"/>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3"/>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3"/>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3"/>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3"/>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3"/>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3"/>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l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43"/>
          <p:cNvSpPr/>
          <p:nvPr/>
        </p:nvSpPr>
        <p:spPr>
          <a:xfrm rot="1201544">
            <a:off x="-116613"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43"/>
          <p:cNvGrpSpPr/>
          <p:nvPr/>
        </p:nvGrpSpPr>
        <p:grpSpPr>
          <a:xfrm>
            <a:off x="154347" y="1300800"/>
            <a:ext cx="449651" cy="449651"/>
            <a:chOff x="1930662" y="2441838"/>
            <a:chExt cx="449651" cy="449651"/>
          </a:xfrm>
        </p:grpSpPr>
        <p:sp>
          <p:nvSpPr>
            <p:cNvPr id="525" name="Google Shape;525;p43"/>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3"/>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43"/>
          <p:cNvGrpSpPr/>
          <p:nvPr/>
        </p:nvGrpSpPr>
        <p:grpSpPr>
          <a:xfrm rot="1201454">
            <a:off x="154355" y="113579"/>
            <a:ext cx="449628" cy="449628"/>
            <a:chOff x="1455618" y="1674938"/>
            <a:chExt cx="449651" cy="449651"/>
          </a:xfrm>
        </p:grpSpPr>
        <p:sp>
          <p:nvSpPr>
            <p:cNvPr id="528" name="Google Shape;528;p43"/>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3"/>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530"/>
        <p:cNvGrpSpPr/>
        <p:nvPr/>
      </p:nvGrpSpPr>
      <p:grpSpPr>
        <a:xfrm>
          <a:off x="0" y="0"/>
          <a:ext cx="0" cy="0"/>
          <a:chOff x="0" y="0"/>
          <a:chExt cx="0" cy="0"/>
        </a:xfrm>
      </p:grpSpPr>
      <p:sp>
        <p:nvSpPr>
          <p:cNvPr id="531" name="Google Shape;531;p44"/>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32" name="Google Shape;532;p44"/>
          <p:cNvGrpSpPr/>
          <p:nvPr/>
        </p:nvGrpSpPr>
        <p:grpSpPr>
          <a:xfrm flipH="1">
            <a:off x="-829202" y="-150"/>
            <a:ext cx="9973202" cy="5227613"/>
            <a:chOff x="279042" y="-86560"/>
            <a:chExt cx="10052618" cy="5269240"/>
          </a:xfrm>
        </p:grpSpPr>
        <p:grpSp>
          <p:nvGrpSpPr>
            <p:cNvPr id="533" name="Google Shape;533;p44"/>
            <p:cNvGrpSpPr/>
            <p:nvPr/>
          </p:nvGrpSpPr>
          <p:grpSpPr>
            <a:xfrm>
              <a:off x="279042" y="-86560"/>
              <a:ext cx="10052618" cy="5269240"/>
              <a:chOff x="279042" y="294440"/>
              <a:chExt cx="10052618" cy="5269240"/>
            </a:xfrm>
          </p:grpSpPr>
          <p:sp>
            <p:nvSpPr>
              <p:cNvPr id="534" name="Google Shape;534;p44"/>
              <p:cNvSpPr/>
              <p:nvPr/>
            </p:nvSpPr>
            <p:spPr>
              <a:xfrm>
                <a:off x="3405903" y="1079362"/>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185738" dist="123825" dir="4440000" algn="bl" rotWithShape="0">
                  <a:schemeClr val="dk1">
                    <a:alpha val="58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4"/>
              <p:cNvSpPr/>
              <p:nvPr/>
            </p:nvSpPr>
            <p:spPr>
              <a:xfrm>
                <a:off x="279042" y="294440"/>
                <a:ext cx="4140600" cy="526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4171946" y="294591"/>
                <a:ext cx="6159600" cy="83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44"/>
            <p:cNvSpPr/>
            <p:nvPr/>
          </p:nvSpPr>
          <p:spPr>
            <a:xfrm>
              <a:off x="4361569" y="4734602"/>
              <a:ext cx="5593200" cy="36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44"/>
          <p:cNvGrpSpPr/>
          <p:nvPr/>
        </p:nvGrpSpPr>
        <p:grpSpPr>
          <a:xfrm>
            <a:off x="-152400" y="0"/>
            <a:ext cx="9330233" cy="5346152"/>
            <a:chOff x="-152400" y="0"/>
            <a:chExt cx="9330233" cy="5346152"/>
          </a:xfrm>
        </p:grpSpPr>
        <p:grpSp>
          <p:nvGrpSpPr>
            <p:cNvPr id="539" name="Google Shape;539;p44"/>
            <p:cNvGrpSpPr/>
            <p:nvPr/>
          </p:nvGrpSpPr>
          <p:grpSpPr>
            <a:xfrm flipH="1">
              <a:off x="211383" y="133475"/>
              <a:ext cx="643650" cy="627675"/>
              <a:chOff x="6428950" y="2529975"/>
              <a:chExt cx="643650" cy="627675"/>
            </a:xfrm>
          </p:grpSpPr>
          <p:sp>
            <p:nvSpPr>
              <p:cNvPr id="540" name="Google Shape;540;p44"/>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44"/>
            <p:cNvGrpSpPr/>
            <p:nvPr/>
          </p:nvGrpSpPr>
          <p:grpSpPr>
            <a:xfrm flipH="1">
              <a:off x="1007333" y="540000"/>
              <a:ext cx="217350" cy="221150"/>
              <a:chOff x="6604500" y="3483625"/>
              <a:chExt cx="217350" cy="221150"/>
            </a:xfrm>
          </p:grpSpPr>
          <p:sp>
            <p:nvSpPr>
              <p:cNvPr id="552" name="Google Shape;552;p44"/>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44"/>
            <p:cNvGrpSpPr/>
            <p:nvPr/>
          </p:nvGrpSpPr>
          <p:grpSpPr>
            <a:xfrm flipH="1">
              <a:off x="8497808" y="659075"/>
              <a:ext cx="514475" cy="520550"/>
              <a:chOff x="719125" y="4242750"/>
              <a:chExt cx="514475" cy="520550"/>
            </a:xfrm>
          </p:grpSpPr>
          <p:sp>
            <p:nvSpPr>
              <p:cNvPr id="560" name="Google Shape;560;p44"/>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4"/>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4"/>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44"/>
            <p:cNvGrpSpPr/>
            <p:nvPr/>
          </p:nvGrpSpPr>
          <p:grpSpPr>
            <a:xfrm rot="10800000" flipH="1">
              <a:off x="5798542" y="0"/>
              <a:ext cx="3379291" cy="674305"/>
              <a:chOff x="-969650" y="4469200"/>
              <a:chExt cx="3379291" cy="674305"/>
            </a:xfrm>
          </p:grpSpPr>
          <p:sp>
            <p:nvSpPr>
              <p:cNvPr id="568" name="Google Shape;568;p44"/>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44"/>
            <p:cNvSpPr/>
            <p:nvPr/>
          </p:nvSpPr>
          <p:spPr>
            <a:xfrm rot="-560471">
              <a:off x="-81411" y="41968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44"/>
            <p:cNvGrpSpPr/>
            <p:nvPr/>
          </p:nvGrpSpPr>
          <p:grpSpPr>
            <a:xfrm rot="-560788">
              <a:off x="289107" y="4435959"/>
              <a:ext cx="449640" cy="449640"/>
              <a:chOff x="1455618" y="1674938"/>
              <a:chExt cx="449651" cy="449651"/>
            </a:xfrm>
          </p:grpSpPr>
          <p:sp>
            <p:nvSpPr>
              <p:cNvPr id="572" name="Google Shape;572;p4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574"/>
        <p:cNvGrpSpPr/>
        <p:nvPr/>
      </p:nvGrpSpPr>
      <p:grpSpPr>
        <a:xfrm>
          <a:off x="0" y="0"/>
          <a:ext cx="0" cy="0"/>
          <a:chOff x="0" y="0"/>
          <a:chExt cx="0" cy="0"/>
        </a:xfrm>
      </p:grpSpPr>
      <p:sp>
        <p:nvSpPr>
          <p:cNvPr id="575" name="Google Shape;575;p45"/>
          <p:cNvSpPr txBox="1">
            <a:spLocks noGrp="1"/>
          </p:cNvSpPr>
          <p:nvPr>
            <p:ph type="ctrTitle"/>
          </p:nvPr>
        </p:nvSpPr>
        <p:spPr>
          <a:xfrm>
            <a:off x="3960137" y="537368"/>
            <a:ext cx="4467300" cy="99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6" name="Google Shape;576;p45"/>
          <p:cNvSpPr txBox="1">
            <a:spLocks noGrp="1"/>
          </p:cNvSpPr>
          <p:nvPr>
            <p:ph type="subTitle" idx="1"/>
          </p:nvPr>
        </p:nvSpPr>
        <p:spPr>
          <a:xfrm>
            <a:off x="4352687" y="1672875"/>
            <a:ext cx="3682200" cy="13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77" name="Google Shape;577;p45"/>
          <p:cNvSpPr txBox="1">
            <a:spLocks noGrp="1"/>
          </p:cNvSpPr>
          <p:nvPr>
            <p:ph type="subTitle" idx="2"/>
          </p:nvPr>
        </p:nvSpPr>
        <p:spPr>
          <a:xfrm>
            <a:off x="4463376" y="3819800"/>
            <a:ext cx="3460800" cy="304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8" name="Google Shape;578;p45"/>
          <p:cNvSpPr txBox="1"/>
          <p:nvPr/>
        </p:nvSpPr>
        <p:spPr>
          <a:xfrm>
            <a:off x="4087775" y="4039200"/>
            <a:ext cx="4212000" cy="564900"/>
          </a:xfrm>
          <a:prstGeom prst="rect">
            <a:avLst/>
          </a:prstGeom>
          <a:noFill/>
          <a:ln>
            <a:noFill/>
          </a:ln>
        </p:spPr>
        <p:txBody>
          <a:bodyPr spcFirstLastPara="1" wrap="square" lIns="182875" tIns="0" rIns="182875" bIns="0" anchor="b" anchorCtr="0">
            <a:noAutofit/>
          </a:bodyPr>
          <a:lstStyle/>
          <a:p>
            <a:pPr marL="0" lvl="0" indent="0" algn="ctr" rtl="0">
              <a:lnSpc>
                <a:spcPct val="100000"/>
              </a:lnSpc>
              <a:spcBef>
                <a:spcPts val="300"/>
              </a:spcBef>
              <a:spcAft>
                <a:spcPts val="0"/>
              </a:spcAft>
              <a:buNone/>
            </a:pPr>
            <a:r>
              <a:rPr lang="pt-PT" sz="900">
                <a:solidFill>
                  <a:schemeClr val="dk1"/>
                </a:solidFill>
                <a:latin typeface="Poppins Light"/>
                <a:ea typeface="Poppins Light"/>
                <a:cs typeface="Poppins Light"/>
                <a:sym typeface="Poppins Light"/>
              </a:rPr>
              <a:t>CREDITS: This presentation template was created by </a:t>
            </a:r>
            <a:r>
              <a:rPr lang="pt-PT" sz="900">
                <a:solidFill>
                  <a:schemeClr val="dk1"/>
                </a:solidFill>
                <a:uFill>
                  <a:noFill/>
                </a:uFill>
                <a:latin typeface="Poppins Light"/>
                <a:ea typeface="Poppins Light"/>
                <a:cs typeface="Poppins Light"/>
                <a:sym typeface="Poppins Ligh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pt-PT" sz="900">
                <a:solidFill>
                  <a:schemeClr val="dk1"/>
                </a:solidFill>
                <a:latin typeface="Poppins Light"/>
                <a:ea typeface="Poppins Light"/>
                <a:cs typeface="Poppins Light"/>
                <a:sym typeface="Poppins Light"/>
              </a:rPr>
              <a:t>, including icons by </a:t>
            </a:r>
            <a:r>
              <a:rPr lang="pt-PT" sz="900">
                <a:solidFill>
                  <a:schemeClr val="dk1"/>
                </a:solidFill>
                <a:uFill>
                  <a:noFill/>
                </a:uFill>
                <a:latin typeface="Poppins Light"/>
                <a:ea typeface="Poppins Light"/>
                <a:cs typeface="Poppins Light"/>
                <a:sym typeface="Poppi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pt-PT" sz="900">
                <a:solidFill>
                  <a:schemeClr val="dk1"/>
                </a:solidFill>
                <a:latin typeface="Poppins Light"/>
                <a:ea typeface="Poppins Light"/>
                <a:cs typeface="Poppins Light"/>
                <a:sym typeface="Poppins Light"/>
              </a:rPr>
              <a:t> and infographics &amp; images by </a:t>
            </a:r>
            <a:r>
              <a:rPr lang="pt-PT" sz="900">
                <a:solidFill>
                  <a:schemeClr val="dk1"/>
                </a:solidFill>
                <a:uFill>
                  <a:noFill/>
                </a:uFill>
                <a:latin typeface="Poppins Light"/>
                <a:ea typeface="Poppins Light"/>
                <a:cs typeface="Poppins Light"/>
                <a:sym typeface="Poppi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900">
              <a:solidFill>
                <a:schemeClr val="dk1"/>
              </a:solidFill>
              <a:latin typeface="Poppins Light"/>
              <a:ea typeface="Poppins Light"/>
              <a:cs typeface="Poppins Light"/>
              <a:sym typeface="Poppins Ligh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rgbClr val="6A63BA">
            <a:alpha val="70230"/>
          </a:srgbClr>
        </a:solidFill>
        <a:effectLst/>
      </p:bgPr>
    </p:bg>
    <p:spTree>
      <p:nvGrpSpPr>
        <p:cNvPr id="1" name="Shape 579"/>
        <p:cNvGrpSpPr/>
        <p:nvPr/>
      </p:nvGrpSpPr>
      <p:grpSpPr>
        <a:xfrm>
          <a:off x="0" y="0"/>
          <a:ext cx="0" cy="0"/>
          <a:chOff x="0" y="0"/>
          <a:chExt cx="0" cy="0"/>
        </a:xfrm>
      </p:grpSpPr>
      <p:sp>
        <p:nvSpPr>
          <p:cNvPr id="580" name="Google Shape;580;p46"/>
          <p:cNvSpPr/>
          <p:nvPr/>
        </p:nvSpPr>
        <p:spPr>
          <a:xfrm>
            <a:off x="6086484" y="1390652"/>
            <a:ext cx="2144400" cy="2144400"/>
          </a:xfrm>
          <a:prstGeom prst="ellipse">
            <a:avLst/>
          </a:prstGeom>
          <a:solidFill>
            <a:srgbClr val="674EA7"/>
          </a:solidFill>
          <a:ln>
            <a:noFill/>
          </a:ln>
          <a:effectLst>
            <a:outerShdw blurRad="71438" dist="85725" dir="1002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46"/>
          <p:cNvGrpSpPr/>
          <p:nvPr/>
        </p:nvGrpSpPr>
        <p:grpSpPr>
          <a:xfrm>
            <a:off x="0" y="0"/>
            <a:ext cx="9954856" cy="5184300"/>
            <a:chOff x="0" y="0"/>
            <a:chExt cx="9954856" cy="5184300"/>
          </a:xfrm>
        </p:grpSpPr>
        <p:grpSp>
          <p:nvGrpSpPr>
            <p:cNvPr id="582" name="Google Shape;582;p46"/>
            <p:cNvGrpSpPr/>
            <p:nvPr/>
          </p:nvGrpSpPr>
          <p:grpSpPr>
            <a:xfrm>
              <a:off x="0" y="0"/>
              <a:ext cx="9954856" cy="5176800"/>
              <a:chOff x="0" y="381000"/>
              <a:chExt cx="9954856" cy="5176800"/>
            </a:xfrm>
          </p:grpSpPr>
          <p:sp>
            <p:nvSpPr>
              <p:cNvPr id="583" name="Google Shape;583;p46"/>
              <p:cNvSpPr/>
              <p:nvPr/>
            </p:nvSpPr>
            <p:spPr>
              <a:xfrm>
                <a:off x="3029100" y="659175"/>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57150" dist="123825" dir="93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6"/>
              <p:cNvSpPr/>
              <p:nvPr/>
            </p:nvSpPr>
            <p:spPr>
              <a:xfrm>
                <a:off x="0" y="381000"/>
                <a:ext cx="4419600" cy="517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6"/>
              <p:cNvSpPr/>
              <p:nvPr/>
            </p:nvSpPr>
            <p:spPr>
              <a:xfrm>
                <a:off x="4171950" y="381000"/>
                <a:ext cx="5782800" cy="45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46"/>
            <p:cNvSpPr/>
            <p:nvPr/>
          </p:nvSpPr>
          <p:spPr>
            <a:xfrm>
              <a:off x="4361575" y="4734600"/>
              <a:ext cx="5593200" cy="44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6"/>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6"/>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46"/>
          <p:cNvGrpSpPr/>
          <p:nvPr/>
        </p:nvGrpSpPr>
        <p:grpSpPr>
          <a:xfrm>
            <a:off x="241987" y="997113"/>
            <a:ext cx="449651" cy="449651"/>
            <a:chOff x="1930662" y="2441838"/>
            <a:chExt cx="449651" cy="449651"/>
          </a:xfrm>
        </p:grpSpPr>
        <p:sp>
          <p:nvSpPr>
            <p:cNvPr id="590" name="Google Shape;590;p46"/>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6"/>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46"/>
          <p:cNvGrpSpPr/>
          <p:nvPr/>
        </p:nvGrpSpPr>
        <p:grpSpPr>
          <a:xfrm rot="1201454">
            <a:off x="165795" y="137304"/>
            <a:ext cx="449628" cy="449628"/>
            <a:chOff x="1455618" y="1674938"/>
            <a:chExt cx="449651" cy="449651"/>
          </a:xfrm>
        </p:grpSpPr>
        <p:sp>
          <p:nvSpPr>
            <p:cNvPr id="593" name="Google Shape;593;p46"/>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6"/>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46"/>
          <p:cNvGrpSpPr/>
          <p:nvPr/>
        </p:nvGrpSpPr>
        <p:grpSpPr>
          <a:xfrm>
            <a:off x="8203925" y="131150"/>
            <a:ext cx="673525" cy="674200"/>
            <a:chOff x="9205725" y="3481225"/>
            <a:chExt cx="673525" cy="674200"/>
          </a:xfrm>
        </p:grpSpPr>
        <p:sp>
          <p:nvSpPr>
            <p:cNvPr id="596" name="Google Shape;596;p46"/>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6"/>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46"/>
          <p:cNvGrpSpPr/>
          <p:nvPr/>
        </p:nvGrpSpPr>
        <p:grpSpPr>
          <a:xfrm>
            <a:off x="6651650" y="4030338"/>
            <a:ext cx="2492350" cy="1146325"/>
            <a:chOff x="7462500" y="4212550"/>
            <a:chExt cx="2492350" cy="1146325"/>
          </a:xfrm>
        </p:grpSpPr>
        <p:sp>
          <p:nvSpPr>
            <p:cNvPr id="599" name="Google Shape;599;p46"/>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46"/>
            <p:cNvGrpSpPr/>
            <p:nvPr/>
          </p:nvGrpSpPr>
          <p:grpSpPr>
            <a:xfrm>
              <a:off x="7478600" y="4763775"/>
              <a:ext cx="871650" cy="583900"/>
              <a:chOff x="7478600" y="4763775"/>
              <a:chExt cx="871650" cy="583900"/>
            </a:xfrm>
          </p:grpSpPr>
          <p:sp>
            <p:nvSpPr>
              <p:cNvPr id="601" name="Google Shape;601;p46"/>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46"/>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46"/>
            <p:cNvGrpSpPr/>
            <p:nvPr/>
          </p:nvGrpSpPr>
          <p:grpSpPr>
            <a:xfrm>
              <a:off x="8380325" y="4361225"/>
              <a:ext cx="666525" cy="945850"/>
              <a:chOff x="8380325" y="4361225"/>
              <a:chExt cx="666525" cy="945850"/>
            </a:xfrm>
          </p:grpSpPr>
          <p:sp>
            <p:nvSpPr>
              <p:cNvPr id="605" name="Google Shape;605;p46"/>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6"/>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46"/>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46"/>
            <p:cNvGrpSpPr/>
            <p:nvPr/>
          </p:nvGrpSpPr>
          <p:grpSpPr>
            <a:xfrm>
              <a:off x="8042875" y="4685375"/>
              <a:ext cx="673525" cy="673500"/>
              <a:chOff x="8042875" y="4685375"/>
              <a:chExt cx="673525" cy="673500"/>
            </a:xfrm>
          </p:grpSpPr>
          <p:sp>
            <p:nvSpPr>
              <p:cNvPr id="609" name="Google Shape;609;p46"/>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rgbClr val="DC4D69"/>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6"/>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46"/>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46"/>
            <p:cNvGrpSpPr/>
            <p:nvPr/>
          </p:nvGrpSpPr>
          <p:grpSpPr>
            <a:xfrm>
              <a:off x="8818575" y="4217000"/>
              <a:ext cx="1136275" cy="1136275"/>
              <a:chOff x="8818575" y="4217000"/>
              <a:chExt cx="1136275" cy="1136275"/>
            </a:xfrm>
          </p:grpSpPr>
          <p:sp>
            <p:nvSpPr>
              <p:cNvPr id="613" name="Google Shape;613;p46"/>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6"/>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6"/>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6"/>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617"/>
        <p:cNvGrpSpPr/>
        <p:nvPr/>
      </p:nvGrpSpPr>
      <p:grpSpPr>
        <a:xfrm>
          <a:off x="0" y="0"/>
          <a:ext cx="0" cy="0"/>
          <a:chOff x="0" y="0"/>
          <a:chExt cx="0" cy="0"/>
        </a:xfrm>
      </p:grpSpPr>
      <p:sp>
        <p:nvSpPr>
          <p:cNvPr id="618" name="Google Shape;618;p47"/>
          <p:cNvSpPr/>
          <p:nvPr/>
        </p:nvSpPr>
        <p:spPr>
          <a:xfrm>
            <a:off x="5362437" y="1438250"/>
            <a:ext cx="3644100" cy="3644100"/>
          </a:xfrm>
          <a:prstGeom prst="ellipse">
            <a:avLst/>
          </a:prstGeom>
          <a:solidFill>
            <a:srgbClr val="674EA7"/>
          </a:solidFill>
          <a:ln>
            <a:noFill/>
          </a:ln>
          <a:effectLst>
            <a:outerShdw blurRad="57150" dist="66675" dir="2940000" algn="bl" rotWithShape="0">
              <a:schemeClr val="dk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47"/>
          <p:cNvGrpSpPr/>
          <p:nvPr/>
        </p:nvGrpSpPr>
        <p:grpSpPr>
          <a:xfrm flipH="1">
            <a:off x="6630330" y="1970161"/>
            <a:ext cx="2328011" cy="3316371"/>
            <a:chOff x="1663725" y="1109225"/>
            <a:chExt cx="2527425" cy="3662475"/>
          </a:xfrm>
        </p:grpSpPr>
        <p:sp>
          <p:nvSpPr>
            <p:cNvPr id="620" name="Google Shape;620;p47"/>
            <p:cNvSpPr/>
            <p:nvPr/>
          </p:nvSpPr>
          <p:spPr>
            <a:xfrm>
              <a:off x="3558200" y="1472050"/>
              <a:ext cx="632950" cy="1071375"/>
            </a:xfrm>
            <a:custGeom>
              <a:avLst/>
              <a:gdLst/>
              <a:ahLst/>
              <a:cxnLst/>
              <a:rect l="l" t="t" r="r" b="b"/>
              <a:pathLst>
                <a:path w="25318" h="42855" extrusionOk="0">
                  <a:moveTo>
                    <a:pt x="11622" y="0"/>
                  </a:moveTo>
                  <a:cubicBezTo>
                    <a:pt x="5878" y="0"/>
                    <a:pt x="1218" y="4661"/>
                    <a:pt x="1218" y="10386"/>
                  </a:cubicBezTo>
                  <a:cubicBezTo>
                    <a:pt x="1218" y="14038"/>
                    <a:pt x="3101" y="17252"/>
                    <a:pt x="5935" y="19097"/>
                  </a:cubicBezTo>
                  <a:cubicBezTo>
                    <a:pt x="5098" y="20505"/>
                    <a:pt x="4604" y="22141"/>
                    <a:pt x="4527" y="23872"/>
                  </a:cubicBezTo>
                  <a:cubicBezTo>
                    <a:pt x="1788" y="25755"/>
                    <a:pt x="0" y="28893"/>
                    <a:pt x="0" y="32450"/>
                  </a:cubicBezTo>
                  <a:cubicBezTo>
                    <a:pt x="0" y="38194"/>
                    <a:pt x="4661" y="42854"/>
                    <a:pt x="10405" y="42854"/>
                  </a:cubicBezTo>
                  <a:cubicBezTo>
                    <a:pt x="15978" y="42854"/>
                    <a:pt x="20524" y="38460"/>
                    <a:pt x="20771" y="32906"/>
                  </a:cubicBezTo>
                  <a:cubicBezTo>
                    <a:pt x="23510" y="31023"/>
                    <a:pt x="25279" y="27904"/>
                    <a:pt x="25279" y="24328"/>
                  </a:cubicBezTo>
                  <a:cubicBezTo>
                    <a:pt x="25317" y="20638"/>
                    <a:pt x="23434" y="17462"/>
                    <a:pt x="20600" y="15597"/>
                  </a:cubicBezTo>
                  <a:cubicBezTo>
                    <a:pt x="21513" y="14057"/>
                    <a:pt x="22008" y="12288"/>
                    <a:pt x="22008" y="10386"/>
                  </a:cubicBezTo>
                  <a:cubicBezTo>
                    <a:pt x="22008" y="4661"/>
                    <a:pt x="17347" y="0"/>
                    <a:pt x="11622"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7"/>
            <p:cNvSpPr/>
            <p:nvPr/>
          </p:nvSpPr>
          <p:spPr>
            <a:xfrm>
              <a:off x="2776925" y="3205325"/>
              <a:ext cx="1013825" cy="920150"/>
            </a:xfrm>
            <a:custGeom>
              <a:avLst/>
              <a:gdLst/>
              <a:ahLst/>
              <a:cxnLst/>
              <a:rect l="l" t="t" r="r" b="b"/>
              <a:pathLst>
                <a:path w="40553" h="36806" extrusionOk="0">
                  <a:moveTo>
                    <a:pt x="28056" y="0"/>
                  </a:moveTo>
                  <a:cubicBezTo>
                    <a:pt x="21247" y="0"/>
                    <a:pt x="15711" y="5459"/>
                    <a:pt x="15578" y="12231"/>
                  </a:cubicBezTo>
                  <a:cubicBezTo>
                    <a:pt x="14570" y="11964"/>
                    <a:pt x="13543" y="11850"/>
                    <a:pt x="12478" y="11850"/>
                  </a:cubicBezTo>
                  <a:cubicBezTo>
                    <a:pt x="5592" y="11850"/>
                    <a:pt x="0" y="17442"/>
                    <a:pt x="0" y="24328"/>
                  </a:cubicBezTo>
                  <a:cubicBezTo>
                    <a:pt x="0" y="31232"/>
                    <a:pt x="5592" y="36805"/>
                    <a:pt x="12478" y="36805"/>
                  </a:cubicBezTo>
                  <a:cubicBezTo>
                    <a:pt x="19287" y="36805"/>
                    <a:pt x="24822" y="31365"/>
                    <a:pt x="24956" y="24594"/>
                  </a:cubicBezTo>
                  <a:cubicBezTo>
                    <a:pt x="25964" y="24860"/>
                    <a:pt x="26991" y="24975"/>
                    <a:pt x="28056" y="24975"/>
                  </a:cubicBezTo>
                  <a:cubicBezTo>
                    <a:pt x="34942" y="24975"/>
                    <a:pt x="40534" y="19382"/>
                    <a:pt x="40534" y="12497"/>
                  </a:cubicBezTo>
                  <a:cubicBezTo>
                    <a:pt x="40553" y="5592"/>
                    <a:pt x="34942" y="0"/>
                    <a:pt x="28056"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7"/>
            <p:cNvSpPr/>
            <p:nvPr/>
          </p:nvSpPr>
          <p:spPr>
            <a:xfrm>
              <a:off x="2149225" y="1758775"/>
              <a:ext cx="1999125" cy="3012925"/>
            </a:xfrm>
            <a:custGeom>
              <a:avLst/>
              <a:gdLst/>
              <a:ahLst/>
              <a:cxnLst/>
              <a:rect l="l" t="t" r="r" b="b"/>
              <a:pathLst>
                <a:path w="79965" h="120517" extrusionOk="0">
                  <a:moveTo>
                    <a:pt x="65528" y="1"/>
                  </a:moveTo>
                  <a:cubicBezTo>
                    <a:pt x="65528" y="1"/>
                    <a:pt x="73516" y="12593"/>
                    <a:pt x="72166" y="20924"/>
                  </a:cubicBezTo>
                  <a:lnTo>
                    <a:pt x="71329" y="23720"/>
                  </a:lnTo>
                  <a:cubicBezTo>
                    <a:pt x="70644" y="26002"/>
                    <a:pt x="71139" y="28513"/>
                    <a:pt x="72641" y="30339"/>
                  </a:cubicBezTo>
                  <a:lnTo>
                    <a:pt x="78367" y="37225"/>
                  </a:lnTo>
                  <a:cubicBezTo>
                    <a:pt x="79964" y="39165"/>
                    <a:pt x="79394" y="42132"/>
                    <a:pt x="77206" y="43273"/>
                  </a:cubicBezTo>
                  <a:lnTo>
                    <a:pt x="74867" y="44491"/>
                  </a:lnTo>
                  <a:cubicBezTo>
                    <a:pt x="74867" y="44491"/>
                    <a:pt x="76883" y="48409"/>
                    <a:pt x="77530" y="48694"/>
                  </a:cubicBezTo>
                  <a:cubicBezTo>
                    <a:pt x="78176" y="48960"/>
                    <a:pt x="79489" y="53164"/>
                    <a:pt x="75323" y="54781"/>
                  </a:cubicBezTo>
                  <a:cubicBezTo>
                    <a:pt x="75323" y="54781"/>
                    <a:pt x="78956" y="58033"/>
                    <a:pt x="75323" y="60050"/>
                  </a:cubicBezTo>
                  <a:cubicBezTo>
                    <a:pt x="75323" y="60050"/>
                    <a:pt x="71424" y="60715"/>
                    <a:pt x="72204" y="63721"/>
                  </a:cubicBezTo>
                  <a:cubicBezTo>
                    <a:pt x="72204" y="63721"/>
                    <a:pt x="74220" y="71900"/>
                    <a:pt x="66364" y="72508"/>
                  </a:cubicBezTo>
                  <a:cubicBezTo>
                    <a:pt x="61419" y="72927"/>
                    <a:pt x="53678" y="67734"/>
                    <a:pt x="49094" y="71462"/>
                  </a:cubicBezTo>
                  <a:cubicBezTo>
                    <a:pt x="46393" y="73688"/>
                    <a:pt x="44414" y="79907"/>
                    <a:pt x="43539" y="83255"/>
                  </a:cubicBezTo>
                  <a:cubicBezTo>
                    <a:pt x="42265" y="88067"/>
                    <a:pt x="42132" y="93184"/>
                    <a:pt x="43216" y="98034"/>
                  </a:cubicBezTo>
                  <a:cubicBezTo>
                    <a:pt x="45841" y="109751"/>
                    <a:pt x="64044" y="116351"/>
                    <a:pt x="76978" y="120517"/>
                  </a:cubicBezTo>
                  <a:lnTo>
                    <a:pt x="1" y="120060"/>
                  </a:lnTo>
                  <a:cubicBezTo>
                    <a:pt x="1" y="120060"/>
                    <a:pt x="2207" y="103797"/>
                    <a:pt x="6639" y="89189"/>
                  </a:cubicBezTo>
                  <a:cubicBezTo>
                    <a:pt x="11052" y="74562"/>
                    <a:pt x="10272" y="60601"/>
                    <a:pt x="10272" y="60601"/>
                  </a:cubicBezTo>
                  <a:lnTo>
                    <a:pt x="17918" y="7115"/>
                  </a:ln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7"/>
            <p:cNvSpPr/>
            <p:nvPr/>
          </p:nvSpPr>
          <p:spPr>
            <a:xfrm>
              <a:off x="3569600" y="2480150"/>
              <a:ext cx="308650" cy="76600"/>
            </a:xfrm>
            <a:custGeom>
              <a:avLst/>
              <a:gdLst/>
              <a:ahLst/>
              <a:cxnLst/>
              <a:rect l="l" t="t" r="r" b="b"/>
              <a:pathLst>
                <a:path w="12346" h="3064" extrusionOk="0">
                  <a:moveTo>
                    <a:pt x="1" y="1"/>
                  </a:moveTo>
                  <a:lnTo>
                    <a:pt x="1" y="1"/>
                  </a:lnTo>
                  <a:cubicBezTo>
                    <a:pt x="1028" y="1408"/>
                    <a:pt x="2626" y="2454"/>
                    <a:pt x="4433" y="2854"/>
                  </a:cubicBezTo>
                  <a:cubicBezTo>
                    <a:pt x="5024" y="2994"/>
                    <a:pt x="5638" y="3064"/>
                    <a:pt x="6257" y="3064"/>
                  </a:cubicBezTo>
                  <a:cubicBezTo>
                    <a:pt x="7151" y="3064"/>
                    <a:pt x="8056" y="2918"/>
                    <a:pt x="8922" y="2625"/>
                  </a:cubicBezTo>
                  <a:cubicBezTo>
                    <a:pt x="9402" y="2869"/>
                    <a:pt x="9907" y="2953"/>
                    <a:pt x="10378" y="2953"/>
                  </a:cubicBezTo>
                  <a:cubicBezTo>
                    <a:pt x="11453" y="2953"/>
                    <a:pt x="12345" y="2511"/>
                    <a:pt x="12345" y="2511"/>
                  </a:cubicBezTo>
                  <a:cubicBezTo>
                    <a:pt x="11128" y="2226"/>
                    <a:pt x="8827" y="267"/>
                    <a:pt x="8827" y="267"/>
                  </a:cubicBezTo>
                  <a:cubicBezTo>
                    <a:pt x="7723" y="1184"/>
                    <a:pt x="6213" y="1751"/>
                    <a:pt x="4643" y="1751"/>
                  </a:cubicBezTo>
                  <a:cubicBezTo>
                    <a:pt x="4618" y="1751"/>
                    <a:pt x="4592" y="1751"/>
                    <a:pt x="4566" y="1750"/>
                  </a:cubicBezTo>
                  <a:cubicBezTo>
                    <a:pt x="2987" y="1750"/>
                    <a:pt x="1294" y="1142"/>
                    <a:pt x="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7"/>
            <p:cNvSpPr/>
            <p:nvPr/>
          </p:nvSpPr>
          <p:spPr>
            <a:xfrm>
              <a:off x="3460725" y="2236900"/>
              <a:ext cx="423700" cy="162850"/>
            </a:xfrm>
            <a:custGeom>
              <a:avLst/>
              <a:gdLst/>
              <a:ahLst/>
              <a:cxnLst/>
              <a:rect l="l" t="t" r="r" b="b"/>
              <a:pathLst>
                <a:path w="16948" h="6514" extrusionOk="0">
                  <a:moveTo>
                    <a:pt x="8468" y="1"/>
                  </a:moveTo>
                  <a:cubicBezTo>
                    <a:pt x="8031" y="1"/>
                    <a:pt x="7596" y="29"/>
                    <a:pt x="7171" y="87"/>
                  </a:cubicBezTo>
                  <a:cubicBezTo>
                    <a:pt x="5174" y="315"/>
                    <a:pt x="3386" y="1171"/>
                    <a:pt x="2150" y="2312"/>
                  </a:cubicBezTo>
                  <a:cubicBezTo>
                    <a:pt x="913" y="3454"/>
                    <a:pt x="209" y="4842"/>
                    <a:pt x="38" y="6193"/>
                  </a:cubicBezTo>
                  <a:cubicBezTo>
                    <a:pt x="0" y="6345"/>
                    <a:pt x="95" y="6459"/>
                    <a:pt x="228" y="6497"/>
                  </a:cubicBezTo>
                  <a:cubicBezTo>
                    <a:pt x="259" y="6508"/>
                    <a:pt x="290" y="6514"/>
                    <a:pt x="321" y="6514"/>
                  </a:cubicBezTo>
                  <a:cubicBezTo>
                    <a:pt x="445" y="6514"/>
                    <a:pt x="567" y="6428"/>
                    <a:pt x="628" y="6307"/>
                  </a:cubicBezTo>
                  <a:cubicBezTo>
                    <a:pt x="1179" y="5146"/>
                    <a:pt x="2073" y="4081"/>
                    <a:pt x="3291" y="3321"/>
                  </a:cubicBezTo>
                  <a:cubicBezTo>
                    <a:pt x="4508" y="2560"/>
                    <a:pt x="5954" y="2103"/>
                    <a:pt x="7437" y="2065"/>
                  </a:cubicBezTo>
                  <a:cubicBezTo>
                    <a:pt x="7537" y="2061"/>
                    <a:pt x="7637" y="2059"/>
                    <a:pt x="7737" y="2059"/>
                  </a:cubicBezTo>
                  <a:cubicBezTo>
                    <a:pt x="9084" y="2059"/>
                    <a:pt x="10430" y="2412"/>
                    <a:pt x="11546" y="2978"/>
                  </a:cubicBezTo>
                  <a:cubicBezTo>
                    <a:pt x="12744" y="3606"/>
                    <a:pt x="13676" y="4500"/>
                    <a:pt x="14304" y="5508"/>
                  </a:cubicBezTo>
                  <a:cubicBezTo>
                    <a:pt x="14567" y="5957"/>
                    <a:pt x="15045" y="6192"/>
                    <a:pt x="15541" y="6192"/>
                  </a:cubicBezTo>
                  <a:cubicBezTo>
                    <a:pt x="15655" y="6192"/>
                    <a:pt x="15769" y="6179"/>
                    <a:pt x="15883" y="6155"/>
                  </a:cubicBezTo>
                  <a:cubicBezTo>
                    <a:pt x="16548" y="5983"/>
                    <a:pt x="16948" y="5337"/>
                    <a:pt x="16643" y="4671"/>
                  </a:cubicBezTo>
                  <a:cubicBezTo>
                    <a:pt x="16035" y="3225"/>
                    <a:pt x="14703" y="1894"/>
                    <a:pt x="12991" y="1038"/>
                  </a:cubicBezTo>
                  <a:cubicBezTo>
                    <a:pt x="11651" y="368"/>
                    <a:pt x="10043" y="1"/>
                    <a:pt x="8468"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1663725" y="1109225"/>
              <a:ext cx="2388575" cy="2797025"/>
            </a:xfrm>
            <a:custGeom>
              <a:avLst/>
              <a:gdLst/>
              <a:ahLst/>
              <a:cxnLst/>
              <a:rect l="l" t="t" r="r" b="b"/>
              <a:pathLst>
                <a:path w="95543" h="111881" extrusionOk="0">
                  <a:moveTo>
                    <a:pt x="86507" y="9169"/>
                  </a:moveTo>
                  <a:cubicBezTo>
                    <a:pt x="84301" y="4528"/>
                    <a:pt x="79565" y="1351"/>
                    <a:pt x="74087" y="1351"/>
                  </a:cubicBezTo>
                  <a:cubicBezTo>
                    <a:pt x="70416" y="1351"/>
                    <a:pt x="67087" y="2797"/>
                    <a:pt x="64614" y="5136"/>
                  </a:cubicBezTo>
                  <a:cubicBezTo>
                    <a:pt x="62218" y="2017"/>
                    <a:pt x="58451" y="1"/>
                    <a:pt x="54229" y="1"/>
                  </a:cubicBezTo>
                  <a:cubicBezTo>
                    <a:pt x="50444" y="1"/>
                    <a:pt x="47039" y="1579"/>
                    <a:pt x="44661" y="4147"/>
                  </a:cubicBezTo>
                  <a:lnTo>
                    <a:pt x="44642" y="4204"/>
                  </a:lnTo>
                  <a:cubicBezTo>
                    <a:pt x="42740" y="3234"/>
                    <a:pt x="40610" y="2683"/>
                    <a:pt x="38346" y="2683"/>
                  </a:cubicBezTo>
                  <a:cubicBezTo>
                    <a:pt x="31195" y="2683"/>
                    <a:pt x="25317" y="8122"/>
                    <a:pt x="24632" y="15122"/>
                  </a:cubicBezTo>
                  <a:cubicBezTo>
                    <a:pt x="24195" y="15065"/>
                    <a:pt x="23738" y="15046"/>
                    <a:pt x="23301" y="15046"/>
                  </a:cubicBezTo>
                  <a:cubicBezTo>
                    <a:pt x="15693" y="15046"/>
                    <a:pt x="9511" y="21228"/>
                    <a:pt x="9511" y="28836"/>
                  </a:cubicBezTo>
                  <a:cubicBezTo>
                    <a:pt x="9511" y="29920"/>
                    <a:pt x="9644" y="30985"/>
                    <a:pt x="9891" y="32013"/>
                  </a:cubicBezTo>
                  <a:cubicBezTo>
                    <a:pt x="4337" y="33801"/>
                    <a:pt x="305" y="39012"/>
                    <a:pt x="305" y="45137"/>
                  </a:cubicBezTo>
                  <a:cubicBezTo>
                    <a:pt x="305" y="50444"/>
                    <a:pt x="3291" y="55028"/>
                    <a:pt x="7666" y="57348"/>
                  </a:cubicBezTo>
                  <a:cubicBezTo>
                    <a:pt x="3139" y="59593"/>
                    <a:pt x="0" y="64291"/>
                    <a:pt x="0" y="69712"/>
                  </a:cubicBezTo>
                  <a:cubicBezTo>
                    <a:pt x="0" y="76198"/>
                    <a:pt x="4489" y="81638"/>
                    <a:pt x="10557" y="83121"/>
                  </a:cubicBezTo>
                  <a:cubicBezTo>
                    <a:pt x="10215" y="84168"/>
                    <a:pt x="10024" y="85271"/>
                    <a:pt x="10024" y="86412"/>
                  </a:cubicBezTo>
                  <a:cubicBezTo>
                    <a:pt x="10024" y="92270"/>
                    <a:pt x="14780" y="97026"/>
                    <a:pt x="20638" y="97026"/>
                  </a:cubicBezTo>
                  <a:cubicBezTo>
                    <a:pt x="21817" y="97026"/>
                    <a:pt x="22959" y="96835"/>
                    <a:pt x="24024" y="96455"/>
                  </a:cubicBezTo>
                  <a:cubicBezTo>
                    <a:pt x="24956" y="102275"/>
                    <a:pt x="29711" y="106821"/>
                    <a:pt x="35626" y="107411"/>
                  </a:cubicBezTo>
                  <a:cubicBezTo>
                    <a:pt x="37909" y="110150"/>
                    <a:pt x="41371" y="111881"/>
                    <a:pt x="45213" y="111881"/>
                  </a:cubicBezTo>
                  <a:cubicBezTo>
                    <a:pt x="52118" y="111881"/>
                    <a:pt x="57691" y="106289"/>
                    <a:pt x="57691" y="99403"/>
                  </a:cubicBezTo>
                  <a:cubicBezTo>
                    <a:pt x="57691" y="98091"/>
                    <a:pt x="57500" y="96854"/>
                    <a:pt x="57120" y="95675"/>
                  </a:cubicBezTo>
                  <a:cubicBezTo>
                    <a:pt x="60639" y="93773"/>
                    <a:pt x="63055" y="90026"/>
                    <a:pt x="63055" y="85727"/>
                  </a:cubicBezTo>
                  <a:cubicBezTo>
                    <a:pt x="63055" y="82132"/>
                    <a:pt x="61381" y="78956"/>
                    <a:pt x="58775" y="76883"/>
                  </a:cubicBezTo>
                  <a:cubicBezTo>
                    <a:pt x="60030" y="75418"/>
                    <a:pt x="60791" y="73478"/>
                    <a:pt x="60791" y="71386"/>
                  </a:cubicBezTo>
                  <a:cubicBezTo>
                    <a:pt x="60791" y="68685"/>
                    <a:pt x="57196" y="66326"/>
                    <a:pt x="55218" y="64785"/>
                  </a:cubicBezTo>
                  <a:cubicBezTo>
                    <a:pt x="57082" y="63207"/>
                    <a:pt x="57881" y="56625"/>
                    <a:pt x="57481" y="55636"/>
                  </a:cubicBezTo>
                  <a:cubicBezTo>
                    <a:pt x="62008" y="56226"/>
                    <a:pt x="67106" y="50995"/>
                    <a:pt x="67106" y="46811"/>
                  </a:cubicBezTo>
                  <a:cubicBezTo>
                    <a:pt x="67106" y="46050"/>
                    <a:pt x="67011" y="45308"/>
                    <a:pt x="66821" y="44623"/>
                  </a:cubicBezTo>
                  <a:cubicBezTo>
                    <a:pt x="67106" y="44642"/>
                    <a:pt x="67391" y="44661"/>
                    <a:pt x="67677" y="44661"/>
                  </a:cubicBezTo>
                  <a:cubicBezTo>
                    <a:pt x="72869" y="44661"/>
                    <a:pt x="77054" y="40477"/>
                    <a:pt x="77054" y="35303"/>
                  </a:cubicBezTo>
                  <a:cubicBezTo>
                    <a:pt x="77054" y="34714"/>
                    <a:pt x="76997" y="34143"/>
                    <a:pt x="76883" y="33572"/>
                  </a:cubicBezTo>
                  <a:cubicBezTo>
                    <a:pt x="77130" y="33591"/>
                    <a:pt x="77358" y="33610"/>
                    <a:pt x="77624" y="33610"/>
                  </a:cubicBezTo>
                  <a:cubicBezTo>
                    <a:pt x="81029" y="33610"/>
                    <a:pt x="83787" y="30871"/>
                    <a:pt x="83825" y="27486"/>
                  </a:cubicBezTo>
                  <a:cubicBezTo>
                    <a:pt x="84605" y="27695"/>
                    <a:pt x="85442" y="27809"/>
                    <a:pt x="86298" y="27809"/>
                  </a:cubicBezTo>
                  <a:cubicBezTo>
                    <a:pt x="91415" y="27809"/>
                    <a:pt x="95542" y="23624"/>
                    <a:pt x="95542" y="18489"/>
                  </a:cubicBezTo>
                  <a:cubicBezTo>
                    <a:pt x="95523" y="13429"/>
                    <a:pt x="91510" y="9283"/>
                    <a:pt x="86507" y="9169"/>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2958575" y="2430225"/>
              <a:ext cx="318625" cy="435125"/>
            </a:xfrm>
            <a:custGeom>
              <a:avLst/>
              <a:gdLst/>
              <a:ahLst/>
              <a:cxnLst/>
              <a:rect l="l" t="t" r="r" b="b"/>
              <a:pathLst>
                <a:path w="12745" h="17405" extrusionOk="0">
                  <a:moveTo>
                    <a:pt x="12744" y="8712"/>
                  </a:moveTo>
                  <a:cubicBezTo>
                    <a:pt x="12744" y="13505"/>
                    <a:pt x="9891" y="17404"/>
                    <a:pt x="6372" y="17404"/>
                  </a:cubicBezTo>
                  <a:cubicBezTo>
                    <a:pt x="2853" y="17404"/>
                    <a:pt x="0" y="13505"/>
                    <a:pt x="0" y="8712"/>
                  </a:cubicBezTo>
                  <a:cubicBezTo>
                    <a:pt x="0" y="3900"/>
                    <a:pt x="2853" y="0"/>
                    <a:pt x="6372" y="0"/>
                  </a:cubicBezTo>
                  <a:cubicBezTo>
                    <a:pt x="9891" y="0"/>
                    <a:pt x="12744" y="3900"/>
                    <a:pt x="12744" y="8712"/>
                  </a:cubicBez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3072225" y="2784950"/>
              <a:ext cx="191175" cy="191675"/>
            </a:xfrm>
            <a:custGeom>
              <a:avLst/>
              <a:gdLst/>
              <a:ahLst/>
              <a:cxnLst/>
              <a:rect l="l" t="t" r="r" b="b"/>
              <a:pathLst>
                <a:path w="7647" h="7667" extrusionOk="0">
                  <a:moveTo>
                    <a:pt x="3823" y="1"/>
                  </a:moveTo>
                  <a:cubicBezTo>
                    <a:pt x="1712" y="1"/>
                    <a:pt x="0" y="1732"/>
                    <a:pt x="0" y="3843"/>
                  </a:cubicBezTo>
                  <a:cubicBezTo>
                    <a:pt x="0" y="5954"/>
                    <a:pt x="1712" y="7666"/>
                    <a:pt x="3823" y="7666"/>
                  </a:cubicBezTo>
                  <a:cubicBezTo>
                    <a:pt x="5935" y="7666"/>
                    <a:pt x="7647" y="5954"/>
                    <a:pt x="7647" y="3843"/>
                  </a:cubicBezTo>
                  <a:cubicBezTo>
                    <a:pt x="7647" y="1732"/>
                    <a:pt x="5935" y="1"/>
                    <a:pt x="3823" y="1"/>
                  </a:cubicBezTo>
                  <a:close/>
                </a:path>
              </a:pathLst>
            </a:custGeom>
            <a:solidFill>
              <a:srgbClr val="F1E2D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47"/>
          <p:cNvGrpSpPr/>
          <p:nvPr/>
        </p:nvGrpSpPr>
        <p:grpSpPr>
          <a:xfrm flipH="1">
            <a:off x="7704309" y="1936565"/>
            <a:ext cx="2357371" cy="3349965"/>
            <a:chOff x="465875" y="1116825"/>
            <a:chExt cx="2559300" cy="3699575"/>
          </a:xfrm>
        </p:grpSpPr>
        <p:sp>
          <p:nvSpPr>
            <p:cNvPr id="629" name="Google Shape;629;p47"/>
            <p:cNvSpPr/>
            <p:nvPr/>
          </p:nvSpPr>
          <p:spPr>
            <a:xfrm>
              <a:off x="1831575" y="1289925"/>
              <a:ext cx="1124650" cy="3367175"/>
            </a:xfrm>
            <a:custGeom>
              <a:avLst/>
              <a:gdLst/>
              <a:ahLst/>
              <a:cxnLst/>
              <a:rect l="l" t="t" r="r" b="b"/>
              <a:pathLst>
                <a:path w="44986" h="134687" extrusionOk="0">
                  <a:moveTo>
                    <a:pt x="17918" y="0"/>
                  </a:moveTo>
                  <a:cubicBezTo>
                    <a:pt x="23434" y="2207"/>
                    <a:pt x="28989" y="4604"/>
                    <a:pt x="33630" y="8484"/>
                  </a:cubicBezTo>
                  <a:cubicBezTo>
                    <a:pt x="38271" y="12364"/>
                    <a:pt x="41980" y="17937"/>
                    <a:pt x="42474" y="24214"/>
                  </a:cubicBezTo>
                  <a:cubicBezTo>
                    <a:pt x="43330" y="34828"/>
                    <a:pt x="35189" y="44585"/>
                    <a:pt x="36407" y="55142"/>
                  </a:cubicBezTo>
                  <a:cubicBezTo>
                    <a:pt x="37567" y="65356"/>
                    <a:pt x="44985" y="73250"/>
                    <a:pt x="42874" y="83920"/>
                  </a:cubicBezTo>
                  <a:cubicBezTo>
                    <a:pt x="42132" y="87686"/>
                    <a:pt x="40458" y="91243"/>
                    <a:pt x="38081" y="94229"/>
                  </a:cubicBezTo>
                  <a:cubicBezTo>
                    <a:pt x="35608" y="97349"/>
                    <a:pt x="33230" y="99822"/>
                    <a:pt x="32108" y="103816"/>
                  </a:cubicBezTo>
                  <a:cubicBezTo>
                    <a:pt x="31081" y="107487"/>
                    <a:pt x="31823" y="111653"/>
                    <a:pt x="34029" y="114658"/>
                  </a:cubicBezTo>
                  <a:cubicBezTo>
                    <a:pt x="36236" y="117663"/>
                    <a:pt x="39849" y="119413"/>
                    <a:pt x="43425" y="119223"/>
                  </a:cubicBezTo>
                  <a:cubicBezTo>
                    <a:pt x="43425" y="119223"/>
                    <a:pt x="26972" y="134687"/>
                    <a:pt x="1" y="121772"/>
                  </a:cubicBezTo>
                  <a:lnTo>
                    <a:pt x="8218" y="134"/>
                  </a:ln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a:off x="1390775" y="1463500"/>
              <a:ext cx="1634400" cy="3352900"/>
            </a:xfrm>
            <a:custGeom>
              <a:avLst/>
              <a:gdLst/>
              <a:ahLst/>
              <a:cxnLst/>
              <a:rect l="l" t="t" r="r" b="b"/>
              <a:pathLst>
                <a:path w="65376" h="134116" extrusionOk="0">
                  <a:moveTo>
                    <a:pt x="38232" y="0"/>
                  </a:moveTo>
                  <a:cubicBezTo>
                    <a:pt x="38232" y="0"/>
                    <a:pt x="53487" y="9929"/>
                    <a:pt x="50995" y="28379"/>
                  </a:cubicBezTo>
                  <a:cubicBezTo>
                    <a:pt x="49531" y="39278"/>
                    <a:pt x="51775" y="43710"/>
                    <a:pt x="55922" y="48427"/>
                  </a:cubicBezTo>
                  <a:cubicBezTo>
                    <a:pt x="59669" y="52669"/>
                    <a:pt x="58433" y="55693"/>
                    <a:pt x="55922" y="56321"/>
                  </a:cubicBezTo>
                  <a:lnTo>
                    <a:pt x="53734" y="57024"/>
                  </a:lnTo>
                  <a:cubicBezTo>
                    <a:pt x="52536" y="57081"/>
                    <a:pt x="51737" y="58242"/>
                    <a:pt x="52118" y="59383"/>
                  </a:cubicBezTo>
                  <a:cubicBezTo>
                    <a:pt x="52403" y="60220"/>
                    <a:pt x="52688" y="61019"/>
                    <a:pt x="53088" y="61799"/>
                  </a:cubicBezTo>
                  <a:cubicBezTo>
                    <a:pt x="53449" y="62464"/>
                    <a:pt x="53772" y="63301"/>
                    <a:pt x="53810" y="64062"/>
                  </a:cubicBezTo>
                  <a:cubicBezTo>
                    <a:pt x="53829" y="64728"/>
                    <a:pt x="53240" y="65279"/>
                    <a:pt x="52726" y="65603"/>
                  </a:cubicBezTo>
                  <a:cubicBezTo>
                    <a:pt x="52403" y="65831"/>
                    <a:pt x="51262" y="66345"/>
                    <a:pt x="51090" y="66421"/>
                  </a:cubicBezTo>
                  <a:cubicBezTo>
                    <a:pt x="51395" y="66630"/>
                    <a:pt x="52612" y="67029"/>
                    <a:pt x="52974" y="67847"/>
                  </a:cubicBezTo>
                  <a:cubicBezTo>
                    <a:pt x="53240" y="68437"/>
                    <a:pt x="53240" y="69597"/>
                    <a:pt x="51775" y="70225"/>
                  </a:cubicBezTo>
                  <a:cubicBezTo>
                    <a:pt x="51775" y="70225"/>
                    <a:pt x="48808" y="71157"/>
                    <a:pt x="49398" y="74162"/>
                  </a:cubicBezTo>
                  <a:lnTo>
                    <a:pt x="49740" y="77072"/>
                  </a:lnTo>
                  <a:cubicBezTo>
                    <a:pt x="50177" y="80800"/>
                    <a:pt x="48637" y="85194"/>
                    <a:pt x="43235" y="84281"/>
                  </a:cubicBezTo>
                  <a:lnTo>
                    <a:pt x="35969" y="82779"/>
                  </a:lnTo>
                  <a:cubicBezTo>
                    <a:pt x="29863" y="82893"/>
                    <a:pt x="24309" y="86050"/>
                    <a:pt x="23396" y="91889"/>
                  </a:cubicBezTo>
                  <a:cubicBezTo>
                    <a:pt x="21913" y="101115"/>
                    <a:pt x="20961" y="104025"/>
                    <a:pt x="26820" y="113535"/>
                  </a:cubicBezTo>
                  <a:cubicBezTo>
                    <a:pt x="34162" y="125480"/>
                    <a:pt x="62902" y="131072"/>
                    <a:pt x="65375" y="132822"/>
                  </a:cubicBezTo>
                  <a:lnTo>
                    <a:pt x="1" y="134116"/>
                  </a:lnTo>
                  <a:lnTo>
                    <a:pt x="1846" y="0"/>
                  </a:lnTo>
                  <a:lnTo>
                    <a:pt x="38061" y="533"/>
                  </a:lnTo>
                </a:path>
              </a:pathLst>
            </a:custGeom>
            <a:solidFill>
              <a:srgbClr val="F1B09B"/>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7"/>
            <p:cNvSpPr/>
            <p:nvPr/>
          </p:nvSpPr>
          <p:spPr>
            <a:xfrm>
              <a:off x="2280950" y="2423100"/>
              <a:ext cx="325275" cy="80125"/>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2169200" y="2200075"/>
              <a:ext cx="431800" cy="140800"/>
            </a:xfrm>
            <a:custGeom>
              <a:avLst/>
              <a:gdLst/>
              <a:ahLst/>
              <a:cxnLst/>
              <a:rect l="l" t="t" r="r" b="b"/>
              <a:pathLst>
                <a:path w="17272" h="5632" extrusionOk="0">
                  <a:moveTo>
                    <a:pt x="8884" y="1"/>
                  </a:moveTo>
                  <a:cubicBezTo>
                    <a:pt x="8458" y="1"/>
                    <a:pt x="8032" y="26"/>
                    <a:pt x="7609" y="76"/>
                  </a:cubicBezTo>
                  <a:cubicBezTo>
                    <a:pt x="5878" y="267"/>
                    <a:pt x="4242" y="894"/>
                    <a:pt x="2930" y="1826"/>
                  </a:cubicBezTo>
                  <a:cubicBezTo>
                    <a:pt x="1617" y="2720"/>
                    <a:pt x="628" y="3919"/>
                    <a:pt x="58" y="5212"/>
                  </a:cubicBezTo>
                  <a:cubicBezTo>
                    <a:pt x="1" y="5345"/>
                    <a:pt x="39" y="5497"/>
                    <a:pt x="153" y="5573"/>
                  </a:cubicBezTo>
                  <a:cubicBezTo>
                    <a:pt x="206" y="5612"/>
                    <a:pt x="269" y="5631"/>
                    <a:pt x="334" y="5631"/>
                  </a:cubicBezTo>
                  <a:cubicBezTo>
                    <a:pt x="430" y="5631"/>
                    <a:pt x="530" y="5588"/>
                    <a:pt x="609" y="5497"/>
                  </a:cubicBezTo>
                  <a:cubicBezTo>
                    <a:pt x="1465" y="4451"/>
                    <a:pt x="2568" y="3595"/>
                    <a:pt x="3805" y="3025"/>
                  </a:cubicBezTo>
                  <a:cubicBezTo>
                    <a:pt x="5079" y="2454"/>
                    <a:pt x="6449" y="2131"/>
                    <a:pt x="7799" y="2131"/>
                  </a:cubicBezTo>
                  <a:cubicBezTo>
                    <a:pt x="7842" y="2130"/>
                    <a:pt x="7885" y="2130"/>
                    <a:pt x="7928" y="2130"/>
                  </a:cubicBezTo>
                  <a:cubicBezTo>
                    <a:pt x="9253" y="2130"/>
                    <a:pt x="10556" y="2413"/>
                    <a:pt x="11698" y="2910"/>
                  </a:cubicBezTo>
                  <a:cubicBezTo>
                    <a:pt x="12916" y="3405"/>
                    <a:pt x="13962" y="4166"/>
                    <a:pt x="14799" y="5060"/>
                  </a:cubicBezTo>
                  <a:cubicBezTo>
                    <a:pt x="15080" y="5352"/>
                    <a:pt x="15462" y="5501"/>
                    <a:pt x="15838" y="5501"/>
                  </a:cubicBezTo>
                  <a:cubicBezTo>
                    <a:pt x="16073" y="5501"/>
                    <a:pt x="16306" y="5443"/>
                    <a:pt x="16511" y="5326"/>
                  </a:cubicBezTo>
                  <a:cubicBezTo>
                    <a:pt x="17100" y="4984"/>
                    <a:pt x="17272" y="4223"/>
                    <a:pt x="16815" y="3614"/>
                  </a:cubicBezTo>
                  <a:cubicBezTo>
                    <a:pt x="15826" y="2359"/>
                    <a:pt x="14399" y="1332"/>
                    <a:pt x="12783" y="723"/>
                  </a:cubicBezTo>
                  <a:cubicBezTo>
                    <a:pt x="11557" y="247"/>
                    <a:pt x="10221" y="1"/>
                    <a:pt x="8884" y="1"/>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465875" y="1116825"/>
              <a:ext cx="2076150" cy="3450400"/>
            </a:xfrm>
            <a:custGeom>
              <a:avLst/>
              <a:gdLst/>
              <a:ahLst/>
              <a:cxnLst/>
              <a:rect l="l" t="t" r="r" b="b"/>
              <a:pathLst>
                <a:path w="83046" h="138016" extrusionOk="0">
                  <a:moveTo>
                    <a:pt x="1922" y="105642"/>
                  </a:moveTo>
                  <a:cubicBezTo>
                    <a:pt x="1351" y="108115"/>
                    <a:pt x="1" y="120003"/>
                    <a:pt x="23263" y="128239"/>
                  </a:cubicBezTo>
                  <a:cubicBezTo>
                    <a:pt x="50863" y="138016"/>
                    <a:pt x="73783" y="127098"/>
                    <a:pt x="73783" y="127098"/>
                  </a:cubicBezTo>
                  <a:cubicBezTo>
                    <a:pt x="68115" y="128372"/>
                    <a:pt x="60944" y="118006"/>
                    <a:pt x="57919" y="113022"/>
                  </a:cubicBezTo>
                  <a:cubicBezTo>
                    <a:pt x="54895" y="108077"/>
                    <a:pt x="55371" y="101230"/>
                    <a:pt x="59080" y="96760"/>
                  </a:cubicBezTo>
                  <a:cubicBezTo>
                    <a:pt x="61039" y="94420"/>
                    <a:pt x="63759" y="92670"/>
                    <a:pt x="65166" y="89950"/>
                  </a:cubicBezTo>
                  <a:cubicBezTo>
                    <a:pt x="67468" y="85442"/>
                    <a:pt x="65376" y="79907"/>
                    <a:pt x="62389" y="75837"/>
                  </a:cubicBezTo>
                  <a:cubicBezTo>
                    <a:pt x="59384" y="71785"/>
                    <a:pt x="55466" y="68267"/>
                    <a:pt x="53621" y="63568"/>
                  </a:cubicBezTo>
                  <a:cubicBezTo>
                    <a:pt x="51681" y="58756"/>
                    <a:pt x="52289" y="52974"/>
                    <a:pt x="55142" y="48618"/>
                  </a:cubicBezTo>
                  <a:cubicBezTo>
                    <a:pt x="57615" y="44890"/>
                    <a:pt x="61514" y="42341"/>
                    <a:pt x="65433" y="40211"/>
                  </a:cubicBezTo>
                  <a:cubicBezTo>
                    <a:pt x="69351" y="38062"/>
                    <a:pt x="73497" y="36159"/>
                    <a:pt x="76921" y="33268"/>
                  </a:cubicBezTo>
                  <a:cubicBezTo>
                    <a:pt x="80345" y="30377"/>
                    <a:pt x="83046" y="26250"/>
                    <a:pt x="82951" y="21761"/>
                  </a:cubicBezTo>
                  <a:cubicBezTo>
                    <a:pt x="82856" y="17253"/>
                    <a:pt x="82114" y="9682"/>
                    <a:pt x="68971" y="4851"/>
                  </a:cubicBezTo>
                  <a:cubicBezTo>
                    <a:pt x="55827" y="1"/>
                    <a:pt x="38746" y="5308"/>
                    <a:pt x="38746" y="5308"/>
                  </a:cubicBezTo>
                  <a:cubicBezTo>
                    <a:pt x="28057" y="8161"/>
                    <a:pt x="12764" y="16378"/>
                    <a:pt x="10215" y="34314"/>
                  </a:cubicBezTo>
                  <a:cubicBezTo>
                    <a:pt x="9359" y="40344"/>
                    <a:pt x="12365" y="46259"/>
                    <a:pt x="11775" y="52346"/>
                  </a:cubicBezTo>
                  <a:cubicBezTo>
                    <a:pt x="11433" y="55751"/>
                    <a:pt x="10367" y="59079"/>
                    <a:pt x="8674" y="62047"/>
                  </a:cubicBezTo>
                  <a:cubicBezTo>
                    <a:pt x="7305" y="64481"/>
                    <a:pt x="5498" y="66707"/>
                    <a:pt x="4737" y="69427"/>
                  </a:cubicBezTo>
                  <a:cubicBezTo>
                    <a:pt x="2759" y="76388"/>
                    <a:pt x="8408" y="83445"/>
                    <a:pt x="7800" y="90654"/>
                  </a:cubicBezTo>
                  <a:cubicBezTo>
                    <a:pt x="7495" y="94173"/>
                    <a:pt x="5726" y="97387"/>
                    <a:pt x="4281" y="100621"/>
                  </a:cubicBezTo>
                  <a:cubicBezTo>
                    <a:pt x="2835" y="103854"/>
                    <a:pt x="1656" y="107487"/>
                    <a:pt x="2645" y="110892"/>
                  </a:cubicBezTo>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468275" y="1434950"/>
              <a:ext cx="1099925" cy="2727625"/>
            </a:xfrm>
            <a:custGeom>
              <a:avLst/>
              <a:gdLst/>
              <a:ahLst/>
              <a:cxnLst/>
              <a:rect l="l" t="t" r="r" b="b"/>
              <a:pathLst>
                <a:path w="43997" h="109105" extrusionOk="0">
                  <a:moveTo>
                    <a:pt x="39298" y="1"/>
                  </a:moveTo>
                  <a:cubicBezTo>
                    <a:pt x="40477" y="762"/>
                    <a:pt x="41504" y="1808"/>
                    <a:pt x="42265" y="3044"/>
                  </a:cubicBezTo>
                  <a:cubicBezTo>
                    <a:pt x="43026" y="4280"/>
                    <a:pt x="43521" y="5650"/>
                    <a:pt x="43768" y="7096"/>
                  </a:cubicBezTo>
                  <a:cubicBezTo>
                    <a:pt x="43996" y="8541"/>
                    <a:pt x="43996" y="10025"/>
                    <a:pt x="43711" y="11470"/>
                  </a:cubicBezTo>
                  <a:cubicBezTo>
                    <a:pt x="43444" y="12935"/>
                    <a:pt x="42912" y="14362"/>
                    <a:pt x="42189" y="15636"/>
                  </a:cubicBezTo>
                  <a:cubicBezTo>
                    <a:pt x="41485" y="16929"/>
                    <a:pt x="40591" y="18128"/>
                    <a:pt x="39602" y="19212"/>
                  </a:cubicBezTo>
                  <a:cubicBezTo>
                    <a:pt x="38632" y="20296"/>
                    <a:pt x="37529" y="21266"/>
                    <a:pt x="36407" y="22198"/>
                  </a:cubicBezTo>
                  <a:cubicBezTo>
                    <a:pt x="34162" y="24005"/>
                    <a:pt x="31690" y="25527"/>
                    <a:pt x="29255" y="26934"/>
                  </a:cubicBezTo>
                  <a:cubicBezTo>
                    <a:pt x="26801" y="28342"/>
                    <a:pt x="24386" y="29635"/>
                    <a:pt x="22122" y="31119"/>
                  </a:cubicBezTo>
                  <a:cubicBezTo>
                    <a:pt x="20981" y="31861"/>
                    <a:pt x="19916" y="32621"/>
                    <a:pt x="18889" y="33420"/>
                  </a:cubicBezTo>
                  <a:cubicBezTo>
                    <a:pt x="17861" y="34238"/>
                    <a:pt x="16948" y="35094"/>
                    <a:pt x="16112" y="36045"/>
                  </a:cubicBezTo>
                  <a:cubicBezTo>
                    <a:pt x="14438" y="37890"/>
                    <a:pt x="13163" y="40040"/>
                    <a:pt x="12688" y="42227"/>
                  </a:cubicBezTo>
                  <a:cubicBezTo>
                    <a:pt x="12441" y="43311"/>
                    <a:pt x="12422" y="44357"/>
                    <a:pt x="12574" y="45422"/>
                  </a:cubicBezTo>
                  <a:cubicBezTo>
                    <a:pt x="12726" y="46488"/>
                    <a:pt x="13068" y="47572"/>
                    <a:pt x="13563" y="48656"/>
                  </a:cubicBezTo>
                  <a:cubicBezTo>
                    <a:pt x="14571" y="50843"/>
                    <a:pt x="16093" y="53031"/>
                    <a:pt x="17576" y="55503"/>
                  </a:cubicBezTo>
                  <a:cubicBezTo>
                    <a:pt x="18318" y="56740"/>
                    <a:pt x="19060" y="58033"/>
                    <a:pt x="19706" y="59460"/>
                  </a:cubicBezTo>
                  <a:cubicBezTo>
                    <a:pt x="20334" y="60886"/>
                    <a:pt x="20867" y="62427"/>
                    <a:pt x="21171" y="64101"/>
                  </a:cubicBezTo>
                  <a:cubicBezTo>
                    <a:pt x="21437" y="65756"/>
                    <a:pt x="21456" y="67487"/>
                    <a:pt x="21190" y="69103"/>
                  </a:cubicBezTo>
                  <a:cubicBezTo>
                    <a:pt x="20962" y="70758"/>
                    <a:pt x="20486" y="72299"/>
                    <a:pt x="19859" y="73744"/>
                  </a:cubicBezTo>
                  <a:cubicBezTo>
                    <a:pt x="18641" y="76655"/>
                    <a:pt x="16910" y="79127"/>
                    <a:pt x="15046" y="81353"/>
                  </a:cubicBezTo>
                  <a:cubicBezTo>
                    <a:pt x="13163" y="83597"/>
                    <a:pt x="11185" y="85556"/>
                    <a:pt x="9283" y="87592"/>
                  </a:cubicBezTo>
                  <a:cubicBezTo>
                    <a:pt x="7400" y="89589"/>
                    <a:pt x="5650" y="91624"/>
                    <a:pt x="4224" y="93868"/>
                  </a:cubicBezTo>
                  <a:cubicBezTo>
                    <a:pt x="3501" y="94972"/>
                    <a:pt x="2930" y="96151"/>
                    <a:pt x="2474" y="97387"/>
                  </a:cubicBezTo>
                  <a:cubicBezTo>
                    <a:pt x="2036" y="98624"/>
                    <a:pt x="1694" y="99898"/>
                    <a:pt x="1561" y="101229"/>
                  </a:cubicBezTo>
                  <a:cubicBezTo>
                    <a:pt x="1408" y="102542"/>
                    <a:pt x="1427" y="103892"/>
                    <a:pt x="1713" y="105205"/>
                  </a:cubicBezTo>
                  <a:cubicBezTo>
                    <a:pt x="1998" y="106517"/>
                    <a:pt x="2512" y="107792"/>
                    <a:pt x="3272" y="108952"/>
                  </a:cubicBezTo>
                  <a:lnTo>
                    <a:pt x="3082" y="109104"/>
                  </a:lnTo>
                  <a:cubicBezTo>
                    <a:pt x="2131" y="108058"/>
                    <a:pt x="1332" y="106822"/>
                    <a:pt x="857" y="105433"/>
                  </a:cubicBezTo>
                  <a:cubicBezTo>
                    <a:pt x="362" y="104083"/>
                    <a:pt x="96" y="102618"/>
                    <a:pt x="58" y="101153"/>
                  </a:cubicBezTo>
                  <a:cubicBezTo>
                    <a:pt x="1" y="99689"/>
                    <a:pt x="172" y="98205"/>
                    <a:pt x="514" y="96779"/>
                  </a:cubicBezTo>
                  <a:cubicBezTo>
                    <a:pt x="838" y="95352"/>
                    <a:pt x="1332" y="93964"/>
                    <a:pt x="1979" y="92632"/>
                  </a:cubicBezTo>
                  <a:cubicBezTo>
                    <a:pt x="3234" y="89969"/>
                    <a:pt x="4927" y="87592"/>
                    <a:pt x="6639" y="85328"/>
                  </a:cubicBezTo>
                  <a:cubicBezTo>
                    <a:pt x="8351" y="83065"/>
                    <a:pt x="10120" y="80934"/>
                    <a:pt x="11642" y="78747"/>
                  </a:cubicBezTo>
                  <a:cubicBezTo>
                    <a:pt x="13125" y="76579"/>
                    <a:pt x="14419" y="74277"/>
                    <a:pt x="15180" y="71956"/>
                  </a:cubicBezTo>
                  <a:cubicBezTo>
                    <a:pt x="15560" y="70796"/>
                    <a:pt x="15826" y="69636"/>
                    <a:pt x="15883" y="68514"/>
                  </a:cubicBezTo>
                  <a:cubicBezTo>
                    <a:pt x="15959" y="67372"/>
                    <a:pt x="15864" y="66288"/>
                    <a:pt x="15598" y="65242"/>
                  </a:cubicBezTo>
                  <a:cubicBezTo>
                    <a:pt x="15084" y="63093"/>
                    <a:pt x="13848" y="60905"/>
                    <a:pt x="12441" y="58604"/>
                  </a:cubicBezTo>
                  <a:cubicBezTo>
                    <a:pt x="11756" y="57444"/>
                    <a:pt x="11014" y="56245"/>
                    <a:pt x="10310" y="54971"/>
                  </a:cubicBezTo>
                  <a:cubicBezTo>
                    <a:pt x="9949" y="54324"/>
                    <a:pt x="9587" y="53658"/>
                    <a:pt x="9264" y="52993"/>
                  </a:cubicBezTo>
                  <a:cubicBezTo>
                    <a:pt x="8922" y="52308"/>
                    <a:pt x="8598" y="51585"/>
                    <a:pt x="8332" y="50843"/>
                  </a:cubicBezTo>
                  <a:cubicBezTo>
                    <a:pt x="7761" y="49379"/>
                    <a:pt x="7324" y="47743"/>
                    <a:pt x="7191" y="46031"/>
                  </a:cubicBezTo>
                  <a:cubicBezTo>
                    <a:pt x="7172" y="45594"/>
                    <a:pt x="7134" y="45175"/>
                    <a:pt x="7172" y="44738"/>
                  </a:cubicBezTo>
                  <a:lnTo>
                    <a:pt x="7191" y="44091"/>
                  </a:lnTo>
                  <a:cubicBezTo>
                    <a:pt x="7191" y="43882"/>
                    <a:pt x="7229" y="43673"/>
                    <a:pt x="7267" y="43463"/>
                  </a:cubicBezTo>
                  <a:lnTo>
                    <a:pt x="7324" y="42817"/>
                  </a:lnTo>
                  <a:lnTo>
                    <a:pt x="7457" y="42189"/>
                  </a:lnTo>
                  <a:cubicBezTo>
                    <a:pt x="7514" y="41770"/>
                    <a:pt x="7647" y="41371"/>
                    <a:pt x="7761" y="40953"/>
                  </a:cubicBezTo>
                  <a:cubicBezTo>
                    <a:pt x="8237" y="39336"/>
                    <a:pt x="8979" y="37871"/>
                    <a:pt x="9854" y="36540"/>
                  </a:cubicBezTo>
                  <a:cubicBezTo>
                    <a:pt x="10729" y="35208"/>
                    <a:pt x="11756" y="34010"/>
                    <a:pt x="12840" y="32945"/>
                  </a:cubicBezTo>
                  <a:cubicBezTo>
                    <a:pt x="13943" y="31880"/>
                    <a:pt x="15161" y="30929"/>
                    <a:pt x="16359" y="30073"/>
                  </a:cubicBezTo>
                  <a:cubicBezTo>
                    <a:pt x="17595" y="29236"/>
                    <a:pt x="18870" y="28475"/>
                    <a:pt x="20125" y="27790"/>
                  </a:cubicBezTo>
                  <a:cubicBezTo>
                    <a:pt x="22674" y="26402"/>
                    <a:pt x="25242" y="25260"/>
                    <a:pt x="27733" y="24081"/>
                  </a:cubicBezTo>
                  <a:cubicBezTo>
                    <a:pt x="30225" y="22883"/>
                    <a:pt x="32660" y="21685"/>
                    <a:pt x="34866" y="20163"/>
                  </a:cubicBezTo>
                  <a:cubicBezTo>
                    <a:pt x="37073" y="18660"/>
                    <a:pt x="39127" y="16891"/>
                    <a:pt x="40572" y="14704"/>
                  </a:cubicBezTo>
                  <a:cubicBezTo>
                    <a:pt x="41314" y="13620"/>
                    <a:pt x="41904" y="12459"/>
                    <a:pt x="42265" y="11185"/>
                  </a:cubicBezTo>
                  <a:cubicBezTo>
                    <a:pt x="42627" y="9930"/>
                    <a:pt x="42760" y="8598"/>
                    <a:pt x="42665" y="7267"/>
                  </a:cubicBezTo>
                  <a:cubicBezTo>
                    <a:pt x="42570" y="5935"/>
                    <a:pt x="42246" y="4623"/>
                    <a:pt x="41638" y="3425"/>
                  </a:cubicBezTo>
                  <a:cubicBezTo>
                    <a:pt x="41048" y="2207"/>
                    <a:pt x="40192" y="1104"/>
                    <a:pt x="39127" y="229"/>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47"/>
          <p:cNvGrpSpPr/>
          <p:nvPr/>
        </p:nvGrpSpPr>
        <p:grpSpPr>
          <a:xfrm>
            <a:off x="6465988" y="158350"/>
            <a:ext cx="2492350" cy="1146325"/>
            <a:chOff x="7462500" y="4212550"/>
            <a:chExt cx="2492350" cy="1146325"/>
          </a:xfrm>
        </p:grpSpPr>
        <p:sp>
          <p:nvSpPr>
            <p:cNvPr id="636" name="Google Shape;636;p47"/>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47"/>
            <p:cNvGrpSpPr/>
            <p:nvPr/>
          </p:nvGrpSpPr>
          <p:grpSpPr>
            <a:xfrm>
              <a:off x="7478600" y="4763775"/>
              <a:ext cx="871650" cy="583900"/>
              <a:chOff x="7478600" y="4763775"/>
              <a:chExt cx="871650" cy="583900"/>
            </a:xfrm>
          </p:grpSpPr>
          <p:sp>
            <p:nvSpPr>
              <p:cNvPr id="638" name="Google Shape;638;p47"/>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47"/>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7"/>
            <p:cNvGrpSpPr/>
            <p:nvPr/>
          </p:nvGrpSpPr>
          <p:grpSpPr>
            <a:xfrm>
              <a:off x="8380325" y="4361225"/>
              <a:ext cx="666525" cy="945850"/>
              <a:chOff x="8380325" y="4361225"/>
              <a:chExt cx="666525" cy="945850"/>
            </a:xfrm>
          </p:grpSpPr>
          <p:sp>
            <p:nvSpPr>
              <p:cNvPr id="642" name="Google Shape;642;p47"/>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47"/>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47"/>
            <p:cNvGrpSpPr/>
            <p:nvPr/>
          </p:nvGrpSpPr>
          <p:grpSpPr>
            <a:xfrm>
              <a:off x="8042875" y="4685375"/>
              <a:ext cx="673525" cy="673500"/>
              <a:chOff x="8042875" y="4685375"/>
              <a:chExt cx="673525" cy="673500"/>
            </a:xfrm>
          </p:grpSpPr>
          <p:sp>
            <p:nvSpPr>
              <p:cNvPr id="646" name="Google Shape;646;p47"/>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47"/>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47"/>
            <p:cNvGrpSpPr/>
            <p:nvPr/>
          </p:nvGrpSpPr>
          <p:grpSpPr>
            <a:xfrm>
              <a:off x="8818575" y="4217000"/>
              <a:ext cx="1136275" cy="1136275"/>
              <a:chOff x="8818575" y="4217000"/>
              <a:chExt cx="1136275" cy="1136275"/>
            </a:xfrm>
          </p:grpSpPr>
          <p:sp>
            <p:nvSpPr>
              <p:cNvPr id="650" name="Google Shape;650;p47"/>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4" name="Google Shape;654;p47"/>
          <p:cNvGrpSpPr/>
          <p:nvPr/>
        </p:nvGrpSpPr>
        <p:grpSpPr>
          <a:xfrm>
            <a:off x="-756227" y="4156315"/>
            <a:ext cx="5182143" cy="1034046"/>
            <a:chOff x="-969650" y="4469200"/>
            <a:chExt cx="3379291" cy="674305"/>
          </a:xfrm>
        </p:grpSpPr>
        <p:sp>
          <p:nvSpPr>
            <p:cNvPr id="655" name="Google Shape;655;p47"/>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7"/>
          <p:cNvGrpSpPr/>
          <p:nvPr/>
        </p:nvGrpSpPr>
        <p:grpSpPr>
          <a:xfrm>
            <a:off x="384875" y="396025"/>
            <a:ext cx="670250" cy="671000"/>
            <a:chOff x="1274600" y="3495025"/>
            <a:chExt cx="670250" cy="671000"/>
          </a:xfrm>
        </p:grpSpPr>
        <p:sp>
          <p:nvSpPr>
            <p:cNvPr id="658" name="Google Shape;658;p47"/>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660"/>
        <p:cNvGrpSpPr/>
        <p:nvPr/>
      </p:nvGrpSpPr>
      <p:grpSpPr>
        <a:xfrm>
          <a:off x="0" y="0"/>
          <a:ext cx="0" cy="0"/>
          <a:chOff x="0" y="0"/>
          <a:chExt cx="0" cy="0"/>
        </a:xfrm>
      </p:grpSpPr>
      <p:grpSp>
        <p:nvGrpSpPr>
          <p:cNvPr id="661" name="Google Shape;661;p48"/>
          <p:cNvGrpSpPr/>
          <p:nvPr/>
        </p:nvGrpSpPr>
        <p:grpSpPr>
          <a:xfrm>
            <a:off x="-576965" y="2571747"/>
            <a:ext cx="7456509" cy="4686828"/>
            <a:chOff x="-7949025" y="161300"/>
            <a:chExt cx="8380925" cy="5267875"/>
          </a:xfrm>
        </p:grpSpPr>
        <p:sp>
          <p:nvSpPr>
            <p:cNvPr id="662" name="Google Shape;662;p48"/>
            <p:cNvSpPr/>
            <p:nvPr/>
          </p:nvSpPr>
          <p:spPr>
            <a:xfrm>
              <a:off x="-7719475" y="16130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7949025" y="47695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776125" y="187038"/>
            <a:ext cx="643650" cy="627675"/>
            <a:chOff x="6428950" y="2529975"/>
            <a:chExt cx="643650" cy="627675"/>
          </a:xfrm>
        </p:grpSpPr>
        <p:sp>
          <p:nvSpPr>
            <p:cNvPr id="665" name="Google Shape;665;p48"/>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48"/>
          <p:cNvGrpSpPr/>
          <p:nvPr/>
        </p:nvGrpSpPr>
        <p:grpSpPr>
          <a:xfrm>
            <a:off x="406475" y="593563"/>
            <a:ext cx="217350" cy="221150"/>
            <a:chOff x="6604500" y="3483625"/>
            <a:chExt cx="217350" cy="221150"/>
          </a:xfrm>
        </p:grpSpPr>
        <p:sp>
          <p:nvSpPr>
            <p:cNvPr id="677" name="Google Shape;677;p48"/>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8"/>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8"/>
          <p:cNvGrpSpPr/>
          <p:nvPr/>
        </p:nvGrpSpPr>
        <p:grpSpPr>
          <a:xfrm rot="560788" flipH="1">
            <a:off x="8252610" y="276059"/>
            <a:ext cx="449640" cy="449640"/>
            <a:chOff x="1455618" y="1674938"/>
            <a:chExt cx="449651" cy="449651"/>
          </a:xfrm>
        </p:grpSpPr>
        <p:sp>
          <p:nvSpPr>
            <p:cNvPr id="685" name="Google Shape;685;p48"/>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48"/>
          <p:cNvGrpSpPr/>
          <p:nvPr/>
        </p:nvGrpSpPr>
        <p:grpSpPr>
          <a:xfrm>
            <a:off x="7181125" y="4343238"/>
            <a:ext cx="514475" cy="520550"/>
            <a:chOff x="719125" y="4242750"/>
            <a:chExt cx="514475" cy="520550"/>
          </a:xfrm>
        </p:grpSpPr>
        <p:sp>
          <p:nvSpPr>
            <p:cNvPr id="688" name="Google Shape;688;p48"/>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48"/>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9"/>
        <p:cNvGrpSpPr/>
        <p:nvPr/>
      </p:nvGrpSpPr>
      <p:grpSpPr>
        <a:xfrm>
          <a:off x="0" y="0"/>
          <a:ext cx="0" cy="0"/>
          <a:chOff x="0" y="0"/>
          <a:chExt cx="0" cy="0"/>
        </a:xfrm>
      </p:grpSpPr>
      <p:sp>
        <p:nvSpPr>
          <p:cNvPr id="700" name="Google Shape;700;p50"/>
          <p:cNvSpPr txBox="1">
            <a:spLocks noGrp="1"/>
          </p:cNvSpPr>
          <p:nvPr>
            <p:ph type="ctrTitle"/>
          </p:nvPr>
        </p:nvSpPr>
        <p:spPr>
          <a:xfrm>
            <a:off x="720000" y="1177050"/>
            <a:ext cx="3852000" cy="2789400"/>
          </a:xfrm>
          <a:prstGeom prst="rect">
            <a:avLst/>
          </a:prstGeom>
          <a:effectLst>
            <a:outerShdw blurRad="57150" dist="28575" dir="5400000" algn="bl" rotWithShape="0">
              <a:schemeClr val="dk1">
                <a:alpha val="25000"/>
              </a:schemeClr>
            </a:outerShdw>
          </a:effectLst>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01" name="Google Shape;701;p50"/>
          <p:cNvSpPr txBox="1">
            <a:spLocks noGrp="1"/>
          </p:cNvSpPr>
          <p:nvPr>
            <p:ph type="subTitle" idx="1"/>
          </p:nvPr>
        </p:nvSpPr>
        <p:spPr>
          <a:xfrm>
            <a:off x="720000" y="3981525"/>
            <a:ext cx="39198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None/>
              <a:defRPr/>
            </a:lvl1pPr>
            <a:lvl2pPr lvl="1" algn="ctr" rtl="0">
              <a:lnSpc>
                <a:spcPct val="100000"/>
              </a:lnSpc>
              <a:spcBef>
                <a:spcPts val="0"/>
              </a:spcBef>
              <a:spcAft>
                <a:spcPts val="0"/>
              </a:spcAft>
              <a:buClr>
                <a:schemeClr val="accent2"/>
              </a:buClr>
              <a:buSzPts val="2800"/>
              <a:buNone/>
              <a:defRPr sz="2800">
                <a:solidFill>
                  <a:schemeClr val="accent2"/>
                </a:solidFill>
              </a:defRPr>
            </a:lvl2pPr>
            <a:lvl3pPr lvl="2" algn="ctr" rtl="0">
              <a:lnSpc>
                <a:spcPct val="100000"/>
              </a:lnSpc>
              <a:spcBef>
                <a:spcPts val="0"/>
              </a:spcBef>
              <a:spcAft>
                <a:spcPts val="0"/>
              </a:spcAft>
              <a:buClr>
                <a:schemeClr val="accent2"/>
              </a:buClr>
              <a:buSzPts val="2800"/>
              <a:buNone/>
              <a:defRPr sz="2800">
                <a:solidFill>
                  <a:schemeClr val="accent2"/>
                </a:solidFill>
              </a:defRPr>
            </a:lvl3pPr>
            <a:lvl4pPr lvl="3" algn="ctr" rtl="0">
              <a:lnSpc>
                <a:spcPct val="100000"/>
              </a:lnSpc>
              <a:spcBef>
                <a:spcPts val="0"/>
              </a:spcBef>
              <a:spcAft>
                <a:spcPts val="0"/>
              </a:spcAft>
              <a:buClr>
                <a:schemeClr val="accent2"/>
              </a:buClr>
              <a:buSzPts val="2800"/>
              <a:buNone/>
              <a:defRPr sz="2800">
                <a:solidFill>
                  <a:schemeClr val="accent2"/>
                </a:solidFill>
              </a:defRPr>
            </a:lvl4pPr>
            <a:lvl5pPr lvl="4" algn="ctr" rtl="0">
              <a:lnSpc>
                <a:spcPct val="100000"/>
              </a:lnSpc>
              <a:spcBef>
                <a:spcPts val="0"/>
              </a:spcBef>
              <a:spcAft>
                <a:spcPts val="0"/>
              </a:spcAft>
              <a:buClr>
                <a:schemeClr val="accent2"/>
              </a:buClr>
              <a:buSzPts val="2800"/>
              <a:buNone/>
              <a:defRPr sz="2800">
                <a:solidFill>
                  <a:schemeClr val="accent2"/>
                </a:solidFill>
              </a:defRPr>
            </a:lvl5pPr>
            <a:lvl6pPr lvl="5" algn="ctr" rtl="0">
              <a:lnSpc>
                <a:spcPct val="100000"/>
              </a:lnSpc>
              <a:spcBef>
                <a:spcPts val="0"/>
              </a:spcBef>
              <a:spcAft>
                <a:spcPts val="0"/>
              </a:spcAft>
              <a:buClr>
                <a:schemeClr val="accent2"/>
              </a:buClr>
              <a:buSzPts val="2800"/>
              <a:buNone/>
              <a:defRPr sz="2800">
                <a:solidFill>
                  <a:schemeClr val="accent2"/>
                </a:solidFill>
              </a:defRPr>
            </a:lvl6pPr>
            <a:lvl7pPr lvl="6" algn="ctr" rtl="0">
              <a:lnSpc>
                <a:spcPct val="100000"/>
              </a:lnSpc>
              <a:spcBef>
                <a:spcPts val="0"/>
              </a:spcBef>
              <a:spcAft>
                <a:spcPts val="0"/>
              </a:spcAft>
              <a:buClr>
                <a:schemeClr val="accent2"/>
              </a:buClr>
              <a:buSzPts val="2800"/>
              <a:buNone/>
              <a:defRPr sz="2800">
                <a:solidFill>
                  <a:schemeClr val="accent2"/>
                </a:solidFill>
              </a:defRPr>
            </a:lvl7pPr>
            <a:lvl8pPr lvl="7" algn="ctr" rtl="0">
              <a:lnSpc>
                <a:spcPct val="100000"/>
              </a:lnSpc>
              <a:spcBef>
                <a:spcPts val="0"/>
              </a:spcBef>
              <a:spcAft>
                <a:spcPts val="0"/>
              </a:spcAft>
              <a:buClr>
                <a:schemeClr val="accent2"/>
              </a:buClr>
              <a:buSzPts val="2800"/>
              <a:buNone/>
              <a:defRPr sz="2800">
                <a:solidFill>
                  <a:schemeClr val="accent2"/>
                </a:solidFill>
              </a:defRPr>
            </a:lvl8pPr>
            <a:lvl9pPr lvl="8" algn="ctr"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6"/>
        <p:cNvGrpSpPr/>
        <p:nvPr/>
      </p:nvGrpSpPr>
      <p:grpSpPr>
        <a:xfrm>
          <a:off x="0" y="0"/>
          <a:ext cx="0" cy="0"/>
          <a:chOff x="0" y="0"/>
          <a:chExt cx="0" cy="0"/>
        </a:xfrm>
      </p:grpSpPr>
      <p:sp>
        <p:nvSpPr>
          <p:cNvPr id="707" name="Google Shape;707;p52"/>
          <p:cNvSpPr txBox="1">
            <a:spLocks noGrp="1"/>
          </p:cNvSpPr>
          <p:nvPr>
            <p:ph type="title"/>
          </p:nvPr>
        </p:nvSpPr>
        <p:spPr>
          <a:xfrm>
            <a:off x="720000" y="463800"/>
            <a:ext cx="7704000" cy="572700"/>
          </a:xfrm>
          <a:prstGeom prst="rect">
            <a:avLst/>
          </a:prstGeom>
          <a:effectLst>
            <a:outerShdw blurRad="42863" dist="28575" dir="5400000" algn="bl" rotWithShape="0">
              <a:schemeClr val="dk1">
                <a:alpha val="41000"/>
              </a:schemeClr>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8" name="Google Shape;708;p52"/>
          <p:cNvSpPr txBox="1">
            <a:spLocks noGrp="1"/>
          </p:cNvSpPr>
          <p:nvPr>
            <p:ph type="body" idx="1"/>
          </p:nvPr>
        </p:nvSpPr>
        <p:spPr>
          <a:xfrm>
            <a:off x="720000" y="1273400"/>
            <a:ext cx="7704000" cy="3396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rgbClr val="434343"/>
              </a:buClr>
              <a:buSzPts val="1150"/>
              <a:buAutoNum type="arabicPeriod"/>
              <a:defRPr sz="1200">
                <a:latin typeface="Poppins"/>
                <a:ea typeface="Poppins"/>
                <a:cs typeface="Poppins"/>
                <a:sym typeface="Poppins"/>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grpSp>
        <p:nvGrpSpPr>
          <p:cNvPr id="709" name="Google Shape;709;p52"/>
          <p:cNvGrpSpPr/>
          <p:nvPr/>
        </p:nvGrpSpPr>
        <p:grpSpPr>
          <a:xfrm>
            <a:off x="-969650" y="-97415"/>
            <a:ext cx="10113650" cy="5240920"/>
            <a:chOff x="-969650" y="-97415"/>
            <a:chExt cx="10113650" cy="5240920"/>
          </a:xfrm>
        </p:grpSpPr>
        <p:grpSp>
          <p:nvGrpSpPr>
            <p:cNvPr id="710" name="Google Shape;710;p52"/>
            <p:cNvGrpSpPr/>
            <p:nvPr/>
          </p:nvGrpSpPr>
          <p:grpSpPr>
            <a:xfrm>
              <a:off x="5827675" y="0"/>
              <a:ext cx="3316325" cy="748950"/>
              <a:chOff x="5827675" y="0"/>
              <a:chExt cx="3316325" cy="748950"/>
            </a:xfrm>
          </p:grpSpPr>
          <p:sp>
            <p:nvSpPr>
              <p:cNvPr id="711" name="Google Shape;711;p52"/>
              <p:cNvSpPr/>
              <p:nvPr/>
            </p:nvSpPr>
            <p:spPr>
              <a:xfrm>
                <a:off x="5827675" y="475"/>
                <a:ext cx="3316325" cy="748475"/>
              </a:xfrm>
              <a:custGeom>
                <a:avLst/>
                <a:gdLst/>
                <a:ahLst/>
                <a:cxnLst/>
                <a:rect l="l" t="t" r="r" b="b"/>
                <a:pathLst>
                  <a:path w="132653" h="29939" extrusionOk="0">
                    <a:moveTo>
                      <a:pt x="1" y="0"/>
                    </a:moveTo>
                    <a:cubicBezTo>
                      <a:pt x="8541" y="2035"/>
                      <a:pt x="16815" y="5402"/>
                      <a:pt x="24823" y="9092"/>
                    </a:cubicBezTo>
                    <a:cubicBezTo>
                      <a:pt x="36292" y="14380"/>
                      <a:pt x="47496" y="20371"/>
                      <a:pt x="59498" y="24290"/>
                    </a:cubicBezTo>
                    <a:cubicBezTo>
                      <a:pt x="71500" y="28189"/>
                      <a:pt x="84605" y="29939"/>
                      <a:pt x="96760" y="26496"/>
                    </a:cubicBezTo>
                    <a:cubicBezTo>
                      <a:pt x="111273" y="22388"/>
                      <a:pt x="122552" y="11565"/>
                      <a:pt x="132652" y="0"/>
                    </a:cubicBezTo>
                    <a:close/>
                  </a:path>
                </a:pathLst>
              </a:custGeom>
              <a:solidFill>
                <a:schemeClr val="accent5"/>
              </a:solidFill>
              <a:ln>
                <a:noFill/>
              </a:ln>
              <a:effectLst>
                <a:outerShdw blurRad="71438" dist="19050" dir="5400000" algn="bl" rotWithShape="0">
                  <a:schemeClr val="dk1">
                    <a:alpha val="6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2"/>
              <p:cNvSpPr/>
              <p:nvPr/>
            </p:nvSpPr>
            <p:spPr>
              <a:xfrm>
                <a:off x="6866225" y="0"/>
                <a:ext cx="1733300" cy="422750"/>
              </a:xfrm>
              <a:custGeom>
                <a:avLst/>
                <a:gdLst/>
                <a:ahLst/>
                <a:cxnLst/>
                <a:rect l="l" t="t" r="r" b="b"/>
                <a:pathLst>
                  <a:path w="69332" h="16910" extrusionOk="0">
                    <a:moveTo>
                      <a:pt x="0" y="19"/>
                    </a:moveTo>
                    <a:cubicBezTo>
                      <a:pt x="5802" y="4736"/>
                      <a:pt x="12174" y="8636"/>
                      <a:pt x="18945" y="11584"/>
                    </a:cubicBezTo>
                    <a:cubicBezTo>
                      <a:pt x="26401" y="14817"/>
                      <a:pt x="34409" y="16910"/>
                      <a:pt x="42436" y="16529"/>
                    </a:cubicBezTo>
                    <a:cubicBezTo>
                      <a:pt x="50481" y="16149"/>
                      <a:pt x="58584" y="13125"/>
                      <a:pt x="64348" y="7209"/>
                    </a:cubicBezTo>
                    <a:cubicBezTo>
                      <a:pt x="66364" y="5136"/>
                      <a:pt x="68076" y="2701"/>
                      <a:pt x="69331" y="0"/>
                    </a:cubicBezTo>
                    <a:lnTo>
                      <a:pt x="0" y="0"/>
                    </a:ln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52"/>
            <p:cNvGrpSpPr/>
            <p:nvPr/>
          </p:nvGrpSpPr>
          <p:grpSpPr>
            <a:xfrm>
              <a:off x="80088" y="516138"/>
              <a:ext cx="505975" cy="499100"/>
              <a:chOff x="4287650" y="1268400"/>
              <a:chExt cx="505975" cy="499100"/>
            </a:xfrm>
          </p:grpSpPr>
          <p:sp>
            <p:nvSpPr>
              <p:cNvPr id="714" name="Google Shape;714;p52"/>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2"/>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2"/>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2"/>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2"/>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2"/>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2"/>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2"/>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2"/>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52"/>
            <p:cNvGrpSpPr/>
            <p:nvPr/>
          </p:nvGrpSpPr>
          <p:grpSpPr>
            <a:xfrm>
              <a:off x="333078" y="-97415"/>
              <a:ext cx="940136" cy="939772"/>
              <a:chOff x="6184975" y="312250"/>
              <a:chExt cx="1228775" cy="1228300"/>
            </a:xfrm>
          </p:grpSpPr>
          <p:sp>
            <p:nvSpPr>
              <p:cNvPr id="724" name="Google Shape;724;p52"/>
              <p:cNvSpPr/>
              <p:nvPr/>
            </p:nvSpPr>
            <p:spPr>
              <a:xfrm>
                <a:off x="6184975" y="312250"/>
                <a:ext cx="1228775" cy="1228300"/>
              </a:xfrm>
              <a:custGeom>
                <a:avLst/>
                <a:gdLst/>
                <a:ahLst/>
                <a:cxnLst/>
                <a:rect l="l" t="t" r="r" b="b"/>
                <a:pathLst>
                  <a:path w="49151" h="49132" extrusionOk="0">
                    <a:moveTo>
                      <a:pt x="9777" y="5136"/>
                    </a:moveTo>
                    <a:cubicBezTo>
                      <a:pt x="7514" y="6848"/>
                      <a:pt x="19231" y="19155"/>
                      <a:pt x="23225" y="23244"/>
                    </a:cubicBezTo>
                    <a:cubicBezTo>
                      <a:pt x="19193" y="19193"/>
                      <a:pt x="7000" y="7381"/>
                      <a:pt x="5250" y="9644"/>
                    </a:cubicBezTo>
                    <a:cubicBezTo>
                      <a:pt x="3519" y="11889"/>
                      <a:pt x="18032" y="20714"/>
                      <a:pt x="22940" y="23625"/>
                    </a:cubicBezTo>
                    <a:cubicBezTo>
                      <a:pt x="17975" y="20771"/>
                      <a:pt x="3139" y="12516"/>
                      <a:pt x="2055" y="15122"/>
                    </a:cubicBezTo>
                    <a:cubicBezTo>
                      <a:pt x="952" y="17747"/>
                      <a:pt x="17233" y="22521"/>
                      <a:pt x="22749" y="24062"/>
                    </a:cubicBezTo>
                    <a:cubicBezTo>
                      <a:pt x="17214" y="22597"/>
                      <a:pt x="761" y="18451"/>
                      <a:pt x="381" y="21285"/>
                    </a:cubicBezTo>
                    <a:cubicBezTo>
                      <a:pt x="1" y="24119"/>
                      <a:pt x="16986" y="24500"/>
                      <a:pt x="22711" y="24576"/>
                    </a:cubicBezTo>
                    <a:cubicBezTo>
                      <a:pt x="16986" y="24576"/>
                      <a:pt x="1" y="24823"/>
                      <a:pt x="362" y="27657"/>
                    </a:cubicBezTo>
                    <a:cubicBezTo>
                      <a:pt x="723" y="30491"/>
                      <a:pt x="17214" y="26478"/>
                      <a:pt x="22749" y="25051"/>
                    </a:cubicBezTo>
                    <a:cubicBezTo>
                      <a:pt x="17233" y="26535"/>
                      <a:pt x="914" y="31176"/>
                      <a:pt x="1979" y="33820"/>
                    </a:cubicBezTo>
                    <a:cubicBezTo>
                      <a:pt x="3044" y="36464"/>
                      <a:pt x="17956" y="28304"/>
                      <a:pt x="22940" y="25489"/>
                    </a:cubicBezTo>
                    <a:cubicBezTo>
                      <a:pt x="17994" y="28380"/>
                      <a:pt x="3424" y="37072"/>
                      <a:pt x="5136" y="39355"/>
                    </a:cubicBezTo>
                    <a:cubicBezTo>
                      <a:pt x="6848" y="41618"/>
                      <a:pt x="19136" y="29901"/>
                      <a:pt x="23225" y="25907"/>
                    </a:cubicBezTo>
                    <a:cubicBezTo>
                      <a:pt x="19193" y="29939"/>
                      <a:pt x="7381" y="42132"/>
                      <a:pt x="9625" y="43882"/>
                    </a:cubicBezTo>
                    <a:cubicBezTo>
                      <a:pt x="11889" y="45613"/>
                      <a:pt x="20714" y="31100"/>
                      <a:pt x="23605" y="26192"/>
                    </a:cubicBezTo>
                    <a:cubicBezTo>
                      <a:pt x="20752" y="31157"/>
                      <a:pt x="12516" y="45993"/>
                      <a:pt x="15122" y="47077"/>
                    </a:cubicBezTo>
                    <a:cubicBezTo>
                      <a:pt x="17747" y="48180"/>
                      <a:pt x="22521" y="31899"/>
                      <a:pt x="24062" y="26383"/>
                    </a:cubicBezTo>
                    <a:cubicBezTo>
                      <a:pt x="22597" y="31918"/>
                      <a:pt x="18451" y="48371"/>
                      <a:pt x="21285" y="48751"/>
                    </a:cubicBezTo>
                    <a:cubicBezTo>
                      <a:pt x="24119" y="49131"/>
                      <a:pt x="24499" y="32146"/>
                      <a:pt x="24556" y="26421"/>
                    </a:cubicBezTo>
                    <a:cubicBezTo>
                      <a:pt x="24556" y="32146"/>
                      <a:pt x="24823" y="49131"/>
                      <a:pt x="27657" y="48770"/>
                    </a:cubicBezTo>
                    <a:cubicBezTo>
                      <a:pt x="30491" y="48409"/>
                      <a:pt x="26459" y="31918"/>
                      <a:pt x="25032" y="26383"/>
                    </a:cubicBezTo>
                    <a:cubicBezTo>
                      <a:pt x="26535" y="31899"/>
                      <a:pt x="31176" y="48218"/>
                      <a:pt x="33820" y="47153"/>
                    </a:cubicBezTo>
                    <a:cubicBezTo>
                      <a:pt x="36444" y="46088"/>
                      <a:pt x="28304" y="31176"/>
                      <a:pt x="25488" y="26192"/>
                    </a:cubicBezTo>
                    <a:cubicBezTo>
                      <a:pt x="28361" y="31138"/>
                      <a:pt x="37072" y="45708"/>
                      <a:pt x="39355" y="43996"/>
                    </a:cubicBezTo>
                    <a:cubicBezTo>
                      <a:pt x="41618" y="42284"/>
                      <a:pt x="29882" y="29997"/>
                      <a:pt x="25888" y="25907"/>
                    </a:cubicBezTo>
                    <a:cubicBezTo>
                      <a:pt x="29939" y="29939"/>
                      <a:pt x="42132" y="41751"/>
                      <a:pt x="43863" y="39507"/>
                    </a:cubicBezTo>
                    <a:cubicBezTo>
                      <a:pt x="45613" y="37243"/>
                      <a:pt x="31100" y="28418"/>
                      <a:pt x="26173" y="25527"/>
                    </a:cubicBezTo>
                    <a:cubicBezTo>
                      <a:pt x="31157" y="28380"/>
                      <a:pt x="45993" y="36616"/>
                      <a:pt x="47077" y="34010"/>
                    </a:cubicBezTo>
                    <a:cubicBezTo>
                      <a:pt x="48180" y="31385"/>
                      <a:pt x="31879" y="26611"/>
                      <a:pt x="26363" y="25070"/>
                    </a:cubicBezTo>
                    <a:cubicBezTo>
                      <a:pt x="31918" y="26535"/>
                      <a:pt x="48371" y="30681"/>
                      <a:pt x="48751" y="27847"/>
                    </a:cubicBezTo>
                    <a:cubicBezTo>
                      <a:pt x="49131" y="25013"/>
                      <a:pt x="32146" y="24633"/>
                      <a:pt x="26440" y="24576"/>
                    </a:cubicBezTo>
                    <a:cubicBezTo>
                      <a:pt x="32165" y="24576"/>
                      <a:pt x="49150" y="24309"/>
                      <a:pt x="48789" y="21475"/>
                    </a:cubicBezTo>
                    <a:cubicBezTo>
                      <a:pt x="48428" y="18641"/>
                      <a:pt x="31937" y="22674"/>
                      <a:pt x="26401" y="24100"/>
                    </a:cubicBezTo>
                    <a:cubicBezTo>
                      <a:pt x="31918" y="22597"/>
                      <a:pt x="48237" y="17956"/>
                      <a:pt x="47172" y="15312"/>
                    </a:cubicBezTo>
                    <a:cubicBezTo>
                      <a:pt x="46107" y="12688"/>
                      <a:pt x="31195" y="20828"/>
                      <a:pt x="26211" y="23644"/>
                    </a:cubicBezTo>
                    <a:cubicBezTo>
                      <a:pt x="31157" y="20771"/>
                      <a:pt x="45727" y="12060"/>
                      <a:pt x="44015" y="9777"/>
                    </a:cubicBezTo>
                    <a:cubicBezTo>
                      <a:pt x="42303" y="7514"/>
                      <a:pt x="30015" y="19250"/>
                      <a:pt x="25926" y="23244"/>
                    </a:cubicBezTo>
                    <a:cubicBezTo>
                      <a:pt x="29958" y="19193"/>
                      <a:pt x="41770" y="7000"/>
                      <a:pt x="39526" y="5269"/>
                    </a:cubicBezTo>
                    <a:cubicBezTo>
                      <a:pt x="37262" y="3520"/>
                      <a:pt x="28437" y="18032"/>
                      <a:pt x="25546" y="22959"/>
                    </a:cubicBezTo>
                    <a:cubicBezTo>
                      <a:pt x="28399" y="17994"/>
                      <a:pt x="36635" y="3139"/>
                      <a:pt x="34029" y="2055"/>
                    </a:cubicBezTo>
                    <a:cubicBezTo>
                      <a:pt x="31404" y="952"/>
                      <a:pt x="26630" y="17253"/>
                      <a:pt x="25089" y="22769"/>
                    </a:cubicBezTo>
                    <a:cubicBezTo>
                      <a:pt x="26573" y="17215"/>
                      <a:pt x="30700" y="762"/>
                      <a:pt x="27866" y="381"/>
                    </a:cubicBezTo>
                    <a:cubicBezTo>
                      <a:pt x="25051" y="1"/>
                      <a:pt x="24671" y="16986"/>
                      <a:pt x="24595" y="22712"/>
                    </a:cubicBezTo>
                    <a:cubicBezTo>
                      <a:pt x="24595" y="16986"/>
                      <a:pt x="24328" y="1"/>
                      <a:pt x="21494" y="362"/>
                    </a:cubicBezTo>
                    <a:cubicBezTo>
                      <a:pt x="18679" y="724"/>
                      <a:pt x="22692" y="17234"/>
                      <a:pt x="24119" y="22769"/>
                    </a:cubicBezTo>
                    <a:cubicBezTo>
                      <a:pt x="22616" y="17253"/>
                      <a:pt x="17975" y="914"/>
                      <a:pt x="15350" y="1979"/>
                    </a:cubicBezTo>
                    <a:cubicBezTo>
                      <a:pt x="12706" y="3044"/>
                      <a:pt x="20866" y="17956"/>
                      <a:pt x="23662" y="22959"/>
                    </a:cubicBezTo>
                    <a:cubicBezTo>
                      <a:pt x="20771" y="18013"/>
                      <a:pt x="12041" y="3424"/>
                      <a:pt x="9777" y="513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2"/>
              <p:cNvSpPr/>
              <p:nvPr/>
            </p:nvSpPr>
            <p:spPr>
              <a:xfrm>
                <a:off x="6745150" y="872900"/>
                <a:ext cx="107000" cy="107000"/>
              </a:xfrm>
              <a:custGeom>
                <a:avLst/>
                <a:gdLst/>
                <a:ahLst/>
                <a:cxnLst/>
                <a:rect l="l" t="t" r="r" b="b"/>
                <a:pathLst>
                  <a:path w="4280" h="4280" extrusionOk="0">
                    <a:moveTo>
                      <a:pt x="2130" y="0"/>
                    </a:moveTo>
                    <a:cubicBezTo>
                      <a:pt x="951" y="0"/>
                      <a:pt x="0" y="970"/>
                      <a:pt x="0" y="2150"/>
                    </a:cubicBezTo>
                    <a:cubicBezTo>
                      <a:pt x="0" y="3329"/>
                      <a:pt x="951" y="4280"/>
                      <a:pt x="2130" y="4280"/>
                    </a:cubicBezTo>
                    <a:cubicBezTo>
                      <a:pt x="3310" y="4280"/>
                      <a:pt x="4280" y="3329"/>
                      <a:pt x="4280" y="2150"/>
                    </a:cubicBezTo>
                    <a:cubicBezTo>
                      <a:pt x="4280" y="970"/>
                      <a:pt x="3310" y="0"/>
                      <a:pt x="2130"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52"/>
            <p:cNvGrpSpPr/>
            <p:nvPr/>
          </p:nvGrpSpPr>
          <p:grpSpPr>
            <a:xfrm>
              <a:off x="-969650" y="4469200"/>
              <a:ext cx="3379291" cy="674305"/>
              <a:chOff x="-969650" y="4469200"/>
              <a:chExt cx="3379291" cy="674305"/>
            </a:xfrm>
          </p:grpSpPr>
          <p:sp>
            <p:nvSpPr>
              <p:cNvPr id="727" name="Google Shape;727;p52"/>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2"/>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9"/>
        <p:cNvGrpSpPr/>
        <p:nvPr/>
      </p:nvGrpSpPr>
      <p:grpSpPr>
        <a:xfrm>
          <a:off x="0" y="0"/>
          <a:ext cx="0" cy="0"/>
          <a:chOff x="0" y="0"/>
          <a:chExt cx="0" cy="0"/>
        </a:xfrm>
      </p:grpSpPr>
      <p:sp>
        <p:nvSpPr>
          <p:cNvPr id="730" name="Google Shape;730;p53"/>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1" name="Google Shape;731;p53"/>
          <p:cNvSpPr txBox="1">
            <a:spLocks noGrp="1"/>
          </p:cNvSpPr>
          <p:nvPr>
            <p:ph type="subTitle" idx="1"/>
          </p:nvPr>
        </p:nvSpPr>
        <p:spPr>
          <a:xfrm>
            <a:off x="1544382" y="3720085"/>
            <a:ext cx="2292300" cy="7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2" name="Google Shape;732;p53"/>
          <p:cNvSpPr txBox="1">
            <a:spLocks noGrp="1"/>
          </p:cNvSpPr>
          <p:nvPr>
            <p:ph type="subTitle" idx="2"/>
          </p:nvPr>
        </p:nvSpPr>
        <p:spPr>
          <a:xfrm>
            <a:off x="5311785" y="3720085"/>
            <a:ext cx="2292300" cy="7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3" name="Google Shape;733;p53"/>
          <p:cNvSpPr txBox="1">
            <a:spLocks noGrp="1"/>
          </p:cNvSpPr>
          <p:nvPr>
            <p:ph type="subTitle" idx="3"/>
          </p:nvPr>
        </p:nvSpPr>
        <p:spPr>
          <a:xfrm>
            <a:off x="1605582" y="3143476"/>
            <a:ext cx="2169900" cy="438900"/>
          </a:xfrm>
          <a:prstGeom prst="rect">
            <a:avLst/>
          </a:prstGeom>
          <a:effectLst>
            <a:outerShdw blurRad="57150" dist="19050" dir="5400000" algn="bl" rotWithShape="0">
              <a:srgbClr val="000000">
                <a:alpha val="25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None/>
              <a:defRPr sz="2400" b="1">
                <a:latin typeface="Imbue"/>
                <a:ea typeface="Imbue"/>
                <a:cs typeface="Imbue"/>
                <a:sym typeface="Imbu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734" name="Google Shape;734;p53"/>
          <p:cNvSpPr txBox="1">
            <a:spLocks noGrp="1"/>
          </p:cNvSpPr>
          <p:nvPr>
            <p:ph type="subTitle" idx="4"/>
          </p:nvPr>
        </p:nvSpPr>
        <p:spPr>
          <a:xfrm>
            <a:off x="5372985" y="3143476"/>
            <a:ext cx="2169900" cy="438900"/>
          </a:xfrm>
          <a:prstGeom prst="rect">
            <a:avLst/>
          </a:prstGeom>
          <a:effectLst>
            <a:outerShdw blurRad="57150" dist="19050" dir="5400000" algn="bl" rotWithShape="0">
              <a:srgbClr val="000000">
                <a:alpha val="25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None/>
              <a:defRPr sz="2400" b="1">
                <a:latin typeface="Imbue"/>
                <a:ea typeface="Imbue"/>
                <a:cs typeface="Imbue"/>
                <a:sym typeface="Imbu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735" name="Google Shape;735;p53"/>
          <p:cNvGrpSpPr/>
          <p:nvPr/>
        </p:nvGrpSpPr>
        <p:grpSpPr>
          <a:xfrm>
            <a:off x="-244375" y="-196620"/>
            <a:ext cx="9820346" cy="5746561"/>
            <a:chOff x="-244375" y="-196620"/>
            <a:chExt cx="9820346" cy="5746561"/>
          </a:xfrm>
        </p:grpSpPr>
        <p:grpSp>
          <p:nvGrpSpPr>
            <p:cNvPr id="736" name="Google Shape;736;p53"/>
            <p:cNvGrpSpPr/>
            <p:nvPr/>
          </p:nvGrpSpPr>
          <p:grpSpPr>
            <a:xfrm>
              <a:off x="-244375" y="3945914"/>
              <a:ext cx="1409392" cy="1400020"/>
              <a:chOff x="-2275568" y="3920889"/>
              <a:chExt cx="1409392" cy="1400020"/>
            </a:xfrm>
          </p:grpSpPr>
          <p:grpSp>
            <p:nvGrpSpPr>
              <p:cNvPr id="737" name="Google Shape;737;p53"/>
              <p:cNvGrpSpPr/>
              <p:nvPr/>
            </p:nvGrpSpPr>
            <p:grpSpPr>
              <a:xfrm>
                <a:off x="-2275568" y="3920889"/>
                <a:ext cx="1409392" cy="1400020"/>
                <a:chOff x="-2275568" y="3920889"/>
                <a:chExt cx="1409392" cy="1400020"/>
              </a:xfrm>
            </p:grpSpPr>
            <p:sp>
              <p:nvSpPr>
                <p:cNvPr id="738" name="Google Shape;738;p53"/>
                <p:cNvSpPr/>
                <p:nvPr/>
              </p:nvSpPr>
              <p:spPr>
                <a:xfrm rot="4686751">
                  <a:off x="-1625125" y="4517453"/>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3"/>
                <p:cNvSpPr/>
                <p:nvPr/>
              </p:nvSpPr>
              <p:spPr>
                <a:xfrm rot="4686751">
                  <a:off x="-1568185" y="4454840"/>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3"/>
                <p:cNvSpPr/>
                <p:nvPr/>
              </p:nvSpPr>
              <p:spPr>
                <a:xfrm rot="4686751">
                  <a:off x="-2282501" y="4078413"/>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rot="4686751">
                  <a:off x="-2176518" y="4166508"/>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rot="4686751">
                  <a:off x="-1799659" y="4126800"/>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rot="4686751">
                  <a:off x="-1708783" y="4204732"/>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rot="4686751">
                  <a:off x="-2069624" y="4378951"/>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53"/>
              <p:cNvSpPr/>
              <p:nvPr/>
            </p:nvSpPr>
            <p:spPr>
              <a:xfrm rot="4686751">
                <a:off x="-1803957" y="4654061"/>
                <a:ext cx="137256" cy="137256"/>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53"/>
            <p:cNvSpPr/>
            <p:nvPr/>
          </p:nvSpPr>
          <p:spPr>
            <a:xfrm rot="3893180" flipH="1">
              <a:off x="7885805" y="4044419"/>
              <a:ext cx="1727413" cy="101580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53"/>
            <p:cNvGrpSpPr/>
            <p:nvPr/>
          </p:nvGrpSpPr>
          <p:grpSpPr>
            <a:xfrm rot="-3692618">
              <a:off x="8273424" y="-11354"/>
              <a:ext cx="858344" cy="733716"/>
              <a:chOff x="4975650" y="2481550"/>
              <a:chExt cx="858325" cy="733700"/>
            </a:xfrm>
          </p:grpSpPr>
          <p:sp>
            <p:nvSpPr>
              <p:cNvPr id="748" name="Google Shape;748;p53"/>
              <p:cNvSpPr/>
              <p:nvPr/>
            </p:nvSpPr>
            <p:spPr>
              <a:xfrm>
                <a:off x="5269675" y="2620325"/>
                <a:ext cx="564300" cy="594925"/>
              </a:xfrm>
              <a:custGeom>
                <a:avLst/>
                <a:gdLst/>
                <a:ahLst/>
                <a:cxnLst/>
                <a:rect l="l" t="t" r="r" b="b"/>
                <a:pathLst>
                  <a:path w="22572" h="23797" extrusionOk="0">
                    <a:moveTo>
                      <a:pt x="6969" y="1"/>
                    </a:moveTo>
                    <a:cubicBezTo>
                      <a:pt x="6859" y="1"/>
                      <a:pt x="6748" y="17"/>
                      <a:pt x="6638" y="50"/>
                    </a:cubicBezTo>
                    <a:cubicBezTo>
                      <a:pt x="5994" y="246"/>
                      <a:pt x="5770" y="862"/>
                      <a:pt x="5686" y="1450"/>
                    </a:cubicBezTo>
                    <a:cubicBezTo>
                      <a:pt x="5433" y="2962"/>
                      <a:pt x="5826" y="4502"/>
                      <a:pt x="6386" y="5931"/>
                    </a:cubicBezTo>
                    <a:cubicBezTo>
                      <a:pt x="6750" y="6883"/>
                      <a:pt x="7198" y="7863"/>
                      <a:pt x="7758" y="8759"/>
                    </a:cubicBezTo>
                    <a:cubicBezTo>
                      <a:pt x="7170" y="8283"/>
                      <a:pt x="6554" y="7835"/>
                      <a:pt x="5938" y="7387"/>
                    </a:cubicBezTo>
                    <a:cubicBezTo>
                      <a:pt x="5137" y="6807"/>
                      <a:pt x="2074" y="4837"/>
                      <a:pt x="2045" y="4837"/>
                    </a:cubicBezTo>
                    <a:lnTo>
                      <a:pt x="2045" y="4837"/>
                    </a:lnTo>
                    <a:cubicBezTo>
                      <a:pt x="2044" y="4837"/>
                      <a:pt x="2044" y="4838"/>
                      <a:pt x="2045" y="4838"/>
                    </a:cubicBezTo>
                    <a:cubicBezTo>
                      <a:pt x="1457" y="4474"/>
                      <a:pt x="869" y="4138"/>
                      <a:pt x="281" y="3802"/>
                    </a:cubicBezTo>
                    <a:cubicBezTo>
                      <a:pt x="169" y="3942"/>
                      <a:pt x="85" y="4082"/>
                      <a:pt x="1" y="4194"/>
                    </a:cubicBezTo>
                    <a:cubicBezTo>
                      <a:pt x="1541" y="5146"/>
                      <a:pt x="5490" y="7947"/>
                      <a:pt x="5490" y="7947"/>
                    </a:cubicBezTo>
                    <a:cubicBezTo>
                      <a:pt x="6470" y="8703"/>
                      <a:pt x="7422" y="9459"/>
                      <a:pt x="8346" y="10243"/>
                    </a:cubicBezTo>
                    <a:cubicBezTo>
                      <a:pt x="9018" y="10831"/>
                      <a:pt x="9690" y="11419"/>
                      <a:pt x="10334" y="12035"/>
                    </a:cubicBezTo>
                    <a:cubicBezTo>
                      <a:pt x="9914" y="11951"/>
                      <a:pt x="9494" y="11867"/>
                      <a:pt x="9102" y="11811"/>
                    </a:cubicBezTo>
                    <a:cubicBezTo>
                      <a:pt x="8439" y="11726"/>
                      <a:pt x="7759" y="11689"/>
                      <a:pt x="7088" y="11689"/>
                    </a:cubicBezTo>
                    <a:cubicBezTo>
                      <a:pt x="6881" y="11689"/>
                      <a:pt x="6675" y="11693"/>
                      <a:pt x="6470" y="11699"/>
                    </a:cubicBezTo>
                    <a:cubicBezTo>
                      <a:pt x="4901" y="11727"/>
                      <a:pt x="3305" y="11951"/>
                      <a:pt x="1989" y="12791"/>
                    </a:cubicBezTo>
                    <a:cubicBezTo>
                      <a:pt x="1681" y="12987"/>
                      <a:pt x="1373" y="13183"/>
                      <a:pt x="1233" y="13520"/>
                    </a:cubicBezTo>
                    <a:cubicBezTo>
                      <a:pt x="1121" y="13772"/>
                      <a:pt x="1093" y="14080"/>
                      <a:pt x="1177" y="14360"/>
                    </a:cubicBezTo>
                    <a:cubicBezTo>
                      <a:pt x="1373" y="14976"/>
                      <a:pt x="1989" y="15200"/>
                      <a:pt x="2577" y="15312"/>
                    </a:cubicBezTo>
                    <a:cubicBezTo>
                      <a:pt x="2951" y="15379"/>
                      <a:pt x="3323" y="15409"/>
                      <a:pt x="3693" y="15409"/>
                    </a:cubicBezTo>
                    <a:cubicBezTo>
                      <a:pt x="4875" y="15409"/>
                      <a:pt x="6033" y="15101"/>
                      <a:pt x="7142" y="14696"/>
                    </a:cubicBezTo>
                    <a:cubicBezTo>
                      <a:pt x="8514" y="14220"/>
                      <a:pt x="9914" y="13604"/>
                      <a:pt x="11062" y="12707"/>
                    </a:cubicBezTo>
                    <a:cubicBezTo>
                      <a:pt x="11482" y="13127"/>
                      <a:pt x="11902" y="13548"/>
                      <a:pt x="12322" y="13996"/>
                    </a:cubicBezTo>
                    <a:cubicBezTo>
                      <a:pt x="12742" y="14416"/>
                      <a:pt x="13163" y="14864"/>
                      <a:pt x="13583" y="15312"/>
                    </a:cubicBezTo>
                    <a:cubicBezTo>
                      <a:pt x="14255" y="16040"/>
                      <a:pt x="14899" y="16768"/>
                      <a:pt x="15543" y="17524"/>
                    </a:cubicBezTo>
                    <a:cubicBezTo>
                      <a:pt x="15123" y="17412"/>
                      <a:pt x="14703" y="17328"/>
                      <a:pt x="14311" y="17244"/>
                    </a:cubicBezTo>
                    <a:cubicBezTo>
                      <a:pt x="13443" y="17076"/>
                      <a:pt x="12546" y="16992"/>
                      <a:pt x="11678" y="16964"/>
                    </a:cubicBezTo>
                    <a:cubicBezTo>
                      <a:pt x="11466" y="16956"/>
                      <a:pt x="11251" y="16952"/>
                      <a:pt x="11036" y="16952"/>
                    </a:cubicBezTo>
                    <a:cubicBezTo>
                      <a:pt x="9694" y="16952"/>
                      <a:pt x="8324" y="17128"/>
                      <a:pt x="7142" y="17804"/>
                    </a:cubicBezTo>
                    <a:cubicBezTo>
                      <a:pt x="6834" y="17972"/>
                      <a:pt x="6498" y="18168"/>
                      <a:pt x="6330" y="18476"/>
                    </a:cubicBezTo>
                    <a:cubicBezTo>
                      <a:pt x="6218" y="18728"/>
                      <a:pt x="6162" y="19036"/>
                      <a:pt x="6246" y="19316"/>
                    </a:cubicBezTo>
                    <a:cubicBezTo>
                      <a:pt x="6386" y="19960"/>
                      <a:pt x="7002" y="20212"/>
                      <a:pt x="7590" y="20352"/>
                    </a:cubicBezTo>
                    <a:cubicBezTo>
                      <a:pt x="8088" y="20470"/>
                      <a:pt x="8589" y="20521"/>
                      <a:pt x="9090" y="20521"/>
                    </a:cubicBezTo>
                    <a:cubicBezTo>
                      <a:pt x="10136" y="20521"/>
                      <a:pt x="11178" y="20300"/>
                      <a:pt x="12182" y="20016"/>
                    </a:cubicBezTo>
                    <a:cubicBezTo>
                      <a:pt x="13555" y="19624"/>
                      <a:pt x="14955" y="19092"/>
                      <a:pt x="16159" y="18280"/>
                    </a:cubicBezTo>
                    <a:cubicBezTo>
                      <a:pt x="16859" y="19148"/>
                      <a:pt x="17531" y="20016"/>
                      <a:pt x="18175" y="20912"/>
                    </a:cubicBezTo>
                    <a:cubicBezTo>
                      <a:pt x="18539" y="21417"/>
                      <a:pt x="18875" y="21893"/>
                      <a:pt x="19211" y="22397"/>
                    </a:cubicBezTo>
                    <a:lnTo>
                      <a:pt x="19715" y="23153"/>
                    </a:lnTo>
                    <a:lnTo>
                      <a:pt x="19967" y="23517"/>
                    </a:lnTo>
                    <a:lnTo>
                      <a:pt x="20079" y="23713"/>
                    </a:lnTo>
                    <a:cubicBezTo>
                      <a:pt x="20107" y="23741"/>
                      <a:pt x="20107" y="23797"/>
                      <a:pt x="20163" y="23797"/>
                    </a:cubicBezTo>
                    <a:lnTo>
                      <a:pt x="20359" y="23797"/>
                    </a:lnTo>
                    <a:lnTo>
                      <a:pt x="20443" y="23769"/>
                    </a:lnTo>
                    <a:lnTo>
                      <a:pt x="20836" y="23517"/>
                    </a:lnTo>
                    <a:lnTo>
                      <a:pt x="20920" y="23433"/>
                    </a:lnTo>
                    <a:lnTo>
                      <a:pt x="20948" y="23405"/>
                    </a:lnTo>
                    <a:lnTo>
                      <a:pt x="20976" y="23377"/>
                    </a:lnTo>
                    <a:cubicBezTo>
                      <a:pt x="21004" y="23349"/>
                      <a:pt x="21004" y="23321"/>
                      <a:pt x="21004" y="23293"/>
                    </a:cubicBezTo>
                    <a:cubicBezTo>
                      <a:pt x="21032" y="23237"/>
                      <a:pt x="20976" y="23209"/>
                      <a:pt x="20976" y="23181"/>
                    </a:cubicBezTo>
                    <a:lnTo>
                      <a:pt x="20836" y="22985"/>
                    </a:lnTo>
                    <a:lnTo>
                      <a:pt x="20584" y="22593"/>
                    </a:lnTo>
                    <a:lnTo>
                      <a:pt x="20079" y="21837"/>
                    </a:lnTo>
                    <a:cubicBezTo>
                      <a:pt x="19743" y="21333"/>
                      <a:pt x="19379" y="20828"/>
                      <a:pt x="19015" y="20324"/>
                    </a:cubicBezTo>
                    <a:cubicBezTo>
                      <a:pt x="18931" y="20212"/>
                      <a:pt x="18847" y="20128"/>
                      <a:pt x="18791" y="20016"/>
                    </a:cubicBezTo>
                    <a:cubicBezTo>
                      <a:pt x="18819" y="19960"/>
                      <a:pt x="18875" y="19932"/>
                      <a:pt x="18875" y="19904"/>
                    </a:cubicBezTo>
                    <a:cubicBezTo>
                      <a:pt x="19043" y="19764"/>
                      <a:pt x="19183" y="19596"/>
                      <a:pt x="19323" y="19456"/>
                    </a:cubicBezTo>
                    <a:lnTo>
                      <a:pt x="19323" y="19428"/>
                    </a:lnTo>
                    <a:cubicBezTo>
                      <a:pt x="19603" y="19120"/>
                      <a:pt x="19855" y="18784"/>
                      <a:pt x="20107" y="18420"/>
                    </a:cubicBezTo>
                    <a:cubicBezTo>
                      <a:pt x="20584" y="17720"/>
                      <a:pt x="21032" y="16964"/>
                      <a:pt x="21396" y="16180"/>
                    </a:cubicBezTo>
                    <a:cubicBezTo>
                      <a:pt x="22040" y="14808"/>
                      <a:pt x="22572" y="13295"/>
                      <a:pt x="22404" y="11755"/>
                    </a:cubicBezTo>
                    <a:cubicBezTo>
                      <a:pt x="22376" y="11419"/>
                      <a:pt x="22292" y="11055"/>
                      <a:pt x="22068" y="10775"/>
                    </a:cubicBezTo>
                    <a:cubicBezTo>
                      <a:pt x="21872" y="10551"/>
                      <a:pt x="21620" y="10383"/>
                      <a:pt x="21340" y="10327"/>
                    </a:cubicBezTo>
                    <a:cubicBezTo>
                      <a:pt x="21269" y="10315"/>
                      <a:pt x="21200" y="10310"/>
                      <a:pt x="21134" y="10310"/>
                    </a:cubicBezTo>
                    <a:cubicBezTo>
                      <a:pt x="20569" y="10310"/>
                      <a:pt x="20153" y="10713"/>
                      <a:pt x="19827" y="11139"/>
                    </a:cubicBezTo>
                    <a:cubicBezTo>
                      <a:pt x="18875" y="12371"/>
                      <a:pt x="18511" y="13884"/>
                      <a:pt x="18343" y="15396"/>
                    </a:cubicBezTo>
                    <a:cubicBezTo>
                      <a:pt x="18175" y="16712"/>
                      <a:pt x="18119" y="18112"/>
                      <a:pt x="18343" y="19428"/>
                    </a:cubicBezTo>
                    <a:cubicBezTo>
                      <a:pt x="17839" y="18756"/>
                      <a:pt x="17307" y="18084"/>
                      <a:pt x="16747" y="17412"/>
                    </a:cubicBezTo>
                    <a:cubicBezTo>
                      <a:pt x="15991" y="16516"/>
                      <a:pt x="15235" y="15648"/>
                      <a:pt x="14423" y="14780"/>
                    </a:cubicBezTo>
                    <a:cubicBezTo>
                      <a:pt x="14535" y="14612"/>
                      <a:pt x="14619" y="14416"/>
                      <a:pt x="14703" y="14220"/>
                    </a:cubicBezTo>
                    <a:cubicBezTo>
                      <a:pt x="14899" y="13856"/>
                      <a:pt x="15067" y="13464"/>
                      <a:pt x="15207" y="13043"/>
                    </a:cubicBezTo>
                    <a:cubicBezTo>
                      <a:pt x="15487" y="12231"/>
                      <a:pt x="15711" y="11419"/>
                      <a:pt x="15851" y="10551"/>
                    </a:cubicBezTo>
                    <a:cubicBezTo>
                      <a:pt x="16131" y="9067"/>
                      <a:pt x="16243" y="7471"/>
                      <a:pt x="15683" y="6015"/>
                    </a:cubicBezTo>
                    <a:cubicBezTo>
                      <a:pt x="15543" y="5707"/>
                      <a:pt x="15403" y="5370"/>
                      <a:pt x="15095" y="5146"/>
                    </a:cubicBezTo>
                    <a:cubicBezTo>
                      <a:pt x="14899" y="5000"/>
                      <a:pt x="14640" y="4917"/>
                      <a:pt x="14391" y="4917"/>
                    </a:cubicBezTo>
                    <a:cubicBezTo>
                      <a:pt x="14354" y="4917"/>
                      <a:pt x="14318" y="4919"/>
                      <a:pt x="14283" y="4922"/>
                    </a:cubicBezTo>
                    <a:cubicBezTo>
                      <a:pt x="13611" y="4978"/>
                      <a:pt x="13275" y="5510"/>
                      <a:pt x="13051" y="6071"/>
                    </a:cubicBezTo>
                    <a:cubicBezTo>
                      <a:pt x="12462" y="7499"/>
                      <a:pt x="12490" y="9067"/>
                      <a:pt x="12714" y="10579"/>
                    </a:cubicBezTo>
                    <a:cubicBezTo>
                      <a:pt x="12854" y="11671"/>
                      <a:pt x="13107" y="12791"/>
                      <a:pt x="13527" y="13856"/>
                    </a:cubicBezTo>
                    <a:cubicBezTo>
                      <a:pt x="12910" y="13239"/>
                      <a:pt x="12294" y="12651"/>
                      <a:pt x="11678" y="12063"/>
                    </a:cubicBezTo>
                    <a:cubicBezTo>
                      <a:pt x="10810" y="11251"/>
                      <a:pt x="9914" y="10467"/>
                      <a:pt x="8990" y="9711"/>
                    </a:cubicBezTo>
                    <a:cubicBezTo>
                      <a:pt x="8990" y="9683"/>
                      <a:pt x="8990" y="9683"/>
                      <a:pt x="8990" y="9683"/>
                    </a:cubicBezTo>
                    <a:cubicBezTo>
                      <a:pt x="9074" y="9459"/>
                      <a:pt x="9102" y="9263"/>
                      <a:pt x="9158" y="9067"/>
                    </a:cubicBezTo>
                    <a:cubicBezTo>
                      <a:pt x="9242" y="8647"/>
                      <a:pt x="9326" y="8227"/>
                      <a:pt x="9354" y="7807"/>
                    </a:cubicBezTo>
                    <a:cubicBezTo>
                      <a:pt x="9466" y="6939"/>
                      <a:pt x="9494" y="6071"/>
                      <a:pt x="9438" y="5230"/>
                    </a:cubicBezTo>
                    <a:cubicBezTo>
                      <a:pt x="9382" y="3690"/>
                      <a:pt x="9130" y="2122"/>
                      <a:pt x="8234" y="834"/>
                    </a:cubicBezTo>
                    <a:cubicBezTo>
                      <a:pt x="8038" y="526"/>
                      <a:pt x="7814" y="246"/>
                      <a:pt x="7478" y="106"/>
                    </a:cubicBezTo>
                    <a:cubicBezTo>
                      <a:pt x="7308" y="38"/>
                      <a:pt x="7139" y="1"/>
                      <a:pt x="6969" y="1"/>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a:off x="5072950" y="2481550"/>
                <a:ext cx="337750" cy="334150"/>
              </a:xfrm>
              <a:custGeom>
                <a:avLst/>
                <a:gdLst/>
                <a:ahLst/>
                <a:cxnLst/>
                <a:rect l="l" t="t" r="r" b="b"/>
                <a:pathLst>
                  <a:path w="13510" h="13366" extrusionOk="0">
                    <a:moveTo>
                      <a:pt x="1" y="0"/>
                    </a:moveTo>
                    <a:lnTo>
                      <a:pt x="1" y="0"/>
                    </a:lnTo>
                    <a:cubicBezTo>
                      <a:pt x="1" y="0"/>
                      <a:pt x="533" y="6441"/>
                      <a:pt x="4229" y="10865"/>
                    </a:cubicBezTo>
                    <a:cubicBezTo>
                      <a:pt x="5013" y="11818"/>
                      <a:pt x="5826" y="12462"/>
                      <a:pt x="6582" y="12854"/>
                    </a:cubicBezTo>
                    <a:cubicBezTo>
                      <a:pt x="7237" y="13207"/>
                      <a:pt x="7917" y="13366"/>
                      <a:pt x="8575" y="13366"/>
                    </a:cubicBezTo>
                    <a:cubicBezTo>
                      <a:pt x="11208" y="13366"/>
                      <a:pt x="13510" y="10826"/>
                      <a:pt x="12658" y="7981"/>
                    </a:cubicBezTo>
                    <a:cubicBezTo>
                      <a:pt x="12406" y="7113"/>
                      <a:pt x="11902" y="6161"/>
                      <a:pt x="11062" y="5153"/>
                    </a:cubicBezTo>
                    <a:cubicBezTo>
                      <a:pt x="7366" y="728"/>
                      <a:pt x="1" y="0"/>
                      <a:pt x="1"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a:off x="4975650" y="2602800"/>
                <a:ext cx="424975" cy="251275"/>
              </a:xfrm>
              <a:custGeom>
                <a:avLst/>
                <a:gdLst/>
                <a:ahLst/>
                <a:cxnLst/>
                <a:rect l="l" t="t" r="r" b="b"/>
                <a:pathLst>
                  <a:path w="16999" h="10051" extrusionOk="0">
                    <a:moveTo>
                      <a:pt x="5093" y="0"/>
                    </a:moveTo>
                    <a:cubicBezTo>
                      <a:pt x="2195" y="0"/>
                      <a:pt x="0" y="527"/>
                      <a:pt x="0" y="527"/>
                    </a:cubicBezTo>
                    <a:cubicBezTo>
                      <a:pt x="0" y="527"/>
                      <a:pt x="3025" y="7276"/>
                      <a:pt x="8373" y="9404"/>
                    </a:cubicBezTo>
                    <a:cubicBezTo>
                      <a:pt x="9520" y="9873"/>
                      <a:pt x="10520" y="10051"/>
                      <a:pt x="11376" y="10051"/>
                    </a:cubicBezTo>
                    <a:cubicBezTo>
                      <a:pt x="11440" y="10051"/>
                      <a:pt x="11503" y="10050"/>
                      <a:pt x="11566" y="10048"/>
                    </a:cubicBezTo>
                    <a:cubicBezTo>
                      <a:pt x="15290" y="9936"/>
                      <a:pt x="16998" y="5287"/>
                      <a:pt x="14282" y="2739"/>
                    </a:cubicBezTo>
                    <a:cubicBezTo>
                      <a:pt x="13666" y="2151"/>
                      <a:pt x="12798" y="1591"/>
                      <a:pt x="11650" y="1115"/>
                    </a:cubicBezTo>
                    <a:cubicBezTo>
                      <a:pt x="9458" y="254"/>
                      <a:pt x="7106" y="0"/>
                      <a:pt x="5093"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a:off x="5014150" y="2540700"/>
                <a:ext cx="393100" cy="293100"/>
              </a:xfrm>
              <a:custGeom>
                <a:avLst/>
                <a:gdLst/>
                <a:ahLst/>
                <a:cxnLst/>
                <a:rect l="l" t="t" r="r" b="b"/>
                <a:pathLst>
                  <a:path w="15724" h="11724" extrusionOk="0">
                    <a:moveTo>
                      <a:pt x="694" y="0"/>
                    </a:moveTo>
                    <a:cubicBezTo>
                      <a:pt x="253" y="0"/>
                      <a:pt x="0" y="14"/>
                      <a:pt x="0" y="14"/>
                    </a:cubicBezTo>
                    <a:lnTo>
                      <a:pt x="0" y="42"/>
                    </a:lnTo>
                    <a:cubicBezTo>
                      <a:pt x="0" y="42"/>
                      <a:pt x="1849" y="6847"/>
                      <a:pt x="6497" y="10208"/>
                    </a:cubicBezTo>
                    <a:cubicBezTo>
                      <a:pt x="7561" y="10964"/>
                      <a:pt x="8514" y="11412"/>
                      <a:pt x="9410" y="11608"/>
                    </a:cubicBezTo>
                    <a:cubicBezTo>
                      <a:pt x="9752" y="11686"/>
                      <a:pt x="10086" y="11723"/>
                      <a:pt x="10410" y="11723"/>
                    </a:cubicBezTo>
                    <a:cubicBezTo>
                      <a:pt x="13564" y="11723"/>
                      <a:pt x="15724" y="8227"/>
                      <a:pt x="13946" y="5307"/>
                    </a:cubicBezTo>
                    <a:cubicBezTo>
                      <a:pt x="13470" y="4551"/>
                      <a:pt x="12770" y="3739"/>
                      <a:pt x="11734" y="2983"/>
                    </a:cubicBezTo>
                    <a:cubicBezTo>
                      <a:pt x="7942" y="258"/>
                      <a:pt x="2585" y="0"/>
                      <a:pt x="694" y="0"/>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53"/>
            <p:cNvGrpSpPr/>
            <p:nvPr/>
          </p:nvGrpSpPr>
          <p:grpSpPr>
            <a:xfrm flipH="1">
              <a:off x="-77462" y="-180383"/>
              <a:ext cx="2729312" cy="1071750"/>
              <a:chOff x="6414688" y="-172150"/>
              <a:chExt cx="2729312" cy="1071750"/>
            </a:xfrm>
          </p:grpSpPr>
          <p:sp>
            <p:nvSpPr>
              <p:cNvPr id="753" name="Google Shape;753;p53"/>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8"/>
        <p:cNvGrpSpPr/>
        <p:nvPr/>
      </p:nvGrpSpPr>
      <p:grpSpPr>
        <a:xfrm>
          <a:off x="0" y="0"/>
          <a:ext cx="0" cy="0"/>
          <a:chOff x="0" y="0"/>
          <a:chExt cx="0" cy="0"/>
        </a:xfrm>
      </p:grpSpPr>
      <p:sp>
        <p:nvSpPr>
          <p:cNvPr id="779" name="Google Shape;779;p55"/>
          <p:cNvSpPr txBox="1">
            <a:spLocks noGrp="1"/>
          </p:cNvSpPr>
          <p:nvPr>
            <p:ph type="body" idx="1"/>
          </p:nvPr>
        </p:nvSpPr>
        <p:spPr>
          <a:xfrm>
            <a:off x="3878700" y="1743300"/>
            <a:ext cx="4545300" cy="2381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780" name="Google Shape;780;p55"/>
          <p:cNvSpPr txBox="1">
            <a:spLocks noGrp="1"/>
          </p:cNvSpPr>
          <p:nvPr>
            <p:ph type="title"/>
          </p:nvPr>
        </p:nvSpPr>
        <p:spPr>
          <a:xfrm>
            <a:off x="3878550" y="540000"/>
            <a:ext cx="4545300" cy="1339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1" name="Google Shape;781;p55"/>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55"/>
          <p:cNvGrpSpPr/>
          <p:nvPr/>
        </p:nvGrpSpPr>
        <p:grpSpPr>
          <a:xfrm>
            <a:off x="6743952" y="4077813"/>
            <a:ext cx="2476250" cy="1141875"/>
            <a:chOff x="4881825" y="4016125"/>
            <a:chExt cx="2476250" cy="1141875"/>
          </a:xfrm>
        </p:grpSpPr>
        <p:sp>
          <p:nvSpPr>
            <p:cNvPr id="784" name="Google Shape;784;p55"/>
            <p:cNvSpPr/>
            <p:nvPr/>
          </p:nvSpPr>
          <p:spPr>
            <a:xfrm>
              <a:off x="4881825" y="4562900"/>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5"/>
            <p:cNvSpPr/>
            <p:nvPr/>
          </p:nvSpPr>
          <p:spPr>
            <a:xfrm>
              <a:off x="4884625" y="4598450"/>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5"/>
            <p:cNvSpPr/>
            <p:nvPr/>
          </p:nvSpPr>
          <p:spPr>
            <a:xfrm>
              <a:off x="5783550" y="4160350"/>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5"/>
            <p:cNvSpPr/>
            <p:nvPr/>
          </p:nvSpPr>
          <p:spPr>
            <a:xfrm>
              <a:off x="5784250" y="4163150"/>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5"/>
            <p:cNvSpPr/>
            <p:nvPr/>
          </p:nvSpPr>
          <p:spPr>
            <a:xfrm>
              <a:off x="5446100" y="4484500"/>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5"/>
            <p:cNvSpPr/>
            <p:nvPr/>
          </p:nvSpPr>
          <p:spPr>
            <a:xfrm>
              <a:off x="5713550" y="4760800"/>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5"/>
            <p:cNvSpPr/>
            <p:nvPr/>
          </p:nvSpPr>
          <p:spPr>
            <a:xfrm>
              <a:off x="6221800" y="4016125"/>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5"/>
            <p:cNvSpPr/>
            <p:nvPr/>
          </p:nvSpPr>
          <p:spPr>
            <a:xfrm>
              <a:off x="6307225" y="4098050"/>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5"/>
            <p:cNvSpPr/>
            <p:nvPr/>
          </p:nvSpPr>
          <p:spPr>
            <a:xfrm>
              <a:off x="6476650" y="4268875"/>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5"/>
            <p:cNvSpPr/>
            <p:nvPr/>
          </p:nvSpPr>
          <p:spPr>
            <a:xfrm>
              <a:off x="6700675" y="4508125"/>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4"/>
        <p:cNvGrpSpPr/>
        <p:nvPr/>
      </p:nvGrpSpPr>
      <p:grpSpPr>
        <a:xfrm>
          <a:off x="0" y="0"/>
          <a:ext cx="0" cy="0"/>
          <a:chOff x="0" y="0"/>
          <a:chExt cx="0" cy="0"/>
        </a:xfrm>
      </p:grpSpPr>
      <p:sp>
        <p:nvSpPr>
          <p:cNvPr id="795" name="Google Shape;795;p56"/>
          <p:cNvSpPr txBox="1">
            <a:spLocks noGrp="1"/>
          </p:cNvSpPr>
          <p:nvPr>
            <p:ph type="title"/>
          </p:nvPr>
        </p:nvSpPr>
        <p:spPr>
          <a:xfrm>
            <a:off x="4347650" y="961275"/>
            <a:ext cx="4066800" cy="289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96"/>
        <p:cNvGrpSpPr/>
        <p:nvPr/>
      </p:nvGrpSpPr>
      <p:grpSpPr>
        <a:xfrm>
          <a:off x="0" y="0"/>
          <a:ext cx="0" cy="0"/>
          <a:chOff x="0" y="0"/>
          <a:chExt cx="0" cy="0"/>
        </a:xfrm>
      </p:grpSpPr>
      <p:sp>
        <p:nvSpPr>
          <p:cNvPr id="797" name="Google Shape;797;p57"/>
          <p:cNvSpPr txBox="1">
            <a:spLocks noGrp="1"/>
          </p:cNvSpPr>
          <p:nvPr>
            <p:ph type="title"/>
          </p:nvPr>
        </p:nvSpPr>
        <p:spPr>
          <a:xfrm>
            <a:off x="1020700" y="1252680"/>
            <a:ext cx="3894600" cy="6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8" name="Google Shape;798;p57"/>
          <p:cNvSpPr txBox="1">
            <a:spLocks noGrp="1"/>
          </p:cNvSpPr>
          <p:nvPr>
            <p:ph type="subTitle" idx="1"/>
          </p:nvPr>
        </p:nvSpPr>
        <p:spPr>
          <a:xfrm>
            <a:off x="1020850" y="2121292"/>
            <a:ext cx="3894600" cy="17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99" name="Google Shape;799;p57"/>
          <p:cNvGrpSpPr/>
          <p:nvPr/>
        </p:nvGrpSpPr>
        <p:grpSpPr>
          <a:xfrm>
            <a:off x="-756227" y="4156315"/>
            <a:ext cx="5182143" cy="1034046"/>
            <a:chOff x="-969650" y="4469200"/>
            <a:chExt cx="3379291" cy="674305"/>
          </a:xfrm>
        </p:grpSpPr>
        <p:sp>
          <p:nvSpPr>
            <p:cNvPr id="800" name="Google Shape;800;p57"/>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7"/>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57"/>
          <p:cNvGrpSpPr/>
          <p:nvPr/>
        </p:nvGrpSpPr>
        <p:grpSpPr>
          <a:xfrm>
            <a:off x="384875" y="396025"/>
            <a:ext cx="670250" cy="671000"/>
            <a:chOff x="1274600" y="3495025"/>
            <a:chExt cx="670250" cy="671000"/>
          </a:xfrm>
        </p:grpSpPr>
        <p:sp>
          <p:nvSpPr>
            <p:cNvPr id="803" name="Google Shape;803;p57"/>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7"/>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5"/>
        <p:cNvGrpSpPr/>
        <p:nvPr/>
      </p:nvGrpSpPr>
      <p:grpSpPr>
        <a:xfrm>
          <a:off x="0" y="0"/>
          <a:ext cx="0" cy="0"/>
          <a:chOff x="0" y="0"/>
          <a:chExt cx="0" cy="0"/>
        </a:xfrm>
      </p:grpSpPr>
      <p:sp>
        <p:nvSpPr>
          <p:cNvPr id="806" name="Google Shape;806;p58"/>
          <p:cNvSpPr txBox="1">
            <a:spLocks noGrp="1"/>
          </p:cNvSpPr>
          <p:nvPr>
            <p:ph type="title"/>
          </p:nvPr>
        </p:nvSpPr>
        <p:spPr>
          <a:xfrm>
            <a:off x="5444700" y="1843618"/>
            <a:ext cx="2979300" cy="144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7"/>
        <p:cNvGrpSpPr/>
        <p:nvPr/>
      </p:nvGrpSpPr>
      <p:grpSpPr>
        <a:xfrm>
          <a:off x="0" y="0"/>
          <a:ext cx="0" cy="0"/>
          <a:chOff x="0" y="0"/>
          <a:chExt cx="0" cy="0"/>
        </a:xfrm>
      </p:grpSpPr>
      <p:sp>
        <p:nvSpPr>
          <p:cNvPr id="808" name="Google Shape;808;p59"/>
          <p:cNvSpPr txBox="1">
            <a:spLocks noGrp="1"/>
          </p:cNvSpPr>
          <p:nvPr>
            <p:ph type="title" hasCustomPrompt="1"/>
          </p:nvPr>
        </p:nvSpPr>
        <p:spPr>
          <a:xfrm>
            <a:off x="727775" y="1117886"/>
            <a:ext cx="4542900" cy="13608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000">
                <a:solidFill>
                  <a:schemeClr val="dk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09" name="Google Shape;809;p59"/>
          <p:cNvSpPr txBox="1">
            <a:spLocks noGrp="1"/>
          </p:cNvSpPr>
          <p:nvPr>
            <p:ph type="subTitle" idx="1"/>
          </p:nvPr>
        </p:nvSpPr>
        <p:spPr>
          <a:xfrm>
            <a:off x="727775" y="2652845"/>
            <a:ext cx="4098900" cy="4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10"/>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11"/>
        <p:cNvGrpSpPr/>
        <p:nvPr/>
      </p:nvGrpSpPr>
      <p:grpSpPr>
        <a:xfrm>
          <a:off x="0" y="0"/>
          <a:ext cx="0" cy="0"/>
          <a:chOff x="0" y="0"/>
          <a:chExt cx="0" cy="0"/>
        </a:xfrm>
      </p:grpSpPr>
      <p:sp>
        <p:nvSpPr>
          <p:cNvPr id="812" name="Google Shape;812;p61"/>
          <p:cNvSpPr txBox="1">
            <a:spLocks noGrp="1"/>
          </p:cNvSpPr>
          <p:nvPr>
            <p:ph type="title"/>
          </p:nvPr>
        </p:nvSpPr>
        <p:spPr>
          <a:xfrm>
            <a:off x="2543378"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13" name="Google Shape;813;p61"/>
          <p:cNvSpPr txBox="1">
            <a:spLocks noGrp="1"/>
          </p:cNvSpPr>
          <p:nvPr>
            <p:ph type="title" idx="2" hasCustomPrompt="1"/>
          </p:nvPr>
        </p:nvSpPr>
        <p:spPr>
          <a:xfrm>
            <a:off x="3317078"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4" name="Google Shape;814;p61"/>
          <p:cNvSpPr txBox="1">
            <a:spLocks noGrp="1"/>
          </p:cNvSpPr>
          <p:nvPr>
            <p:ph type="subTitle" idx="1"/>
          </p:nvPr>
        </p:nvSpPr>
        <p:spPr>
          <a:xfrm>
            <a:off x="2543378" y="2373232"/>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5" name="Google Shape;815;p61"/>
          <p:cNvSpPr txBox="1">
            <a:spLocks noGrp="1"/>
          </p:cNvSpPr>
          <p:nvPr>
            <p:ph type="title" idx="3"/>
          </p:nvPr>
        </p:nvSpPr>
        <p:spPr>
          <a:xfrm>
            <a:off x="5600731"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16" name="Google Shape;816;p61"/>
          <p:cNvSpPr txBox="1">
            <a:spLocks noGrp="1"/>
          </p:cNvSpPr>
          <p:nvPr>
            <p:ph type="title" idx="4" hasCustomPrompt="1"/>
          </p:nvPr>
        </p:nvSpPr>
        <p:spPr>
          <a:xfrm>
            <a:off x="6374431"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7" name="Google Shape;817;p61"/>
          <p:cNvSpPr txBox="1">
            <a:spLocks noGrp="1"/>
          </p:cNvSpPr>
          <p:nvPr>
            <p:ph type="subTitle" idx="5"/>
          </p:nvPr>
        </p:nvSpPr>
        <p:spPr>
          <a:xfrm>
            <a:off x="5600731" y="2373226"/>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8" name="Google Shape;818;p61"/>
          <p:cNvSpPr txBox="1">
            <a:spLocks noGrp="1"/>
          </p:cNvSpPr>
          <p:nvPr>
            <p:ph type="title" idx="6"/>
          </p:nvPr>
        </p:nvSpPr>
        <p:spPr>
          <a:xfrm>
            <a:off x="2543378"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19" name="Google Shape;819;p61"/>
          <p:cNvSpPr txBox="1">
            <a:spLocks noGrp="1"/>
          </p:cNvSpPr>
          <p:nvPr>
            <p:ph type="title" idx="7" hasCustomPrompt="1"/>
          </p:nvPr>
        </p:nvSpPr>
        <p:spPr>
          <a:xfrm>
            <a:off x="3317078"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0" name="Google Shape;820;p61"/>
          <p:cNvSpPr txBox="1">
            <a:spLocks noGrp="1"/>
          </p:cNvSpPr>
          <p:nvPr>
            <p:ph type="subTitle" idx="8"/>
          </p:nvPr>
        </p:nvSpPr>
        <p:spPr>
          <a:xfrm>
            <a:off x="2543378"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1" name="Google Shape;821;p61"/>
          <p:cNvSpPr txBox="1">
            <a:spLocks noGrp="1"/>
          </p:cNvSpPr>
          <p:nvPr>
            <p:ph type="title" idx="9"/>
          </p:nvPr>
        </p:nvSpPr>
        <p:spPr>
          <a:xfrm>
            <a:off x="5600731"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22" name="Google Shape;822;p61"/>
          <p:cNvSpPr txBox="1">
            <a:spLocks noGrp="1"/>
          </p:cNvSpPr>
          <p:nvPr>
            <p:ph type="title" idx="13" hasCustomPrompt="1"/>
          </p:nvPr>
        </p:nvSpPr>
        <p:spPr>
          <a:xfrm>
            <a:off x="6374431"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3" name="Google Shape;823;p61"/>
          <p:cNvSpPr txBox="1">
            <a:spLocks noGrp="1"/>
          </p:cNvSpPr>
          <p:nvPr>
            <p:ph type="subTitle" idx="14"/>
          </p:nvPr>
        </p:nvSpPr>
        <p:spPr>
          <a:xfrm>
            <a:off x="5600731"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4" name="Google Shape;824;p61"/>
          <p:cNvSpPr txBox="1">
            <a:spLocks noGrp="1"/>
          </p:cNvSpPr>
          <p:nvPr>
            <p:ph type="title" idx="15"/>
          </p:nvPr>
        </p:nvSpPr>
        <p:spPr>
          <a:xfrm>
            <a:off x="2543375" y="466550"/>
            <a:ext cx="588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825"/>
        <p:cNvGrpSpPr/>
        <p:nvPr/>
      </p:nvGrpSpPr>
      <p:grpSpPr>
        <a:xfrm>
          <a:off x="0" y="0"/>
          <a:ext cx="0" cy="0"/>
          <a:chOff x="0" y="0"/>
          <a:chExt cx="0" cy="0"/>
        </a:xfrm>
      </p:grpSpPr>
      <p:sp>
        <p:nvSpPr>
          <p:cNvPr id="826" name="Google Shape;826;p62"/>
          <p:cNvSpPr txBox="1">
            <a:spLocks noGrp="1"/>
          </p:cNvSpPr>
          <p:nvPr>
            <p:ph type="title"/>
          </p:nvPr>
        </p:nvSpPr>
        <p:spPr>
          <a:xfrm>
            <a:off x="5617198" y="2999250"/>
            <a:ext cx="2806800" cy="5319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25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27" name="Google Shape;827;p62"/>
          <p:cNvSpPr txBox="1">
            <a:spLocks noGrp="1"/>
          </p:cNvSpPr>
          <p:nvPr>
            <p:ph type="subTitle" idx="1"/>
          </p:nvPr>
        </p:nvSpPr>
        <p:spPr>
          <a:xfrm>
            <a:off x="4062598" y="997202"/>
            <a:ext cx="4361400" cy="198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828" name="Google Shape;828;p62"/>
          <p:cNvGrpSpPr/>
          <p:nvPr/>
        </p:nvGrpSpPr>
        <p:grpSpPr>
          <a:xfrm rot="560788" flipH="1">
            <a:off x="8252610" y="276059"/>
            <a:ext cx="449640" cy="449640"/>
            <a:chOff x="1455618" y="1674938"/>
            <a:chExt cx="449651" cy="449651"/>
          </a:xfrm>
        </p:grpSpPr>
        <p:sp>
          <p:nvSpPr>
            <p:cNvPr id="829" name="Google Shape;829;p62"/>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2"/>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62"/>
          <p:cNvGrpSpPr/>
          <p:nvPr/>
        </p:nvGrpSpPr>
        <p:grpSpPr>
          <a:xfrm>
            <a:off x="7181125" y="4343238"/>
            <a:ext cx="514475" cy="520550"/>
            <a:chOff x="719125" y="4242750"/>
            <a:chExt cx="514475" cy="520550"/>
          </a:xfrm>
        </p:grpSpPr>
        <p:sp>
          <p:nvSpPr>
            <p:cNvPr id="832" name="Google Shape;832;p62"/>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2"/>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2"/>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2"/>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2"/>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2"/>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2"/>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62"/>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840"/>
        <p:cNvGrpSpPr/>
        <p:nvPr/>
      </p:nvGrpSpPr>
      <p:grpSpPr>
        <a:xfrm>
          <a:off x="0" y="0"/>
          <a:ext cx="0" cy="0"/>
          <a:chOff x="0" y="0"/>
          <a:chExt cx="0" cy="0"/>
        </a:xfrm>
      </p:grpSpPr>
      <p:sp>
        <p:nvSpPr>
          <p:cNvPr id="841" name="Google Shape;841;p63"/>
          <p:cNvSpPr txBox="1">
            <a:spLocks noGrp="1"/>
          </p:cNvSpPr>
          <p:nvPr>
            <p:ph type="subTitle" idx="1"/>
          </p:nvPr>
        </p:nvSpPr>
        <p:spPr>
          <a:xfrm>
            <a:off x="4588650" y="2858964"/>
            <a:ext cx="3479100" cy="98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2" name="Google Shape;842;p63"/>
          <p:cNvSpPr txBox="1">
            <a:spLocks noGrp="1"/>
          </p:cNvSpPr>
          <p:nvPr>
            <p:ph type="title"/>
          </p:nvPr>
        </p:nvSpPr>
        <p:spPr>
          <a:xfrm>
            <a:off x="4229100" y="1309700"/>
            <a:ext cx="4198200" cy="154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1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3" name="Google Shape;843;p63"/>
          <p:cNvSpPr/>
          <p:nvPr/>
        </p:nvSpPr>
        <p:spPr>
          <a:xfrm rot="-1201544" flipH="1">
            <a:off x="7761315" y="-1713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63"/>
          <p:cNvGrpSpPr/>
          <p:nvPr/>
        </p:nvGrpSpPr>
        <p:grpSpPr>
          <a:xfrm flipH="1">
            <a:off x="8677662" y="897063"/>
            <a:ext cx="449651" cy="449651"/>
            <a:chOff x="1930662" y="2441838"/>
            <a:chExt cx="449651" cy="449651"/>
          </a:xfrm>
        </p:grpSpPr>
        <p:sp>
          <p:nvSpPr>
            <p:cNvPr id="845" name="Google Shape;845;p63"/>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3"/>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63"/>
          <p:cNvGrpSpPr/>
          <p:nvPr/>
        </p:nvGrpSpPr>
        <p:grpSpPr>
          <a:xfrm rot="-1201454" flipH="1">
            <a:off x="8490777" y="4039979"/>
            <a:ext cx="449628" cy="449628"/>
            <a:chOff x="1455618" y="1674938"/>
            <a:chExt cx="449651" cy="449651"/>
          </a:xfrm>
        </p:grpSpPr>
        <p:sp>
          <p:nvSpPr>
            <p:cNvPr id="848" name="Google Shape;848;p63"/>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3"/>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850"/>
        <p:cNvGrpSpPr/>
        <p:nvPr/>
      </p:nvGrpSpPr>
      <p:grpSpPr>
        <a:xfrm>
          <a:off x="0" y="0"/>
          <a:ext cx="0" cy="0"/>
          <a:chOff x="0" y="0"/>
          <a:chExt cx="0" cy="0"/>
        </a:xfrm>
      </p:grpSpPr>
      <p:sp>
        <p:nvSpPr>
          <p:cNvPr id="851" name="Google Shape;851;p64"/>
          <p:cNvSpPr txBox="1">
            <a:spLocks noGrp="1"/>
          </p:cNvSpPr>
          <p:nvPr>
            <p:ph type="title"/>
          </p:nvPr>
        </p:nvSpPr>
        <p:spPr>
          <a:xfrm>
            <a:off x="717175" y="2723926"/>
            <a:ext cx="3854700" cy="73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52" name="Google Shape;852;p64"/>
          <p:cNvSpPr txBox="1">
            <a:spLocks noGrp="1"/>
          </p:cNvSpPr>
          <p:nvPr>
            <p:ph type="subTitle" idx="1"/>
          </p:nvPr>
        </p:nvSpPr>
        <p:spPr>
          <a:xfrm>
            <a:off x="839101" y="3500651"/>
            <a:ext cx="3732900" cy="58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53" name="Google Shape;853;p64"/>
          <p:cNvSpPr txBox="1">
            <a:spLocks noGrp="1"/>
          </p:cNvSpPr>
          <p:nvPr>
            <p:ph type="title" idx="2" hasCustomPrompt="1"/>
          </p:nvPr>
        </p:nvSpPr>
        <p:spPr>
          <a:xfrm flipH="1">
            <a:off x="2617345" y="1066226"/>
            <a:ext cx="1949100" cy="1418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1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854"/>
        <p:cNvGrpSpPr/>
        <p:nvPr/>
      </p:nvGrpSpPr>
      <p:grpSpPr>
        <a:xfrm>
          <a:off x="0" y="0"/>
          <a:ext cx="0" cy="0"/>
          <a:chOff x="0" y="0"/>
          <a:chExt cx="0" cy="0"/>
        </a:xfrm>
      </p:grpSpPr>
      <p:sp>
        <p:nvSpPr>
          <p:cNvPr id="855" name="Google Shape;855;p65"/>
          <p:cNvSpPr txBox="1">
            <a:spLocks noGrp="1"/>
          </p:cNvSpPr>
          <p:nvPr>
            <p:ph type="title"/>
          </p:nvPr>
        </p:nvSpPr>
        <p:spPr>
          <a:xfrm>
            <a:off x="5105400" y="1892900"/>
            <a:ext cx="3040500" cy="737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6" name="Google Shape;856;p65"/>
          <p:cNvSpPr txBox="1">
            <a:spLocks noGrp="1"/>
          </p:cNvSpPr>
          <p:nvPr>
            <p:ph type="title" idx="2" hasCustomPrompt="1"/>
          </p:nvPr>
        </p:nvSpPr>
        <p:spPr>
          <a:xfrm>
            <a:off x="3793675" y="3216014"/>
            <a:ext cx="19491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57" name="Google Shape;857;p65"/>
          <p:cNvSpPr txBox="1">
            <a:spLocks noGrp="1"/>
          </p:cNvSpPr>
          <p:nvPr>
            <p:ph type="subTitle" idx="1"/>
          </p:nvPr>
        </p:nvSpPr>
        <p:spPr>
          <a:xfrm>
            <a:off x="5105400" y="2669625"/>
            <a:ext cx="30405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858"/>
        <p:cNvGrpSpPr/>
        <p:nvPr/>
      </p:nvGrpSpPr>
      <p:grpSpPr>
        <a:xfrm>
          <a:off x="0" y="0"/>
          <a:ext cx="0" cy="0"/>
          <a:chOff x="0" y="0"/>
          <a:chExt cx="0" cy="0"/>
        </a:xfrm>
      </p:grpSpPr>
      <p:sp>
        <p:nvSpPr>
          <p:cNvPr id="859" name="Google Shape;859;p66"/>
          <p:cNvSpPr txBox="1">
            <a:spLocks noGrp="1"/>
          </p:cNvSpPr>
          <p:nvPr>
            <p:ph type="title"/>
          </p:nvPr>
        </p:nvSpPr>
        <p:spPr>
          <a:xfrm>
            <a:off x="726425" y="1625275"/>
            <a:ext cx="39567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0" name="Google Shape;860;p66"/>
          <p:cNvSpPr txBox="1">
            <a:spLocks noGrp="1"/>
          </p:cNvSpPr>
          <p:nvPr>
            <p:ph type="subTitle" idx="1"/>
          </p:nvPr>
        </p:nvSpPr>
        <p:spPr>
          <a:xfrm>
            <a:off x="726425" y="2573425"/>
            <a:ext cx="3956700" cy="99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1" name="Google Shape;861;p66"/>
          <p:cNvSpPr>
            <a:spLocks noGrp="1"/>
          </p:cNvSpPr>
          <p:nvPr>
            <p:ph type="pic" idx="2"/>
          </p:nvPr>
        </p:nvSpPr>
        <p:spPr>
          <a:xfrm>
            <a:off x="4961700" y="911525"/>
            <a:ext cx="3462300" cy="3462300"/>
          </a:xfrm>
          <a:prstGeom prst="ellipse">
            <a:avLst/>
          </a:prstGeom>
          <a:noFill/>
          <a:ln>
            <a:noFill/>
          </a:ln>
          <a:effectLst>
            <a:outerShdw blurRad="85725" dist="47625" dir="16680000" algn="bl" rotWithShape="0">
              <a:schemeClr val="dk1">
                <a:alpha val="69000"/>
              </a:schemeClr>
            </a:outerShdw>
          </a:effectLst>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862"/>
        <p:cNvGrpSpPr/>
        <p:nvPr/>
      </p:nvGrpSpPr>
      <p:grpSpPr>
        <a:xfrm>
          <a:off x="0" y="0"/>
          <a:ext cx="0" cy="0"/>
          <a:chOff x="0" y="0"/>
          <a:chExt cx="0" cy="0"/>
        </a:xfrm>
      </p:grpSpPr>
      <p:sp>
        <p:nvSpPr>
          <p:cNvPr id="863" name="Google Shape;863;p67"/>
          <p:cNvSpPr txBox="1">
            <a:spLocks noGrp="1"/>
          </p:cNvSpPr>
          <p:nvPr>
            <p:ph type="title"/>
          </p:nvPr>
        </p:nvSpPr>
        <p:spPr>
          <a:xfrm>
            <a:off x="1042475" y="1755425"/>
            <a:ext cx="3148800" cy="64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864" name="Google Shape;864;p67"/>
          <p:cNvSpPr txBox="1">
            <a:spLocks noGrp="1"/>
          </p:cNvSpPr>
          <p:nvPr>
            <p:ph type="subTitle" idx="1"/>
          </p:nvPr>
        </p:nvSpPr>
        <p:spPr>
          <a:xfrm>
            <a:off x="1042475" y="2403965"/>
            <a:ext cx="31488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865" name="Google Shape;865;p67"/>
          <p:cNvGrpSpPr/>
          <p:nvPr/>
        </p:nvGrpSpPr>
        <p:grpSpPr>
          <a:xfrm>
            <a:off x="-298468" y="-381007"/>
            <a:ext cx="9747278" cy="5767775"/>
            <a:chOff x="-298468" y="-381007"/>
            <a:chExt cx="9747278" cy="5767775"/>
          </a:xfrm>
        </p:grpSpPr>
        <p:grpSp>
          <p:nvGrpSpPr>
            <p:cNvPr id="866" name="Google Shape;866;p67"/>
            <p:cNvGrpSpPr/>
            <p:nvPr/>
          </p:nvGrpSpPr>
          <p:grpSpPr>
            <a:xfrm rot="10800000" flipH="1">
              <a:off x="-2" y="-160"/>
              <a:ext cx="5182143" cy="1034046"/>
              <a:chOff x="-969650" y="4469200"/>
              <a:chExt cx="3379291" cy="674305"/>
            </a:xfrm>
          </p:grpSpPr>
          <p:sp>
            <p:nvSpPr>
              <p:cNvPr id="867" name="Google Shape;867;p67"/>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7"/>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67"/>
            <p:cNvSpPr/>
            <p:nvPr/>
          </p:nvSpPr>
          <p:spPr>
            <a:xfrm rot="-1201544" flipH="1">
              <a:off x="7599615" y="-1159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7"/>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67"/>
            <p:cNvGrpSpPr/>
            <p:nvPr/>
          </p:nvGrpSpPr>
          <p:grpSpPr>
            <a:xfrm rot="-1201454" flipH="1">
              <a:off x="7849177" y="123204"/>
              <a:ext cx="449628" cy="449628"/>
              <a:chOff x="1455618" y="1674938"/>
              <a:chExt cx="449651" cy="449651"/>
            </a:xfrm>
          </p:grpSpPr>
          <p:sp>
            <p:nvSpPr>
              <p:cNvPr id="872" name="Google Shape;872;p67"/>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7"/>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67"/>
            <p:cNvGrpSpPr/>
            <p:nvPr/>
          </p:nvGrpSpPr>
          <p:grpSpPr>
            <a:xfrm>
              <a:off x="911992" y="4706381"/>
              <a:ext cx="265834" cy="265834"/>
              <a:chOff x="1930662" y="2441838"/>
              <a:chExt cx="449651" cy="449651"/>
            </a:xfrm>
          </p:grpSpPr>
          <p:sp>
            <p:nvSpPr>
              <p:cNvPr id="875" name="Google Shape;875;p67"/>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7"/>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67"/>
            <p:cNvGrpSpPr/>
            <p:nvPr/>
          </p:nvGrpSpPr>
          <p:grpSpPr>
            <a:xfrm>
              <a:off x="130138" y="3479461"/>
              <a:ext cx="478474" cy="478519"/>
              <a:chOff x="1930662" y="2441838"/>
              <a:chExt cx="449651" cy="449651"/>
            </a:xfrm>
          </p:grpSpPr>
          <p:sp>
            <p:nvSpPr>
              <p:cNvPr id="878" name="Google Shape;878;p67"/>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7"/>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880"/>
        <p:cNvGrpSpPr/>
        <p:nvPr/>
      </p:nvGrpSpPr>
      <p:grpSpPr>
        <a:xfrm>
          <a:off x="0" y="0"/>
          <a:ext cx="0" cy="0"/>
          <a:chOff x="0" y="0"/>
          <a:chExt cx="0" cy="0"/>
        </a:xfrm>
      </p:grpSpPr>
      <p:sp>
        <p:nvSpPr>
          <p:cNvPr id="881" name="Google Shape;881;p68"/>
          <p:cNvSpPr txBox="1">
            <a:spLocks noGrp="1"/>
          </p:cNvSpPr>
          <p:nvPr>
            <p:ph type="title"/>
          </p:nvPr>
        </p:nvSpPr>
        <p:spPr>
          <a:xfrm>
            <a:off x="5028725" y="1755425"/>
            <a:ext cx="3177600" cy="64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882" name="Google Shape;882;p68"/>
          <p:cNvSpPr txBox="1">
            <a:spLocks noGrp="1"/>
          </p:cNvSpPr>
          <p:nvPr>
            <p:ph type="subTitle" idx="1"/>
          </p:nvPr>
        </p:nvSpPr>
        <p:spPr>
          <a:xfrm>
            <a:off x="5028725" y="2403965"/>
            <a:ext cx="31776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83" name="Google Shape;883;p68"/>
          <p:cNvSpPr/>
          <p:nvPr/>
        </p:nvSpPr>
        <p:spPr>
          <a:xfrm rot="-1201544" flipH="1">
            <a:off x="7613390"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8"/>
          <p:cNvSpPr/>
          <p:nvPr/>
        </p:nvSpPr>
        <p:spPr>
          <a:xfrm>
            <a:off x="-240285" y="-7787"/>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68"/>
          <p:cNvGrpSpPr/>
          <p:nvPr/>
        </p:nvGrpSpPr>
        <p:grpSpPr>
          <a:xfrm rot="-1201454" flipH="1">
            <a:off x="8605952" y="113804"/>
            <a:ext cx="449628" cy="449628"/>
            <a:chOff x="1455618" y="1674938"/>
            <a:chExt cx="449651" cy="449651"/>
          </a:xfrm>
        </p:grpSpPr>
        <p:sp>
          <p:nvSpPr>
            <p:cNvPr id="886" name="Google Shape;886;p68"/>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8"/>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68"/>
          <p:cNvGrpSpPr/>
          <p:nvPr/>
        </p:nvGrpSpPr>
        <p:grpSpPr>
          <a:xfrm>
            <a:off x="523675" y="235313"/>
            <a:ext cx="505975" cy="499100"/>
            <a:chOff x="4287650" y="1268400"/>
            <a:chExt cx="505975" cy="499100"/>
          </a:xfrm>
        </p:grpSpPr>
        <p:sp>
          <p:nvSpPr>
            <p:cNvPr id="889" name="Google Shape;889;p68"/>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8"/>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8"/>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8"/>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8"/>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8"/>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8"/>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8"/>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8"/>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68"/>
          <p:cNvGrpSpPr/>
          <p:nvPr/>
        </p:nvGrpSpPr>
        <p:grpSpPr>
          <a:xfrm>
            <a:off x="-727227" y="4131740"/>
            <a:ext cx="5182143" cy="1034046"/>
            <a:chOff x="-969650" y="4469200"/>
            <a:chExt cx="3379291" cy="674305"/>
          </a:xfrm>
        </p:grpSpPr>
        <p:sp>
          <p:nvSpPr>
            <p:cNvPr id="899" name="Google Shape;899;p68"/>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8"/>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901"/>
        <p:cNvGrpSpPr/>
        <p:nvPr/>
      </p:nvGrpSpPr>
      <p:grpSpPr>
        <a:xfrm>
          <a:off x="0" y="0"/>
          <a:ext cx="0" cy="0"/>
          <a:chOff x="0" y="0"/>
          <a:chExt cx="0" cy="0"/>
        </a:xfrm>
      </p:grpSpPr>
      <p:sp>
        <p:nvSpPr>
          <p:cNvPr id="902" name="Google Shape;902;p69"/>
          <p:cNvSpPr txBox="1">
            <a:spLocks noGrp="1"/>
          </p:cNvSpPr>
          <p:nvPr>
            <p:ph type="title"/>
          </p:nvPr>
        </p:nvSpPr>
        <p:spPr>
          <a:xfrm>
            <a:off x="720000" y="1755425"/>
            <a:ext cx="4107900" cy="648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903" name="Google Shape;903;p69"/>
          <p:cNvSpPr txBox="1">
            <a:spLocks noGrp="1"/>
          </p:cNvSpPr>
          <p:nvPr>
            <p:ph type="subTitle" idx="1"/>
          </p:nvPr>
        </p:nvSpPr>
        <p:spPr>
          <a:xfrm>
            <a:off x="720000" y="2403971"/>
            <a:ext cx="4107900" cy="133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904" name="Google Shape;904;p69"/>
          <p:cNvSpPr/>
          <p:nvPr/>
        </p:nvSpPr>
        <p:spPr>
          <a:xfrm rot="-3380957" flipH="1">
            <a:off x="7663306" y="-39440"/>
            <a:ext cx="1727463" cy="1015834"/>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9"/>
          <p:cNvSpPr/>
          <p:nvPr/>
        </p:nvSpPr>
        <p:spPr>
          <a:xfrm>
            <a:off x="-266860" y="-1518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69"/>
          <p:cNvGrpSpPr/>
          <p:nvPr/>
        </p:nvGrpSpPr>
        <p:grpSpPr>
          <a:xfrm>
            <a:off x="153075" y="618763"/>
            <a:ext cx="505975" cy="499100"/>
            <a:chOff x="4287650" y="1268400"/>
            <a:chExt cx="505975" cy="499100"/>
          </a:xfrm>
        </p:grpSpPr>
        <p:sp>
          <p:nvSpPr>
            <p:cNvPr id="907" name="Google Shape;907;p6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69"/>
          <p:cNvGrpSpPr/>
          <p:nvPr/>
        </p:nvGrpSpPr>
        <p:grpSpPr>
          <a:xfrm>
            <a:off x="2798935" y="235321"/>
            <a:ext cx="289266" cy="285335"/>
            <a:chOff x="4287650" y="1268400"/>
            <a:chExt cx="505975" cy="499100"/>
          </a:xfrm>
        </p:grpSpPr>
        <p:sp>
          <p:nvSpPr>
            <p:cNvPr id="917" name="Google Shape;917;p6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69"/>
          <p:cNvGrpSpPr/>
          <p:nvPr/>
        </p:nvGrpSpPr>
        <p:grpSpPr>
          <a:xfrm rot="-1201454" flipH="1">
            <a:off x="8550899" y="283929"/>
            <a:ext cx="449628" cy="449628"/>
            <a:chOff x="1455618" y="1674938"/>
            <a:chExt cx="449651" cy="449651"/>
          </a:xfrm>
        </p:grpSpPr>
        <p:sp>
          <p:nvSpPr>
            <p:cNvPr id="927" name="Google Shape;927;p69"/>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9"/>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929"/>
        <p:cNvGrpSpPr/>
        <p:nvPr/>
      </p:nvGrpSpPr>
      <p:grpSpPr>
        <a:xfrm>
          <a:off x="0" y="0"/>
          <a:ext cx="0" cy="0"/>
          <a:chOff x="0" y="0"/>
          <a:chExt cx="0" cy="0"/>
        </a:xfrm>
      </p:grpSpPr>
      <p:sp>
        <p:nvSpPr>
          <p:cNvPr id="930" name="Google Shape;930;p70"/>
          <p:cNvSpPr txBox="1">
            <a:spLocks noGrp="1"/>
          </p:cNvSpPr>
          <p:nvPr>
            <p:ph type="title"/>
          </p:nvPr>
        </p:nvSpPr>
        <p:spPr>
          <a:xfrm>
            <a:off x="720000" y="540000"/>
            <a:ext cx="443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1" name="Google Shape;931;p70"/>
          <p:cNvSpPr txBox="1">
            <a:spLocks noGrp="1"/>
          </p:cNvSpPr>
          <p:nvPr>
            <p:ph type="body" idx="1"/>
          </p:nvPr>
        </p:nvSpPr>
        <p:spPr>
          <a:xfrm>
            <a:off x="720000" y="1215175"/>
            <a:ext cx="4439700" cy="1513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1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p:cSld name="CUSTOM_12_1_1">
    <p:spTree>
      <p:nvGrpSpPr>
        <p:cNvPr id="1" name="Shape 932"/>
        <p:cNvGrpSpPr/>
        <p:nvPr/>
      </p:nvGrpSpPr>
      <p:grpSpPr>
        <a:xfrm>
          <a:off x="0" y="0"/>
          <a:ext cx="0" cy="0"/>
          <a:chOff x="0" y="0"/>
          <a:chExt cx="0" cy="0"/>
        </a:xfrm>
      </p:grpSpPr>
      <p:sp>
        <p:nvSpPr>
          <p:cNvPr id="933" name="Google Shape;933;p71"/>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4" name="Google Shape;934;p71"/>
          <p:cNvSpPr txBox="1">
            <a:spLocks noGrp="1"/>
          </p:cNvSpPr>
          <p:nvPr>
            <p:ph type="body" idx="1"/>
          </p:nvPr>
        </p:nvSpPr>
        <p:spPr>
          <a:xfrm>
            <a:off x="925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sp>
        <p:nvSpPr>
          <p:cNvPr id="935" name="Google Shape;935;p71"/>
          <p:cNvSpPr txBox="1">
            <a:spLocks noGrp="1"/>
          </p:cNvSpPr>
          <p:nvPr>
            <p:ph type="body" idx="2"/>
          </p:nvPr>
        </p:nvSpPr>
        <p:spPr>
          <a:xfrm>
            <a:off x="4777770" y="1476625"/>
            <a:ext cx="3442800" cy="2686200"/>
          </a:xfrm>
          <a:prstGeom prst="rect">
            <a:avLst/>
          </a:prstGeom>
        </p:spPr>
        <p:txBody>
          <a:bodyPr spcFirstLastPara="1" wrap="square" lIns="91425" tIns="91425" rIns="91425" bIns="91425" anchor="b" anchorCtr="0">
            <a:noAutofit/>
          </a:bodyPr>
          <a:lstStyle>
            <a:lvl1pPr marL="457200" lvl="0" indent="-292100" rtl="0">
              <a:spcBef>
                <a:spcPts val="0"/>
              </a:spcBef>
              <a:spcAft>
                <a:spcPts val="0"/>
              </a:spcAft>
              <a:buClr>
                <a:srgbClr val="595959"/>
              </a:buClr>
              <a:buSzPts val="1000"/>
              <a:buFont typeface="Anaheim"/>
              <a:buChar char="●"/>
              <a:defRPr/>
            </a:lvl1pPr>
            <a:lvl2pPr marL="914400" lvl="1" indent="-317500" rtl="0">
              <a:spcBef>
                <a:spcPts val="0"/>
              </a:spcBef>
              <a:spcAft>
                <a:spcPts val="0"/>
              </a:spcAft>
              <a:buClr>
                <a:srgbClr val="595959"/>
              </a:buClr>
              <a:buSzPts val="1400"/>
              <a:buFont typeface="Anaheim"/>
              <a:buChar char="○"/>
              <a:defRPr/>
            </a:lvl2pPr>
            <a:lvl3pPr marL="1371600" lvl="2" indent="-317500" rtl="0">
              <a:spcBef>
                <a:spcPts val="0"/>
              </a:spcBef>
              <a:spcAft>
                <a:spcPts val="0"/>
              </a:spcAft>
              <a:buClr>
                <a:srgbClr val="595959"/>
              </a:buClr>
              <a:buSzPts val="1400"/>
              <a:buFont typeface="Anaheim"/>
              <a:buChar char="■"/>
              <a:defRPr/>
            </a:lvl3pPr>
            <a:lvl4pPr marL="1828800" lvl="3" indent="-317500" rtl="0">
              <a:spcBef>
                <a:spcPts val="0"/>
              </a:spcBef>
              <a:spcAft>
                <a:spcPts val="0"/>
              </a:spcAft>
              <a:buClr>
                <a:srgbClr val="595959"/>
              </a:buClr>
              <a:buSzPts val="1400"/>
              <a:buFont typeface="Anaheim"/>
              <a:buChar char="●"/>
              <a:defRPr/>
            </a:lvl4pPr>
            <a:lvl5pPr marL="2286000" lvl="4" indent="-317500" rtl="0">
              <a:spcBef>
                <a:spcPts val="0"/>
              </a:spcBef>
              <a:spcAft>
                <a:spcPts val="0"/>
              </a:spcAft>
              <a:buClr>
                <a:srgbClr val="595959"/>
              </a:buClr>
              <a:buSzPts val="1400"/>
              <a:buFont typeface="Anaheim"/>
              <a:buChar char="○"/>
              <a:defRPr/>
            </a:lvl5pPr>
            <a:lvl6pPr marL="2743200" lvl="5" indent="-317500" rtl="0">
              <a:spcBef>
                <a:spcPts val="0"/>
              </a:spcBef>
              <a:spcAft>
                <a:spcPts val="0"/>
              </a:spcAft>
              <a:buClr>
                <a:srgbClr val="595959"/>
              </a:buClr>
              <a:buSzPts val="1400"/>
              <a:buFont typeface="Anaheim"/>
              <a:buChar char="■"/>
              <a:defRPr/>
            </a:lvl6pPr>
            <a:lvl7pPr marL="3200400" lvl="6" indent="-317500" rtl="0">
              <a:spcBef>
                <a:spcPts val="0"/>
              </a:spcBef>
              <a:spcAft>
                <a:spcPts val="0"/>
              </a:spcAft>
              <a:buClr>
                <a:srgbClr val="595959"/>
              </a:buClr>
              <a:buSzPts val="1400"/>
              <a:buFont typeface="Anaheim"/>
              <a:buChar char="●"/>
              <a:defRPr/>
            </a:lvl7pPr>
            <a:lvl8pPr marL="3657600" lvl="7" indent="-317500" rtl="0">
              <a:spcBef>
                <a:spcPts val="0"/>
              </a:spcBef>
              <a:spcAft>
                <a:spcPts val="0"/>
              </a:spcAft>
              <a:buClr>
                <a:srgbClr val="595959"/>
              </a:buClr>
              <a:buSzPts val="1400"/>
              <a:buFont typeface="Anaheim"/>
              <a:buChar char="○"/>
              <a:defRPr/>
            </a:lvl8pPr>
            <a:lvl9pPr marL="4114800" lvl="8" indent="-317500" rtl="0">
              <a:spcBef>
                <a:spcPts val="0"/>
              </a:spcBef>
              <a:spcAft>
                <a:spcPts val="0"/>
              </a:spcAft>
              <a:buClr>
                <a:srgbClr val="595959"/>
              </a:buClr>
              <a:buSzPts val="1400"/>
              <a:buFont typeface="Anaheim"/>
              <a:buChar char="■"/>
              <a:defRPr/>
            </a:lvl9pPr>
          </a:lstStyle>
          <a:p>
            <a:endParaRPr/>
          </a:p>
        </p:txBody>
      </p:sp>
      <p:grpSp>
        <p:nvGrpSpPr>
          <p:cNvPr id="936" name="Google Shape;936;p71"/>
          <p:cNvGrpSpPr/>
          <p:nvPr/>
        </p:nvGrpSpPr>
        <p:grpSpPr>
          <a:xfrm>
            <a:off x="0" y="0"/>
            <a:ext cx="9254033" cy="5193752"/>
            <a:chOff x="0" y="0"/>
            <a:chExt cx="9254033" cy="5193752"/>
          </a:xfrm>
        </p:grpSpPr>
        <p:grpSp>
          <p:nvGrpSpPr>
            <p:cNvPr id="937" name="Google Shape;937;p71"/>
            <p:cNvGrpSpPr/>
            <p:nvPr/>
          </p:nvGrpSpPr>
          <p:grpSpPr>
            <a:xfrm>
              <a:off x="8322800" y="133475"/>
              <a:ext cx="643650" cy="627675"/>
              <a:chOff x="6428950" y="2529975"/>
              <a:chExt cx="643650" cy="627675"/>
            </a:xfrm>
          </p:grpSpPr>
          <p:sp>
            <p:nvSpPr>
              <p:cNvPr id="938" name="Google Shape;938;p71"/>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1"/>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1"/>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1"/>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1"/>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1"/>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1"/>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1"/>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1"/>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1"/>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1"/>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71"/>
            <p:cNvGrpSpPr/>
            <p:nvPr/>
          </p:nvGrpSpPr>
          <p:grpSpPr>
            <a:xfrm>
              <a:off x="165550" y="659075"/>
              <a:ext cx="514475" cy="520550"/>
              <a:chOff x="719125" y="4242750"/>
              <a:chExt cx="514475" cy="520550"/>
            </a:xfrm>
          </p:grpSpPr>
          <p:sp>
            <p:nvSpPr>
              <p:cNvPr id="950" name="Google Shape;950;p71"/>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1"/>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1"/>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1"/>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1"/>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1"/>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1"/>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71"/>
            <p:cNvGrpSpPr/>
            <p:nvPr/>
          </p:nvGrpSpPr>
          <p:grpSpPr>
            <a:xfrm rot="10800000">
              <a:off x="0" y="0"/>
              <a:ext cx="3379291" cy="674305"/>
              <a:chOff x="-969650" y="4469200"/>
              <a:chExt cx="3379291" cy="674305"/>
            </a:xfrm>
          </p:grpSpPr>
          <p:sp>
            <p:nvSpPr>
              <p:cNvPr id="958" name="Google Shape;958;p71"/>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1"/>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71"/>
            <p:cNvSpPr/>
            <p:nvPr/>
          </p:nvSpPr>
          <p:spPr>
            <a:xfrm rot="560471" flipH="1">
              <a:off x="7455545" y="40444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71"/>
            <p:cNvGrpSpPr/>
            <p:nvPr/>
          </p:nvGrpSpPr>
          <p:grpSpPr>
            <a:xfrm rot="560788" flipH="1">
              <a:off x="8439085" y="4435959"/>
              <a:ext cx="449640" cy="449640"/>
              <a:chOff x="1455618" y="1674938"/>
              <a:chExt cx="449651" cy="449651"/>
            </a:xfrm>
          </p:grpSpPr>
          <p:sp>
            <p:nvSpPr>
              <p:cNvPr id="962" name="Google Shape;962;p71"/>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1"/>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964"/>
        <p:cNvGrpSpPr/>
        <p:nvPr/>
      </p:nvGrpSpPr>
      <p:grpSpPr>
        <a:xfrm>
          <a:off x="0" y="0"/>
          <a:ext cx="0" cy="0"/>
          <a:chOff x="0" y="0"/>
          <a:chExt cx="0" cy="0"/>
        </a:xfrm>
      </p:grpSpPr>
      <p:sp>
        <p:nvSpPr>
          <p:cNvPr id="965" name="Google Shape;965;p72"/>
          <p:cNvSpPr txBox="1">
            <a:spLocks noGrp="1"/>
          </p:cNvSpPr>
          <p:nvPr>
            <p:ph type="title"/>
          </p:nvPr>
        </p:nvSpPr>
        <p:spPr>
          <a:xfrm>
            <a:off x="720000" y="46380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66" name="Google Shape;966;p72"/>
          <p:cNvSpPr txBox="1">
            <a:spLocks noGrp="1"/>
          </p:cNvSpPr>
          <p:nvPr>
            <p:ph type="body" idx="1"/>
          </p:nvPr>
        </p:nvSpPr>
        <p:spPr>
          <a:xfrm>
            <a:off x="720000" y="1207550"/>
            <a:ext cx="3852000" cy="325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67" name="Google Shape;967;p72"/>
          <p:cNvSpPr txBox="1">
            <a:spLocks noGrp="1"/>
          </p:cNvSpPr>
          <p:nvPr>
            <p:ph type="body" idx="2"/>
          </p:nvPr>
        </p:nvSpPr>
        <p:spPr>
          <a:xfrm>
            <a:off x="4572000" y="1298425"/>
            <a:ext cx="3852000" cy="3130500"/>
          </a:xfrm>
          <a:prstGeom prst="rect">
            <a:avLst/>
          </a:prstGeom>
        </p:spPr>
        <p:txBody>
          <a:bodyPr spcFirstLastPara="1" wrap="square" lIns="91425" tIns="91425" rIns="91425" bIns="91425" anchor="b" anchorCtr="0">
            <a:noAutofit/>
          </a:bodyPr>
          <a:lstStyle>
            <a:lvl1pPr marL="457200" lvl="0" indent="-304800" rtl="0">
              <a:spcBef>
                <a:spcPts val="0"/>
              </a:spcBef>
              <a:spcAft>
                <a:spcPts val="0"/>
              </a:spcAft>
              <a:buClr>
                <a:schemeClr val="lt2"/>
              </a:buClr>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968"/>
        <p:cNvGrpSpPr/>
        <p:nvPr/>
      </p:nvGrpSpPr>
      <p:grpSpPr>
        <a:xfrm>
          <a:off x="0" y="0"/>
          <a:ext cx="0" cy="0"/>
          <a:chOff x="0" y="0"/>
          <a:chExt cx="0" cy="0"/>
        </a:xfrm>
      </p:grpSpPr>
      <p:sp>
        <p:nvSpPr>
          <p:cNvPr id="969" name="Google Shape;969;p73"/>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0" name="Google Shape;970;p73"/>
          <p:cNvSpPr txBox="1">
            <a:spLocks noGrp="1"/>
          </p:cNvSpPr>
          <p:nvPr>
            <p:ph type="title" idx="2"/>
          </p:nvPr>
        </p:nvSpPr>
        <p:spPr>
          <a:xfrm>
            <a:off x="800688"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71" name="Google Shape;971;p73"/>
          <p:cNvSpPr txBox="1">
            <a:spLocks noGrp="1"/>
          </p:cNvSpPr>
          <p:nvPr>
            <p:ph type="subTitle" idx="1"/>
          </p:nvPr>
        </p:nvSpPr>
        <p:spPr>
          <a:xfrm>
            <a:off x="800688"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2" name="Google Shape;972;p73"/>
          <p:cNvSpPr txBox="1">
            <a:spLocks noGrp="1"/>
          </p:cNvSpPr>
          <p:nvPr>
            <p:ph type="title" idx="3"/>
          </p:nvPr>
        </p:nvSpPr>
        <p:spPr>
          <a:xfrm>
            <a:off x="3484554"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73" name="Google Shape;973;p73"/>
          <p:cNvSpPr txBox="1">
            <a:spLocks noGrp="1"/>
          </p:cNvSpPr>
          <p:nvPr>
            <p:ph type="subTitle" idx="4"/>
          </p:nvPr>
        </p:nvSpPr>
        <p:spPr>
          <a:xfrm>
            <a:off x="3484554"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4" name="Google Shape;974;p73"/>
          <p:cNvSpPr txBox="1">
            <a:spLocks noGrp="1"/>
          </p:cNvSpPr>
          <p:nvPr>
            <p:ph type="title" idx="5"/>
          </p:nvPr>
        </p:nvSpPr>
        <p:spPr>
          <a:xfrm>
            <a:off x="6162581" y="3153704"/>
            <a:ext cx="2182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75" name="Google Shape;975;p73"/>
          <p:cNvSpPr txBox="1">
            <a:spLocks noGrp="1"/>
          </p:cNvSpPr>
          <p:nvPr>
            <p:ph type="subTitle" idx="6"/>
          </p:nvPr>
        </p:nvSpPr>
        <p:spPr>
          <a:xfrm>
            <a:off x="6162581" y="3746695"/>
            <a:ext cx="2182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76" name="Google Shape;976;p73"/>
          <p:cNvGrpSpPr/>
          <p:nvPr/>
        </p:nvGrpSpPr>
        <p:grpSpPr>
          <a:xfrm>
            <a:off x="-212435" y="-172150"/>
            <a:ext cx="9356435" cy="5149788"/>
            <a:chOff x="-212435" y="-172150"/>
            <a:chExt cx="9356435" cy="5149788"/>
          </a:xfrm>
        </p:grpSpPr>
        <p:grpSp>
          <p:nvGrpSpPr>
            <p:cNvPr id="977" name="Google Shape;977;p73"/>
            <p:cNvGrpSpPr/>
            <p:nvPr/>
          </p:nvGrpSpPr>
          <p:grpSpPr>
            <a:xfrm>
              <a:off x="6414688" y="-172150"/>
              <a:ext cx="2729312" cy="1071750"/>
              <a:chOff x="6414688" y="-172150"/>
              <a:chExt cx="2729312" cy="1071750"/>
            </a:xfrm>
          </p:grpSpPr>
          <p:sp>
            <p:nvSpPr>
              <p:cNvPr id="978" name="Google Shape;978;p73"/>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3"/>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73"/>
            <p:cNvSpPr/>
            <p:nvPr/>
          </p:nvSpPr>
          <p:spPr>
            <a:xfrm>
              <a:off x="-212435" y="5195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73"/>
            <p:cNvGrpSpPr/>
            <p:nvPr/>
          </p:nvGrpSpPr>
          <p:grpSpPr>
            <a:xfrm flipH="1">
              <a:off x="778962" y="176588"/>
              <a:ext cx="449651" cy="449651"/>
              <a:chOff x="1930662" y="2441838"/>
              <a:chExt cx="449651" cy="449651"/>
            </a:xfrm>
          </p:grpSpPr>
          <p:sp>
            <p:nvSpPr>
              <p:cNvPr id="982" name="Google Shape;982;p73"/>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3"/>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3"/>
            <p:cNvGrpSpPr/>
            <p:nvPr/>
          </p:nvGrpSpPr>
          <p:grpSpPr>
            <a:xfrm>
              <a:off x="7880550" y="4478538"/>
              <a:ext cx="505975" cy="499100"/>
              <a:chOff x="4287650" y="1268400"/>
              <a:chExt cx="505975" cy="499100"/>
            </a:xfrm>
          </p:grpSpPr>
          <p:sp>
            <p:nvSpPr>
              <p:cNvPr id="985" name="Google Shape;985;p73"/>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3"/>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3"/>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3"/>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3"/>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3"/>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3"/>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3"/>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3"/>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994"/>
        <p:cNvGrpSpPr/>
        <p:nvPr/>
      </p:nvGrpSpPr>
      <p:grpSpPr>
        <a:xfrm>
          <a:off x="0" y="0"/>
          <a:ext cx="0" cy="0"/>
          <a:chOff x="0" y="0"/>
          <a:chExt cx="0" cy="0"/>
        </a:xfrm>
      </p:grpSpPr>
      <p:sp>
        <p:nvSpPr>
          <p:cNvPr id="995" name="Google Shape;995;p74"/>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6" name="Google Shape;996;p74"/>
          <p:cNvSpPr txBox="1">
            <a:spLocks noGrp="1"/>
          </p:cNvSpPr>
          <p:nvPr>
            <p:ph type="title" idx="2"/>
          </p:nvPr>
        </p:nvSpPr>
        <p:spPr>
          <a:xfrm>
            <a:off x="1154898"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97" name="Google Shape;997;p74"/>
          <p:cNvSpPr txBox="1">
            <a:spLocks noGrp="1"/>
          </p:cNvSpPr>
          <p:nvPr>
            <p:ph type="subTitle" idx="1"/>
          </p:nvPr>
        </p:nvSpPr>
        <p:spPr>
          <a:xfrm>
            <a:off x="1154898" y="3852262"/>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8" name="Google Shape;998;p74"/>
          <p:cNvSpPr txBox="1">
            <a:spLocks noGrp="1"/>
          </p:cNvSpPr>
          <p:nvPr>
            <p:ph type="title" idx="3"/>
          </p:nvPr>
        </p:nvSpPr>
        <p:spPr>
          <a:xfrm>
            <a:off x="3726750"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99" name="Google Shape;999;p74"/>
          <p:cNvSpPr txBox="1">
            <a:spLocks noGrp="1"/>
          </p:cNvSpPr>
          <p:nvPr>
            <p:ph type="subTitle" idx="4"/>
          </p:nvPr>
        </p:nvSpPr>
        <p:spPr>
          <a:xfrm>
            <a:off x="3726750" y="3852256"/>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0" name="Google Shape;1000;p74"/>
          <p:cNvSpPr txBox="1">
            <a:spLocks noGrp="1"/>
          </p:cNvSpPr>
          <p:nvPr>
            <p:ph type="title" idx="5"/>
          </p:nvPr>
        </p:nvSpPr>
        <p:spPr>
          <a:xfrm>
            <a:off x="6294461" y="3329673"/>
            <a:ext cx="1690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01" name="Google Shape;1001;p74"/>
          <p:cNvSpPr txBox="1">
            <a:spLocks noGrp="1"/>
          </p:cNvSpPr>
          <p:nvPr>
            <p:ph type="subTitle" idx="6"/>
          </p:nvPr>
        </p:nvSpPr>
        <p:spPr>
          <a:xfrm>
            <a:off x="6294461" y="3852262"/>
            <a:ext cx="16905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2" name="Google Shape;1002;p74"/>
          <p:cNvSpPr>
            <a:spLocks noGrp="1"/>
          </p:cNvSpPr>
          <p:nvPr>
            <p:ph type="pic" idx="7"/>
          </p:nvPr>
        </p:nvSpPr>
        <p:spPr>
          <a:xfrm>
            <a:off x="1242198"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sp>
        <p:nvSpPr>
          <p:cNvPr id="1003" name="Google Shape;1003;p74"/>
          <p:cNvSpPr>
            <a:spLocks noGrp="1"/>
          </p:cNvSpPr>
          <p:nvPr>
            <p:ph type="pic" idx="8"/>
          </p:nvPr>
        </p:nvSpPr>
        <p:spPr>
          <a:xfrm>
            <a:off x="3814050"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sp>
        <p:nvSpPr>
          <p:cNvPr id="1004" name="Google Shape;1004;p74"/>
          <p:cNvSpPr>
            <a:spLocks noGrp="1"/>
          </p:cNvSpPr>
          <p:nvPr>
            <p:ph type="pic" idx="9"/>
          </p:nvPr>
        </p:nvSpPr>
        <p:spPr>
          <a:xfrm>
            <a:off x="6381761" y="1457542"/>
            <a:ext cx="1515900" cy="1515900"/>
          </a:xfrm>
          <a:prstGeom prst="ellipse">
            <a:avLst/>
          </a:prstGeom>
          <a:noFill/>
          <a:ln w="76200" cap="flat" cmpd="sng">
            <a:solidFill>
              <a:schemeClr val="lt1"/>
            </a:solidFill>
            <a:prstDash val="solid"/>
            <a:round/>
            <a:headEnd type="none" w="sm" len="sm"/>
            <a:tailEnd type="none" w="sm" len="sm"/>
          </a:ln>
          <a:effectLst>
            <a:outerShdw blurRad="85725" dist="57150" dir="4500000" algn="bl" rotWithShape="0">
              <a:schemeClr val="dk1">
                <a:alpha val="70000"/>
              </a:schemeClr>
            </a:outerShdw>
          </a:effectLst>
        </p:spPr>
      </p:sp>
      <p:grpSp>
        <p:nvGrpSpPr>
          <p:cNvPr id="1005" name="Google Shape;1005;p74"/>
          <p:cNvGrpSpPr/>
          <p:nvPr/>
        </p:nvGrpSpPr>
        <p:grpSpPr>
          <a:xfrm>
            <a:off x="-298468" y="-479832"/>
            <a:ext cx="9711935" cy="5866600"/>
            <a:chOff x="-298468" y="-479832"/>
            <a:chExt cx="9711935" cy="5866600"/>
          </a:xfrm>
        </p:grpSpPr>
        <p:sp>
          <p:nvSpPr>
            <p:cNvPr id="1006" name="Google Shape;1006;p74"/>
            <p:cNvSpPr/>
            <p:nvPr/>
          </p:nvSpPr>
          <p:spPr>
            <a:xfrm rot="1201544">
              <a:off x="-62098" y="-214760"/>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74"/>
            <p:cNvGrpSpPr/>
            <p:nvPr/>
          </p:nvGrpSpPr>
          <p:grpSpPr>
            <a:xfrm>
              <a:off x="8203925" y="131150"/>
              <a:ext cx="673525" cy="674200"/>
              <a:chOff x="9205725" y="3481225"/>
              <a:chExt cx="673525" cy="674200"/>
            </a:xfrm>
          </p:grpSpPr>
          <p:sp>
            <p:nvSpPr>
              <p:cNvPr id="1008" name="Google Shape;1008;p74"/>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4"/>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74"/>
            <p:cNvGrpSpPr/>
            <p:nvPr/>
          </p:nvGrpSpPr>
          <p:grpSpPr>
            <a:xfrm>
              <a:off x="8004075" y="3985064"/>
              <a:ext cx="1409392" cy="1400020"/>
              <a:chOff x="8111675" y="4035289"/>
              <a:chExt cx="1409392" cy="1400020"/>
            </a:xfrm>
          </p:grpSpPr>
          <p:grpSp>
            <p:nvGrpSpPr>
              <p:cNvPr id="1011" name="Google Shape;1011;p74"/>
              <p:cNvGrpSpPr/>
              <p:nvPr/>
            </p:nvGrpSpPr>
            <p:grpSpPr>
              <a:xfrm>
                <a:off x="8111675" y="4035289"/>
                <a:ext cx="1409392" cy="1400020"/>
                <a:chOff x="8036725" y="4101014"/>
                <a:chExt cx="1409392" cy="1400020"/>
              </a:xfrm>
            </p:grpSpPr>
            <p:sp>
              <p:nvSpPr>
                <p:cNvPr id="1012" name="Google Shape;1012;p74"/>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4"/>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4"/>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4"/>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4"/>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4"/>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4"/>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9" name="Google Shape;1019;p74"/>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74"/>
            <p:cNvGrpSpPr/>
            <p:nvPr/>
          </p:nvGrpSpPr>
          <p:grpSpPr>
            <a:xfrm flipH="1">
              <a:off x="91100" y="542750"/>
              <a:ext cx="723200" cy="721125"/>
              <a:chOff x="6356250" y="362625"/>
              <a:chExt cx="723200" cy="721125"/>
            </a:xfrm>
          </p:grpSpPr>
          <p:sp>
            <p:nvSpPr>
              <p:cNvPr id="1021" name="Google Shape;1021;p74"/>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4"/>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4"/>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74"/>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74"/>
            <p:cNvGrpSpPr/>
            <p:nvPr/>
          </p:nvGrpSpPr>
          <p:grpSpPr>
            <a:xfrm>
              <a:off x="911992" y="4706381"/>
              <a:ext cx="265834" cy="265834"/>
              <a:chOff x="1930662" y="2441838"/>
              <a:chExt cx="449651" cy="449651"/>
            </a:xfrm>
          </p:grpSpPr>
          <p:sp>
            <p:nvSpPr>
              <p:cNvPr id="1026" name="Google Shape;1026;p74"/>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4"/>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74"/>
            <p:cNvGrpSpPr/>
            <p:nvPr/>
          </p:nvGrpSpPr>
          <p:grpSpPr>
            <a:xfrm>
              <a:off x="130138" y="3479461"/>
              <a:ext cx="478474" cy="478519"/>
              <a:chOff x="1930662" y="2441838"/>
              <a:chExt cx="449651" cy="449651"/>
            </a:xfrm>
          </p:grpSpPr>
          <p:sp>
            <p:nvSpPr>
              <p:cNvPr id="1029" name="Google Shape;1029;p74"/>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4"/>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031"/>
        <p:cNvGrpSpPr/>
        <p:nvPr/>
      </p:nvGrpSpPr>
      <p:grpSpPr>
        <a:xfrm>
          <a:off x="0" y="0"/>
          <a:ext cx="0" cy="0"/>
          <a:chOff x="0" y="0"/>
          <a:chExt cx="0" cy="0"/>
        </a:xfrm>
      </p:grpSpPr>
      <p:sp>
        <p:nvSpPr>
          <p:cNvPr id="1032" name="Google Shape;1032;p75"/>
          <p:cNvSpPr txBox="1">
            <a:spLocks noGrp="1"/>
          </p:cNvSpPr>
          <p:nvPr>
            <p:ph type="title"/>
          </p:nvPr>
        </p:nvSpPr>
        <p:spPr>
          <a:xfrm>
            <a:off x="720000" y="4638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33" name="Google Shape;1033;p75"/>
          <p:cNvSpPr txBox="1">
            <a:spLocks noGrp="1"/>
          </p:cNvSpPr>
          <p:nvPr>
            <p:ph type="title" idx="2"/>
          </p:nvPr>
        </p:nvSpPr>
        <p:spPr>
          <a:xfrm>
            <a:off x="1274550" y="1746225"/>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34" name="Google Shape;1034;p75"/>
          <p:cNvSpPr txBox="1">
            <a:spLocks noGrp="1"/>
          </p:cNvSpPr>
          <p:nvPr>
            <p:ph type="subTitle" idx="1"/>
          </p:nvPr>
        </p:nvSpPr>
        <p:spPr>
          <a:xfrm>
            <a:off x="1274550" y="2332736"/>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5" name="Google Shape;1035;p75"/>
          <p:cNvSpPr txBox="1">
            <a:spLocks noGrp="1"/>
          </p:cNvSpPr>
          <p:nvPr>
            <p:ph type="title" idx="3"/>
          </p:nvPr>
        </p:nvSpPr>
        <p:spPr>
          <a:xfrm>
            <a:off x="5159800" y="1746225"/>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36" name="Google Shape;1036;p75"/>
          <p:cNvSpPr txBox="1">
            <a:spLocks noGrp="1"/>
          </p:cNvSpPr>
          <p:nvPr>
            <p:ph type="subTitle" idx="4"/>
          </p:nvPr>
        </p:nvSpPr>
        <p:spPr>
          <a:xfrm>
            <a:off x="5159800" y="2332737"/>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75"/>
          <p:cNvSpPr txBox="1">
            <a:spLocks noGrp="1"/>
          </p:cNvSpPr>
          <p:nvPr>
            <p:ph type="title" idx="5"/>
          </p:nvPr>
        </p:nvSpPr>
        <p:spPr>
          <a:xfrm>
            <a:off x="1274550" y="3184014"/>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38" name="Google Shape;1038;p75"/>
          <p:cNvSpPr txBox="1">
            <a:spLocks noGrp="1"/>
          </p:cNvSpPr>
          <p:nvPr>
            <p:ph type="subTitle" idx="6"/>
          </p:nvPr>
        </p:nvSpPr>
        <p:spPr>
          <a:xfrm>
            <a:off x="1274550" y="3766125"/>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9" name="Google Shape;1039;p75"/>
          <p:cNvSpPr txBox="1">
            <a:spLocks noGrp="1"/>
          </p:cNvSpPr>
          <p:nvPr>
            <p:ph type="title" idx="7"/>
          </p:nvPr>
        </p:nvSpPr>
        <p:spPr>
          <a:xfrm>
            <a:off x="5159800" y="3184016"/>
            <a:ext cx="27096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40" name="Google Shape;1040;p75"/>
          <p:cNvSpPr txBox="1">
            <a:spLocks noGrp="1"/>
          </p:cNvSpPr>
          <p:nvPr>
            <p:ph type="subTitle" idx="8"/>
          </p:nvPr>
        </p:nvSpPr>
        <p:spPr>
          <a:xfrm>
            <a:off x="5159800" y="3766128"/>
            <a:ext cx="2709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1" name="Google Shape;1041;p75"/>
          <p:cNvGrpSpPr/>
          <p:nvPr/>
        </p:nvGrpSpPr>
        <p:grpSpPr>
          <a:xfrm>
            <a:off x="-238325" y="-359857"/>
            <a:ext cx="9382320" cy="5503361"/>
            <a:chOff x="-238325" y="-359857"/>
            <a:chExt cx="9382320" cy="5503361"/>
          </a:xfrm>
        </p:grpSpPr>
        <p:sp>
          <p:nvSpPr>
            <p:cNvPr id="1042" name="Google Shape;1042;p75"/>
            <p:cNvSpPr/>
            <p:nvPr/>
          </p:nvSpPr>
          <p:spPr>
            <a:xfrm rot="1201544">
              <a:off x="-116613"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5"/>
            <p:cNvSpPr/>
            <p:nvPr/>
          </p:nvSpPr>
          <p:spPr>
            <a:xfrm flipH="1">
              <a:off x="7944988" y="-14740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75"/>
            <p:cNvGrpSpPr/>
            <p:nvPr/>
          </p:nvGrpSpPr>
          <p:grpSpPr>
            <a:xfrm>
              <a:off x="244872" y="973613"/>
              <a:ext cx="449651" cy="449651"/>
              <a:chOff x="1930662" y="2441838"/>
              <a:chExt cx="449651" cy="449651"/>
            </a:xfrm>
          </p:grpSpPr>
          <p:sp>
            <p:nvSpPr>
              <p:cNvPr id="1045" name="Google Shape;1045;p75"/>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5"/>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75"/>
            <p:cNvGrpSpPr/>
            <p:nvPr/>
          </p:nvGrpSpPr>
          <p:grpSpPr>
            <a:xfrm rot="1201454">
              <a:off x="168680" y="113804"/>
              <a:ext cx="449628" cy="449628"/>
              <a:chOff x="1455618" y="1674938"/>
              <a:chExt cx="449651" cy="449651"/>
            </a:xfrm>
          </p:grpSpPr>
          <p:sp>
            <p:nvSpPr>
              <p:cNvPr id="1048" name="Google Shape;1048;p75"/>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5"/>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75"/>
            <p:cNvGrpSpPr/>
            <p:nvPr/>
          </p:nvGrpSpPr>
          <p:grpSpPr>
            <a:xfrm flipH="1">
              <a:off x="8476635" y="436163"/>
              <a:ext cx="505975" cy="499100"/>
              <a:chOff x="4287650" y="1268400"/>
              <a:chExt cx="505975" cy="499100"/>
            </a:xfrm>
          </p:grpSpPr>
          <p:sp>
            <p:nvSpPr>
              <p:cNvPr id="1051" name="Google Shape;1051;p7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75"/>
            <p:cNvGrpSpPr/>
            <p:nvPr/>
          </p:nvGrpSpPr>
          <p:grpSpPr>
            <a:xfrm flipH="1">
              <a:off x="8627560" y="1382971"/>
              <a:ext cx="289266" cy="285335"/>
              <a:chOff x="4287650" y="1268400"/>
              <a:chExt cx="505975" cy="499100"/>
            </a:xfrm>
          </p:grpSpPr>
          <p:sp>
            <p:nvSpPr>
              <p:cNvPr id="1061" name="Google Shape;1061;p7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75"/>
            <p:cNvGrpSpPr/>
            <p:nvPr/>
          </p:nvGrpSpPr>
          <p:grpSpPr>
            <a:xfrm>
              <a:off x="0" y="4469200"/>
              <a:ext cx="3379291" cy="674305"/>
              <a:chOff x="-969650" y="4469200"/>
              <a:chExt cx="3379291" cy="674305"/>
            </a:xfrm>
          </p:grpSpPr>
          <p:sp>
            <p:nvSpPr>
              <p:cNvPr id="1071" name="Google Shape;1071;p75"/>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5"/>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073"/>
        <p:cNvGrpSpPr/>
        <p:nvPr/>
      </p:nvGrpSpPr>
      <p:grpSpPr>
        <a:xfrm>
          <a:off x="0" y="0"/>
          <a:ext cx="0" cy="0"/>
          <a:chOff x="0" y="0"/>
          <a:chExt cx="0" cy="0"/>
        </a:xfrm>
      </p:grpSpPr>
      <p:sp>
        <p:nvSpPr>
          <p:cNvPr id="1074" name="Google Shape;1074;p76"/>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5" name="Google Shape;1075;p76"/>
          <p:cNvSpPr txBox="1">
            <a:spLocks noGrp="1"/>
          </p:cNvSpPr>
          <p:nvPr>
            <p:ph type="title" idx="2"/>
          </p:nvPr>
        </p:nvSpPr>
        <p:spPr>
          <a:xfrm>
            <a:off x="788550"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76" name="Google Shape;1076;p76"/>
          <p:cNvSpPr txBox="1">
            <a:spLocks noGrp="1"/>
          </p:cNvSpPr>
          <p:nvPr>
            <p:ph type="subTitle" idx="1"/>
          </p:nvPr>
        </p:nvSpPr>
        <p:spPr>
          <a:xfrm>
            <a:off x="788550"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7" name="Google Shape;1077;p76"/>
          <p:cNvSpPr txBox="1">
            <a:spLocks noGrp="1"/>
          </p:cNvSpPr>
          <p:nvPr>
            <p:ph type="title" idx="3"/>
          </p:nvPr>
        </p:nvSpPr>
        <p:spPr>
          <a:xfrm>
            <a:off x="3466991"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78" name="Google Shape;1078;p76"/>
          <p:cNvSpPr txBox="1">
            <a:spLocks noGrp="1"/>
          </p:cNvSpPr>
          <p:nvPr>
            <p:ph type="subTitle" idx="4"/>
          </p:nvPr>
        </p:nvSpPr>
        <p:spPr>
          <a:xfrm>
            <a:off x="3466991"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9" name="Google Shape;1079;p76"/>
          <p:cNvSpPr txBox="1">
            <a:spLocks noGrp="1"/>
          </p:cNvSpPr>
          <p:nvPr>
            <p:ph type="title" idx="5"/>
          </p:nvPr>
        </p:nvSpPr>
        <p:spPr>
          <a:xfrm>
            <a:off x="788550" y="3169382"/>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80" name="Google Shape;1080;p76"/>
          <p:cNvSpPr txBox="1">
            <a:spLocks noGrp="1"/>
          </p:cNvSpPr>
          <p:nvPr>
            <p:ph type="subTitle" idx="6"/>
          </p:nvPr>
        </p:nvSpPr>
        <p:spPr>
          <a:xfrm>
            <a:off x="788550" y="3744977"/>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1" name="Google Shape;1081;p76"/>
          <p:cNvSpPr txBox="1">
            <a:spLocks noGrp="1"/>
          </p:cNvSpPr>
          <p:nvPr>
            <p:ph type="title" idx="7"/>
          </p:nvPr>
        </p:nvSpPr>
        <p:spPr>
          <a:xfrm>
            <a:off x="3466991" y="3169381"/>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82" name="Google Shape;1082;p76"/>
          <p:cNvSpPr txBox="1">
            <a:spLocks noGrp="1"/>
          </p:cNvSpPr>
          <p:nvPr>
            <p:ph type="subTitle" idx="8"/>
          </p:nvPr>
        </p:nvSpPr>
        <p:spPr>
          <a:xfrm>
            <a:off x="3466991" y="3744975"/>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3" name="Google Shape;1083;p76"/>
          <p:cNvSpPr txBox="1">
            <a:spLocks noGrp="1"/>
          </p:cNvSpPr>
          <p:nvPr>
            <p:ph type="title" idx="9"/>
          </p:nvPr>
        </p:nvSpPr>
        <p:spPr>
          <a:xfrm>
            <a:off x="6146175" y="1681900"/>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84" name="Google Shape;1084;p76"/>
          <p:cNvSpPr txBox="1">
            <a:spLocks noGrp="1"/>
          </p:cNvSpPr>
          <p:nvPr>
            <p:ph type="subTitle" idx="13"/>
          </p:nvPr>
        </p:nvSpPr>
        <p:spPr>
          <a:xfrm>
            <a:off x="6146175" y="2271803"/>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5" name="Google Shape;1085;p76"/>
          <p:cNvSpPr txBox="1">
            <a:spLocks noGrp="1"/>
          </p:cNvSpPr>
          <p:nvPr>
            <p:ph type="title" idx="14"/>
          </p:nvPr>
        </p:nvSpPr>
        <p:spPr>
          <a:xfrm>
            <a:off x="6146175" y="3169382"/>
            <a:ext cx="22095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86" name="Google Shape;1086;p76"/>
          <p:cNvSpPr txBox="1">
            <a:spLocks noGrp="1"/>
          </p:cNvSpPr>
          <p:nvPr>
            <p:ph type="subTitle" idx="15"/>
          </p:nvPr>
        </p:nvSpPr>
        <p:spPr>
          <a:xfrm>
            <a:off x="6146175" y="3744977"/>
            <a:ext cx="220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87" name="Google Shape;1087;p76"/>
          <p:cNvGrpSpPr/>
          <p:nvPr/>
        </p:nvGrpSpPr>
        <p:grpSpPr>
          <a:xfrm>
            <a:off x="-183810" y="-479832"/>
            <a:ext cx="9597278" cy="5864915"/>
            <a:chOff x="-183810" y="-479832"/>
            <a:chExt cx="9597278" cy="5864915"/>
          </a:xfrm>
        </p:grpSpPr>
        <p:sp>
          <p:nvSpPr>
            <p:cNvPr id="1088" name="Google Shape;1088;p76"/>
            <p:cNvSpPr/>
            <p:nvPr/>
          </p:nvSpPr>
          <p:spPr>
            <a:xfrm rot="1201544">
              <a:off x="-62098" y="-214760"/>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76"/>
            <p:cNvGrpSpPr/>
            <p:nvPr/>
          </p:nvGrpSpPr>
          <p:grpSpPr>
            <a:xfrm>
              <a:off x="8203925" y="131150"/>
              <a:ext cx="673525" cy="674200"/>
              <a:chOff x="9205725" y="3481225"/>
              <a:chExt cx="673525" cy="674200"/>
            </a:xfrm>
          </p:grpSpPr>
          <p:sp>
            <p:nvSpPr>
              <p:cNvPr id="1090" name="Google Shape;1090;p76"/>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6"/>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76"/>
            <p:cNvGrpSpPr/>
            <p:nvPr/>
          </p:nvGrpSpPr>
          <p:grpSpPr>
            <a:xfrm>
              <a:off x="8004075" y="3985064"/>
              <a:ext cx="1409392" cy="1400020"/>
              <a:chOff x="8111675" y="4035289"/>
              <a:chExt cx="1409392" cy="1400020"/>
            </a:xfrm>
          </p:grpSpPr>
          <p:grpSp>
            <p:nvGrpSpPr>
              <p:cNvPr id="1093" name="Google Shape;1093;p76"/>
              <p:cNvGrpSpPr/>
              <p:nvPr/>
            </p:nvGrpSpPr>
            <p:grpSpPr>
              <a:xfrm>
                <a:off x="8111675" y="4035289"/>
                <a:ext cx="1409392" cy="1400020"/>
                <a:chOff x="8036725" y="4101014"/>
                <a:chExt cx="1409392" cy="1400020"/>
              </a:xfrm>
            </p:grpSpPr>
            <p:sp>
              <p:nvSpPr>
                <p:cNvPr id="1094" name="Google Shape;1094;p76"/>
                <p:cNvSpPr/>
                <p:nvPr/>
              </p:nvSpPr>
              <p:spPr>
                <a:xfrm rot="-4686751" flipH="1">
                  <a:off x="8276151" y="4697578"/>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6"/>
                <p:cNvSpPr/>
                <p:nvPr/>
              </p:nvSpPr>
              <p:spPr>
                <a:xfrm rot="-4686751" flipH="1">
                  <a:off x="8356267" y="4634965"/>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6"/>
                <p:cNvSpPr/>
                <p:nvPr/>
              </p:nvSpPr>
              <p:spPr>
                <a:xfrm rot="-4686751" flipH="1">
                  <a:off x="8544259" y="4258538"/>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6"/>
                <p:cNvSpPr/>
                <p:nvPr/>
              </p:nvSpPr>
              <p:spPr>
                <a:xfrm rot="-4686751" flipH="1">
                  <a:off x="8442476" y="4346633"/>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6"/>
                <p:cNvSpPr/>
                <p:nvPr/>
              </p:nvSpPr>
              <p:spPr>
                <a:xfrm rot="-4686751" flipH="1">
                  <a:off x="8314878" y="4306925"/>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6"/>
                <p:cNvSpPr/>
                <p:nvPr/>
              </p:nvSpPr>
              <p:spPr>
                <a:xfrm rot="-4686751" flipH="1">
                  <a:off x="8342333" y="4384857"/>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6"/>
                <p:cNvSpPr/>
                <p:nvPr/>
              </p:nvSpPr>
              <p:spPr>
                <a:xfrm rot="-4686751" flipH="1">
                  <a:off x="8565918" y="4559076"/>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76"/>
              <p:cNvSpPr/>
              <p:nvPr/>
            </p:nvSpPr>
            <p:spPr>
              <a:xfrm flipH="1">
                <a:off x="8916272" y="4771225"/>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76"/>
            <p:cNvGrpSpPr/>
            <p:nvPr/>
          </p:nvGrpSpPr>
          <p:grpSpPr>
            <a:xfrm flipH="1">
              <a:off x="91100" y="542750"/>
              <a:ext cx="723200" cy="721125"/>
              <a:chOff x="6356250" y="362625"/>
              <a:chExt cx="723200" cy="721125"/>
            </a:xfrm>
          </p:grpSpPr>
          <p:sp>
            <p:nvSpPr>
              <p:cNvPr id="1103" name="Google Shape;1103;p76"/>
              <p:cNvSpPr/>
              <p:nvPr/>
            </p:nvSpPr>
            <p:spPr>
              <a:xfrm>
                <a:off x="6356250" y="362625"/>
                <a:ext cx="723200" cy="721125"/>
              </a:xfrm>
              <a:custGeom>
                <a:avLst/>
                <a:gdLst/>
                <a:ahLst/>
                <a:cxnLst/>
                <a:rect l="l" t="t" r="r" b="b"/>
                <a:pathLst>
                  <a:path w="28928" h="28845" extrusionOk="0">
                    <a:moveTo>
                      <a:pt x="27304" y="14591"/>
                    </a:moveTo>
                    <a:cubicBezTo>
                      <a:pt x="27780" y="14367"/>
                      <a:pt x="28228" y="14031"/>
                      <a:pt x="28508" y="13611"/>
                    </a:cubicBezTo>
                    <a:cubicBezTo>
                      <a:pt x="28676" y="13415"/>
                      <a:pt x="28760" y="13191"/>
                      <a:pt x="28844" y="12967"/>
                    </a:cubicBezTo>
                    <a:cubicBezTo>
                      <a:pt x="28928" y="12714"/>
                      <a:pt x="28928" y="12490"/>
                      <a:pt x="28900" y="12294"/>
                    </a:cubicBezTo>
                    <a:lnTo>
                      <a:pt x="28788" y="12294"/>
                    </a:lnTo>
                    <a:lnTo>
                      <a:pt x="28900" y="12266"/>
                    </a:lnTo>
                    <a:cubicBezTo>
                      <a:pt x="28844" y="11874"/>
                      <a:pt x="28564" y="11426"/>
                      <a:pt x="28144" y="11118"/>
                    </a:cubicBezTo>
                    <a:cubicBezTo>
                      <a:pt x="27948" y="10950"/>
                      <a:pt x="27724" y="10810"/>
                      <a:pt x="27472" y="10726"/>
                    </a:cubicBezTo>
                    <a:cubicBezTo>
                      <a:pt x="27248" y="10614"/>
                      <a:pt x="26968" y="10558"/>
                      <a:pt x="26716" y="10530"/>
                    </a:cubicBezTo>
                    <a:cubicBezTo>
                      <a:pt x="26156" y="10446"/>
                      <a:pt x="25567" y="10474"/>
                      <a:pt x="24923" y="10586"/>
                    </a:cubicBezTo>
                    <a:cubicBezTo>
                      <a:pt x="24783" y="10614"/>
                      <a:pt x="24643" y="10642"/>
                      <a:pt x="24503" y="10670"/>
                    </a:cubicBezTo>
                    <a:cubicBezTo>
                      <a:pt x="24643" y="10614"/>
                      <a:pt x="24755" y="10530"/>
                      <a:pt x="24895" y="10474"/>
                    </a:cubicBezTo>
                    <a:cubicBezTo>
                      <a:pt x="25455" y="10138"/>
                      <a:pt x="25904" y="9774"/>
                      <a:pt x="26296" y="9354"/>
                    </a:cubicBezTo>
                    <a:cubicBezTo>
                      <a:pt x="26464" y="9186"/>
                      <a:pt x="26632" y="8962"/>
                      <a:pt x="26744" y="8710"/>
                    </a:cubicBezTo>
                    <a:cubicBezTo>
                      <a:pt x="26884" y="8486"/>
                      <a:pt x="26968" y="8234"/>
                      <a:pt x="27024" y="7982"/>
                    </a:cubicBezTo>
                    <a:cubicBezTo>
                      <a:pt x="27108" y="7478"/>
                      <a:pt x="27052" y="6974"/>
                      <a:pt x="26828" y="6610"/>
                    </a:cubicBezTo>
                    <a:cubicBezTo>
                      <a:pt x="26716" y="6414"/>
                      <a:pt x="26548" y="6274"/>
                      <a:pt x="26352" y="6134"/>
                    </a:cubicBezTo>
                    <a:cubicBezTo>
                      <a:pt x="26156" y="5994"/>
                      <a:pt x="25932" y="5910"/>
                      <a:pt x="25679" y="5854"/>
                    </a:cubicBezTo>
                    <a:cubicBezTo>
                      <a:pt x="25427" y="5770"/>
                      <a:pt x="25175" y="5742"/>
                      <a:pt x="24895" y="5770"/>
                    </a:cubicBezTo>
                    <a:cubicBezTo>
                      <a:pt x="24643" y="5770"/>
                      <a:pt x="24363" y="5826"/>
                      <a:pt x="24111" y="5882"/>
                    </a:cubicBezTo>
                    <a:cubicBezTo>
                      <a:pt x="23383" y="6134"/>
                      <a:pt x="22711" y="6526"/>
                      <a:pt x="22151" y="6918"/>
                    </a:cubicBezTo>
                    <a:cubicBezTo>
                      <a:pt x="22263" y="6806"/>
                      <a:pt x="22347" y="6694"/>
                      <a:pt x="22403" y="6582"/>
                    </a:cubicBezTo>
                    <a:cubicBezTo>
                      <a:pt x="22795" y="6050"/>
                      <a:pt x="23075" y="5546"/>
                      <a:pt x="23243" y="5013"/>
                    </a:cubicBezTo>
                    <a:cubicBezTo>
                      <a:pt x="23439" y="4509"/>
                      <a:pt x="23467" y="3977"/>
                      <a:pt x="23355" y="3445"/>
                    </a:cubicBezTo>
                    <a:cubicBezTo>
                      <a:pt x="23299" y="3193"/>
                      <a:pt x="23215" y="2969"/>
                      <a:pt x="23075" y="2773"/>
                    </a:cubicBezTo>
                    <a:cubicBezTo>
                      <a:pt x="22963" y="2577"/>
                      <a:pt x="22823" y="2409"/>
                      <a:pt x="22599" y="2269"/>
                    </a:cubicBezTo>
                    <a:cubicBezTo>
                      <a:pt x="22459" y="2157"/>
                      <a:pt x="22235" y="2073"/>
                      <a:pt x="21983" y="2017"/>
                    </a:cubicBezTo>
                    <a:cubicBezTo>
                      <a:pt x="21759" y="1989"/>
                      <a:pt x="21507" y="1989"/>
                      <a:pt x="21255" y="2045"/>
                    </a:cubicBezTo>
                    <a:cubicBezTo>
                      <a:pt x="20751" y="2101"/>
                      <a:pt x="20247" y="2353"/>
                      <a:pt x="19855" y="2717"/>
                    </a:cubicBezTo>
                    <a:cubicBezTo>
                      <a:pt x="19267" y="3249"/>
                      <a:pt x="18819" y="3865"/>
                      <a:pt x="18483" y="4453"/>
                    </a:cubicBezTo>
                    <a:cubicBezTo>
                      <a:pt x="18651" y="3781"/>
                      <a:pt x="18763" y="3053"/>
                      <a:pt x="18707" y="2269"/>
                    </a:cubicBezTo>
                    <a:cubicBezTo>
                      <a:pt x="18679" y="1989"/>
                      <a:pt x="18623" y="1737"/>
                      <a:pt x="18539" y="1485"/>
                    </a:cubicBezTo>
                    <a:cubicBezTo>
                      <a:pt x="18483" y="1373"/>
                      <a:pt x="18427" y="1233"/>
                      <a:pt x="18371" y="1121"/>
                    </a:cubicBezTo>
                    <a:cubicBezTo>
                      <a:pt x="18315" y="1009"/>
                      <a:pt x="18230" y="925"/>
                      <a:pt x="18174" y="813"/>
                    </a:cubicBezTo>
                    <a:cubicBezTo>
                      <a:pt x="17866" y="393"/>
                      <a:pt x="17446" y="113"/>
                      <a:pt x="16998" y="29"/>
                    </a:cubicBezTo>
                    <a:cubicBezTo>
                      <a:pt x="16802" y="1"/>
                      <a:pt x="16578" y="1"/>
                      <a:pt x="16326" y="57"/>
                    </a:cubicBezTo>
                    <a:cubicBezTo>
                      <a:pt x="16130" y="113"/>
                      <a:pt x="15878" y="225"/>
                      <a:pt x="15682" y="365"/>
                    </a:cubicBezTo>
                    <a:cubicBezTo>
                      <a:pt x="15458" y="505"/>
                      <a:pt x="15262" y="673"/>
                      <a:pt x="15094" y="897"/>
                    </a:cubicBezTo>
                    <a:cubicBezTo>
                      <a:pt x="14926" y="1093"/>
                      <a:pt x="14758" y="1317"/>
                      <a:pt x="14674" y="1569"/>
                    </a:cubicBezTo>
                    <a:cubicBezTo>
                      <a:pt x="14422" y="2073"/>
                      <a:pt x="14282" y="2633"/>
                      <a:pt x="14170" y="3277"/>
                    </a:cubicBezTo>
                    <a:cubicBezTo>
                      <a:pt x="14142" y="3417"/>
                      <a:pt x="14142" y="3557"/>
                      <a:pt x="14114" y="3697"/>
                    </a:cubicBezTo>
                    <a:cubicBezTo>
                      <a:pt x="14114" y="3557"/>
                      <a:pt x="14086" y="3417"/>
                      <a:pt x="14058" y="3277"/>
                    </a:cubicBezTo>
                    <a:cubicBezTo>
                      <a:pt x="13890" y="2633"/>
                      <a:pt x="13694" y="2101"/>
                      <a:pt x="13442" y="1597"/>
                    </a:cubicBezTo>
                    <a:cubicBezTo>
                      <a:pt x="13302" y="1373"/>
                      <a:pt x="13134" y="1149"/>
                      <a:pt x="12966" y="953"/>
                    </a:cubicBezTo>
                    <a:cubicBezTo>
                      <a:pt x="12770" y="785"/>
                      <a:pt x="12574" y="617"/>
                      <a:pt x="12350" y="505"/>
                    </a:cubicBezTo>
                    <a:cubicBezTo>
                      <a:pt x="12126" y="365"/>
                      <a:pt x="11902" y="281"/>
                      <a:pt x="11650" y="225"/>
                    </a:cubicBezTo>
                    <a:cubicBezTo>
                      <a:pt x="11426" y="197"/>
                      <a:pt x="11202" y="197"/>
                      <a:pt x="10978" y="253"/>
                    </a:cubicBezTo>
                    <a:cubicBezTo>
                      <a:pt x="10866" y="281"/>
                      <a:pt x="10753" y="309"/>
                      <a:pt x="10641" y="365"/>
                    </a:cubicBezTo>
                    <a:cubicBezTo>
                      <a:pt x="10557" y="421"/>
                      <a:pt x="10445" y="477"/>
                      <a:pt x="10361" y="561"/>
                    </a:cubicBezTo>
                    <a:cubicBezTo>
                      <a:pt x="10165" y="729"/>
                      <a:pt x="9997" y="897"/>
                      <a:pt x="9885" y="1121"/>
                    </a:cubicBezTo>
                    <a:cubicBezTo>
                      <a:pt x="9745" y="1345"/>
                      <a:pt x="9633" y="1569"/>
                      <a:pt x="9577" y="1821"/>
                    </a:cubicBezTo>
                    <a:cubicBezTo>
                      <a:pt x="9493" y="2073"/>
                      <a:pt x="9465" y="2353"/>
                      <a:pt x="9465" y="2605"/>
                    </a:cubicBezTo>
                    <a:cubicBezTo>
                      <a:pt x="9437" y="3165"/>
                      <a:pt x="9521" y="3753"/>
                      <a:pt x="9717" y="4369"/>
                    </a:cubicBezTo>
                    <a:cubicBezTo>
                      <a:pt x="9745" y="4509"/>
                      <a:pt x="9801" y="4649"/>
                      <a:pt x="9829" y="4789"/>
                    </a:cubicBezTo>
                    <a:cubicBezTo>
                      <a:pt x="9437" y="4201"/>
                      <a:pt x="8961" y="3613"/>
                      <a:pt x="8345" y="3137"/>
                    </a:cubicBezTo>
                    <a:cubicBezTo>
                      <a:pt x="7925" y="2829"/>
                      <a:pt x="7393" y="2605"/>
                      <a:pt x="6917" y="2577"/>
                    </a:cubicBezTo>
                    <a:cubicBezTo>
                      <a:pt x="6637" y="2549"/>
                      <a:pt x="6385" y="2549"/>
                      <a:pt x="6161" y="2605"/>
                    </a:cubicBezTo>
                    <a:cubicBezTo>
                      <a:pt x="5909" y="2689"/>
                      <a:pt x="5713" y="2773"/>
                      <a:pt x="5545" y="2913"/>
                    </a:cubicBezTo>
                    <a:cubicBezTo>
                      <a:pt x="5377" y="3053"/>
                      <a:pt x="5237" y="3221"/>
                      <a:pt x="5125" y="3445"/>
                    </a:cubicBezTo>
                    <a:cubicBezTo>
                      <a:pt x="5013" y="3641"/>
                      <a:pt x="4957" y="3893"/>
                      <a:pt x="4901" y="4145"/>
                    </a:cubicBezTo>
                    <a:cubicBezTo>
                      <a:pt x="4845" y="4649"/>
                      <a:pt x="4901" y="5210"/>
                      <a:pt x="5125" y="5686"/>
                    </a:cubicBezTo>
                    <a:cubicBezTo>
                      <a:pt x="5349" y="6190"/>
                      <a:pt x="5657" y="6694"/>
                      <a:pt x="6077" y="7198"/>
                    </a:cubicBezTo>
                    <a:cubicBezTo>
                      <a:pt x="6161" y="7310"/>
                      <a:pt x="6245" y="7394"/>
                      <a:pt x="6357" y="7506"/>
                    </a:cubicBezTo>
                    <a:cubicBezTo>
                      <a:pt x="5769" y="7142"/>
                      <a:pt x="5097" y="6806"/>
                      <a:pt x="4341" y="6610"/>
                    </a:cubicBezTo>
                    <a:cubicBezTo>
                      <a:pt x="4061" y="6554"/>
                      <a:pt x="3809" y="6526"/>
                      <a:pt x="3529" y="6554"/>
                    </a:cubicBezTo>
                    <a:cubicBezTo>
                      <a:pt x="3277" y="6554"/>
                      <a:pt x="2996" y="6610"/>
                      <a:pt x="2772" y="6694"/>
                    </a:cubicBezTo>
                    <a:cubicBezTo>
                      <a:pt x="2520" y="6778"/>
                      <a:pt x="2324" y="6890"/>
                      <a:pt x="2128" y="7030"/>
                    </a:cubicBezTo>
                    <a:cubicBezTo>
                      <a:pt x="1932" y="7170"/>
                      <a:pt x="1792" y="7366"/>
                      <a:pt x="1680" y="7562"/>
                    </a:cubicBezTo>
                    <a:cubicBezTo>
                      <a:pt x="1484" y="7926"/>
                      <a:pt x="1456" y="8430"/>
                      <a:pt x="1596" y="8934"/>
                    </a:cubicBezTo>
                    <a:cubicBezTo>
                      <a:pt x="1624" y="9046"/>
                      <a:pt x="1652" y="9186"/>
                      <a:pt x="1708" y="9298"/>
                    </a:cubicBezTo>
                    <a:cubicBezTo>
                      <a:pt x="1764" y="9410"/>
                      <a:pt x="1820" y="9522"/>
                      <a:pt x="1904" y="9634"/>
                    </a:cubicBezTo>
                    <a:cubicBezTo>
                      <a:pt x="2044" y="9858"/>
                      <a:pt x="2212" y="10082"/>
                      <a:pt x="2408" y="10250"/>
                    </a:cubicBezTo>
                    <a:cubicBezTo>
                      <a:pt x="2996" y="10782"/>
                      <a:pt x="3641" y="11146"/>
                      <a:pt x="4285" y="11426"/>
                    </a:cubicBezTo>
                    <a:cubicBezTo>
                      <a:pt x="3613" y="11314"/>
                      <a:pt x="2856" y="11286"/>
                      <a:pt x="2072" y="11426"/>
                    </a:cubicBezTo>
                    <a:cubicBezTo>
                      <a:pt x="1820" y="11482"/>
                      <a:pt x="1568" y="11566"/>
                      <a:pt x="1316" y="11678"/>
                    </a:cubicBezTo>
                    <a:cubicBezTo>
                      <a:pt x="1204" y="11734"/>
                      <a:pt x="1092" y="11818"/>
                      <a:pt x="980" y="11874"/>
                    </a:cubicBezTo>
                    <a:cubicBezTo>
                      <a:pt x="868" y="11958"/>
                      <a:pt x="784" y="12042"/>
                      <a:pt x="672" y="12126"/>
                    </a:cubicBezTo>
                    <a:cubicBezTo>
                      <a:pt x="308" y="12462"/>
                      <a:pt x="56" y="12911"/>
                      <a:pt x="28" y="13359"/>
                    </a:cubicBezTo>
                    <a:cubicBezTo>
                      <a:pt x="0" y="13555"/>
                      <a:pt x="56" y="13779"/>
                      <a:pt x="140" y="14031"/>
                    </a:cubicBezTo>
                    <a:cubicBezTo>
                      <a:pt x="224" y="14227"/>
                      <a:pt x="336" y="14451"/>
                      <a:pt x="504" y="14647"/>
                    </a:cubicBezTo>
                    <a:cubicBezTo>
                      <a:pt x="644" y="14843"/>
                      <a:pt x="868" y="15011"/>
                      <a:pt x="1092" y="15179"/>
                    </a:cubicBezTo>
                    <a:cubicBezTo>
                      <a:pt x="1288" y="15319"/>
                      <a:pt x="1540" y="15431"/>
                      <a:pt x="1792" y="15515"/>
                    </a:cubicBezTo>
                    <a:cubicBezTo>
                      <a:pt x="2492" y="15767"/>
                      <a:pt x="3220" y="15851"/>
                      <a:pt x="3893" y="15851"/>
                    </a:cubicBezTo>
                    <a:lnTo>
                      <a:pt x="3977" y="15851"/>
                    </a:lnTo>
                    <a:cubicBezTo>
                      <a:pt x="3837" y="15879"/>
                      <a:pt x="3697" y="15907"/>
                      <a:pt x="3585" y="15963"/>
                    </a:cubicBezTo>
                    <a:cubicBezTo>
                      <a:pt x="2968" y="16159"/>
                      <a:pt x="2436" y="16439"/>
                      <a:pt x="1960" y="16747"/>
                    </a:cubicBezTo>
                    <a:cubicBezTo>
                      <a:pt x="1540" y="17055"/>
                      <a:pt x="1176" y="17475"/>
                      <a:pt x="980" y="17951"/>
                    </a:cubicBezTo>
                    <a:cubicBezTo>
                      <a:pt x="868" y="18175"/>
                      <a:pt x="812" y="18427"/>
                      <a:pt x="784" y="18651"/>
                    </a:cubicBezTo>
                    <a:cubicBezTo>
                      <a:pt x="756" y="18903"/>
                      <a:pt x="784" y="19127"/>
                      <a:pt x="868" y="19351"/>
                    </a:cubicBezTo>
                    <a:lnTo>
                      <a:pt x="924" y="19463"/>
                    </a:lnTo>
                    <a:lnTo>
                      <a:pt x="924" y="19463"/>
                    </a:lnTo>
                    <a:cubicBezTo>
                      <a:pt x="980" y="19603"/>
                      <a:pt x="1092" y="19743"/>
                      <a:pt x="1232" y="19911"/>
                    </a:cubicBezTo>
                    <a:cubicBezTo>
                      <a:pt x="1400" y="20079"/>
                      <a:pt x="1596" y="20219"/>
                      <a:pt x="1848" y="20331"/>
                    </a:cubicBezTo>
                    <a:cubicBezTo>
                      <a:pt x="2212" y="20499"/>
                      <a:pt x="2660" y="20612"/>
                      <a:pt x="3108" y="20612"/>
                    </a:cubicBezTo>
                    <a:cubicBezTo>
                      <a:pt x="3192" y="20612"/>
                      <a:pt x="3277" y="20612"/>
                      <a:pt x="3361" y="20583"/>
                    </a:cubicBezTo>
                    <a:cubicBezTo>
                      <a:pt x="4145" y="20527"/>
                      <a:pt x="4873" y="20275"/>
                      <a:pt x="5489" y="19995"/>
                    </a:cubicBezTo>
                    <a:cubicBezTo>
                      <a:pt x="5377" y="20079"/>
                      <a:pt x="5265" y="20163"/>
                      <a:pt x="5181" y="20275"/>
                    </a:cubicBezTo>
                    <a:cubicBezTo>
                      <a:pt x="4677" y="20724"/>
                      <a:pt x="4313" y="21172"/>
                      <a:pt x="4033" y="21648"/>
                    </a:cubicBezTo>
                    <a:cubicBezTo>
                      <a:pt x="3893" y="21872"/>
                      <a:pt x="3781" y="22096"/>
                      <a:pt x="3697" y="22376"/>
                    </a:cubicBezTo>
                    <a:cubicBezTo>
                      <a:pt x="3641" y="22600"/>
                      <a:pt x="3613" y="22852"/>
                      <a:pt x="3613" y="23132"/>
                    </a:cubicBezTo>
                    <a:cubicBezTo>
                      <a:pt x="3613" y="23384"/>
                      <a:pt x="3641" y="23636"/>
                      <a:pt x="3725" y="23860"/>
                    </a:cubicBezTo>
                    <a:cubicBezTo>
                      <a:pt x="3753" y="23972"/>
                      <a:pt x="3809" y="24084"/>
                      <a:pt x="3865" y="24168"/>
                    </a:cubicBezTo>
                    <a:cubicBezTo>
                      <a:pt x="3921" y="24280"/>
                      <a:pt x="4005" y="24364"/>
                      <a:pt x="4089" y="24448"/>
                    </a:cubicBezTo>
                    <a:cubicBezTo>
                      <a:pt x="4229" y="24616"/>
                      <a:pt x="4425" y="24728"/>
                      <a:pt x="4649" y="24812"/>
                    </a:cubicBezTo>
                    <a:cubicBezTo>
                      <a:pt x="4873" y="24896"/>
                      <a:pt x="5125" y="24952"/>
                      <a:pt x="5377" y="24952"/>
                    </a:cubicBezTo>
                    <a:lnTo>
                      <a:pt x="5461" y="24952"/>
                    </a:lnTo>
                    <a:cubicBezTo>
                      <a:pt x="5685" y="24952"/>
                      <a:pt x="5909" y="24924"/>
                      <a:pt x="6133" y="24868"/>
                    </a:cubicBezTo>
                    <a:cubicBezTo>
                      <a:pt x="6385" y="24812"/>
                      <a:pt x="6637" y="24700"/>
                      <a:pt x="6861" y="24588"/>
                    </a:cubicBezTo>
                    <a:cubicBezTo>
                      <a:pt x="7365" y="24308"/>
                      <a:pt x="7813" y="23944"/>
                      <a:pt x="8289" y="23468"/>
                    </a:cubicBezTo>
                    <a:cubicBezTo>
                      <a:pt x="8373" y="23384"/>
                      <a:pt x="8485" y="23272"/>
                      <a:pt x="8569" y="23160"/>
                    </a:cubicBezTo>
                    <a:cubicBezTo>
                      <a:pt x="8513" y="23300"/>
                      <a:pt x="8457" y="23440"/>
                      <a:pt x="8401" y="23552"/>
                    </a:cubicBezTo>
                    <a:cubicBezTo>
                      <a:pt x="8121" y="24140"/>
                      <a:pt x="7981" y="24700"/>
                      <a:pt x="7897" y="25260"/>
                    </a:cubicBezTo>
                    <a:cubicBezTo>
                      <a:pt x="7869" y="25540"/>
                      <a:pt x="7869" y="25792"/>
                      <a:pt x="7897" y="26072"/>
                    </a:cubicBezTo>
                    <a:cubicBezTo>
                      <a:pt x="7953" y="26352"/>
                      <a:pt x="8037" y="26604"/>
                      <a:pt x="8121" y="26800"/>
                    </a:cubicBezTo>
                    <a:cubicBezTo>
                      <a:pt x="8233" y="27052"/>
                      <a:pt x="8373" y="27276"/>
                      <a:pt x="8541" y="27416"/>
                    </a:cubicBezTo>
                    <a:cubicBezTo>
                      <a:pt x="8709" y="27612"/>
                      <a:pt x="8877" y="27724"/>
                      <a:pt x="9101" y="27808"/>
                    </a:cubicBezTo>
                    <a:cubicBezTo>
                      <a:pt x="9269" y="27892"/>
                      <a:pt x="9465" y="27920"/>
                      <a:pt x="9661" y="27920"/>
                    </a:cubicBezTo>
                    <a:cubicBezTo>
                      <a:pt x="9941" y="27920"/>
                      <a:pt x="10193" y="27864"/>
                      <a:pt x="10473" y="27752"/>
                    </a:cubicBezTo>
                    <a:cubicBezTo>
                      <a:pt x="10613" y="27696"/>
                      <a:pt x="10725" y="27640"/>
                      <a:pt x="10838" y="27584"/>
                    </a:cubicBezTo>
                    <a:cubicBezTo>
                      <a:pt x="10950" y="27528"/>
                      <a:pt x="11062" y="27444"/>
                      <a:pt x="11146" y="27360"/>
                    </a:cubicBezTo>
                    <a:cubicBezTo>
                      <a:pt x="11370" y="27192"/>
                      <a:pt x="11538" y="26996"/>
                      <a:pt x="11706" y="26800"/>
                    </a:cubicBezTo>
                    <a:cubicBezTo>
                      <a:pt x="12154" y="26156"/>
                      <a:pt x="12462" y="25456"/>
                      <a:pt x="12686" y="24812"/>
                    </a:cubicBezTo>
                    <a:cubicBezTo>
                      <a:pt x="12658" y="25512"/>
                      <a:pt x="12686" y="26268"/>
                      <a:pt x="12910" y="26996"/>
                    </a:cubicBezTo>
                    <a:cubicBezTo>
                      <a:pt x="13078" y="27528"/>
                      <a:pt x="13358" y="28004"/>
                      <a:pt x="13750" y="28312"/>
                    </a:cubicBezTo>
                    <a:cubicBezTo>
                      <a:pt x="13946" y="28509"/>
                      <a:pt x="14142" y="28621"/>
                      <a:pt x="14366" y="28705"/>
                    </a:cubicBezTo>
                    <a:cubicBezTo>
                      <a:pt x="14590" y="28817"/>
                      <a:pt x="14786" y="28845"/>
                      <a:pt x="14982" y="28845"/>
                    </a:cubicBezTo>
                    <a:lnTo>
                      <a:pt x="15038" y="28845"/>
                    </a:lnTo>
                    <a:cubicBezTo>
                      <a:pt x="15262" y="28845"/>
                      <a:pt x="15486" y="28789"/>
                      <a:pt x="15710" y="28677"/>
                    </a:cubicBezTo>
                    <a:cubicBezTo>
                      <a:pt x="15906" y="28565"/>
                      <a:pt x="16102" y="28425"/>
                      <a:pt x="16298" y="28228"/>
                    </a:cubicBezTo>
                    <a:cubicBezTo>
                      <a:pt x="16662" y="27864"/>
                      <a:pt x="16914" y="27360"/>
                      <a:pt x="17026" y="26856"/>
                    </a:cubicBezTo>
                    <a:cubicBezTo>
                      <a:pt x="17138" y="26296"/>
                      <a:pt x="17194" y="25708"/>
                      <a:pt x="17138" y="25064"/>
                    </a:cubicBezTo>
                    <a:cubicBezTo>
                      <a:pt x="17138" y="24924"/>
                      <a:pt x="17110" y="24784"/>
                      <a:pt x="17110" y="24644"/>
                    </a:cubicBezTo>
                    <a:cubicBezTo>
                      <a:pt x="17362" y="25288"/>
                      <a:pt x="17726" y="25960"/>
                      <a:pt x="18230" y="26548"/>
                    </a:cubicBezTo>
                    <a:cubicBezTo>
                      <a:pt x="18399" y="26772"/>
                      <a:pt x="18595" y="26940"/>
                      <a:pt x="18819" y="27080"/>
                    </a:cubicBezTo>
                    <a:cubicBezTo>
                      <a:pt x="19043" y="27220"/>
                      <a:pt x="19295" y="27360"/>
                      <a:pt x="19519" y="27416"/>
                    </a:cubicBezTo>
                    <a:cubicBezTo>
                      <a:pt x="19743" y="27500"/>
                      <a:pt x="19995" y="27528"/>
                      <a:pt x="20219" y="27528"/>
                    </a:cubicBezTo>
                    <a:lnTo>
                      <a:pt x="20247" y="27528"/>
                    </a:lnTo>
                    <a:cubicBezTo>
                      <a:pt x="20471" y="27528"/>
                      <a:pt x="20695" y="27472"/>
                      <a:pt x="20919" y="27360"/>
                    </a:cubicBezTo>
                    <a:cubicBezTo>
                      <a:pt x="21283" y="27192"/>
                      <a:pt x="21619" y="26800"/>
                      <a:pt x="21787" y="26296"/>
                    </a:cubicBezTo>
                    <a:cubicBezTo>
                      <a:pt x="21871" y="26072"/>
                      <a:pt x="21927" y="25820"/>
                      <a:pt x="21955" y="25540"/>
                    </a:cubicBezTo>
                    <a:cubicBezTo>
                      <a:pt x="21955" y="25260"/>
                      <a:pt x="21955" y="25008"/>
                      <a:pt x="21899" y="24756"/>
                    </a:cubicBezTo>
                    <a:cubicBezTo>
                      <a:pt x="21787" y="24196"/>
                      <a:pt x="21591" y="23636"/>
                      <a:pt x="21283" y="23076"/>
                    </a:cubicBezTo>
                    <a:lnTo>
                      <a:pt x="21283" y="23076"/>
                    </a:lnTo>
                    <a:cubicBezTo>
                      <a:pt x="21227" y="22936"/>
                      <a:pt x="21143" y="22824"/>
                      <a:pt x="21059" y="22712"/>
                    </a:cubicBezTo>
                    <a:cubicBezTo>
                      <a:pt x="21171" y="22796"/>
                      <a:pt x="21283" y="22908"/>
                      <a:pt x="21367" y="22992"/>
                    </a:cubicBezTo>
                    <a:cubicBezTo>
                      <a:pt x="21871" y="23412"/>
                      <a:pt x="22347" y="23748"/>
                      <a:pt x="22851" y="24000"/>
                    </a:cubicBezTo>
                    <a:cubicBezTo>
                      <a:pt x="23103" y="24112"/>
                      <a:pt x="23355" y="24196"/>
                      <a:pt x="23607" y="24224"/>
                    </a:cubicBezTo>
                    <a:cubicBezTo>
                      <a:pt x="23775" y="24252"/>
                      <a:pt x="23943" y="24280"/>
                      <a:pt x="24083" y="24280"/>
                    </a:cubicBezTo>
                    <a:cubicBezTo>
                      <a:pt x="24195" y="24280"/>
                      <a:pt x="24279" y="24252"/>
                      <a:pt x="24391" y="24252"/>
                    </a:cubicBezTo>
                    <a:cubicBezTo>
                      <a:pt x="24923" y="24196"/>
                      <a:pt x="25371" y="23972"/>
                      <a:pt x="25651" y="23636"/>
                    </a:cubicBezTo>
                    <a:lnTo>
                      <a:pt x="25735" y="23524"/>
                    </a:lnTo>
                    <a:lnTo>
                      <a:pt x="25735" y="23524"/>
                    </a:lnTo>
                    <a:cubicBezTo>
                      <a:pt x="25820" y="23384"/>
                      <a:pt x="25904" y="23216"/>
                      <a:pt x="25960" y="23020"/>
                    </a:cubicBezTo>
                    <a:cubicBezTo>
                      <a:pt x="26016" y="22796"/>
                      <a:pt x="26044" y="22544"/>
                      <a:pt x="26016" y="22292"/>
                    </a:cubicBezTo>
                    <a:cubicBezTo>
                      <a:pt x="25988" y="21788"/>
                      <a:pt x="25820" y="21284"/>
                      <a:pt x="25511" y="20836"/>
                    </a:cubicBezTo>
                    <a:cubicBezTo>
                      <a:pt x="25175" y="20387"/>
                      <a:pt x="24783" y="19967"/>
                      <a:pt x="24251" y="19547"/>
                    </a:cubicBezTo>
                    <a:cubicBezTo>
                      <a:pt x="24139" y="19463"/>
                      <a:pt x="24027" y="19379"/>
                      <a:pt x="23915" y="19295"/>
                    </a:cubicBezTo>
                    <a:cubicBezTo>
                      <a:pt x="24559" y="19547"/>
                      <a:pt x="25287" y="19715"/>
                      <a:pt x="26072" y="19743"/>
                    </a:cubicBezTo>
                    <a:lnTo>
                      <a:pt x="26128" y="19743"/>
                    </a:lnTo>
                    <a:cubicBezTo>
                      <a:pt x="26380" y="19743"/>
                      <a:pt x="26632" y="19715"/>
                      <a:pt x="26856" y="19659"/>
                    </a:cubicBezTo>
                    <a:cubicBezTo>
                      <a:pt x="27136" y="19575"/>
                      <a:pt x="27388" y="19491"/>
                      <a:pt x="27584" y="19351"/>
                    </a:cubicBezTo>
                    <a:cubicBezTo>
                      <a:pt x="27808" y="19211"/>
                      <a:pt x="28004" y="19071"/>
                      <a:pt x="28144" y="18903"/>
                    </a:cubicBezTo>
                    <a:cubicBezTo>
                      <a:pt x="28312" y="18707"/>
                      <a:pt x="28424" y="18511"/>
                      <a:pt x="28480" y="18287"/>
                    </a:cubicBezTo>
                    <a:cubicBezTo>
                      <a:pt x="28536" y="18091"/>
                      <a:pt x="28536" y="17867"/>
                      <a:pt x="28508" y="17615"/>
                    </a:cubicBezTo>
                    <a:cubicBezTo>
                      <a:pt x="28480" y="17419"/>
                      <a:pt x="28396" y="17167"/>
                      <a:pt x="28284" y="16943"/>
                    </a:cubicBezTo>
                    <a:cubicBezTo>
                      <a:pt x="28172" y="16719"/>
                      <a:pt x="28004" y="16495"/>
                      <a:pt x="27836" y="16299"/>
                    </a:cubicBezTo>
                    <a:cubicBezTo>
                      <a:pt x="27640" y="16103"/>
                      <a:pt x="27444" y="15935"/>
                      <a:pt x="27192" y="15823"/>
                    </a:cubicBezTo>
                    <a:cubicBezTo>
                      <a:pt x="26520" y="15431"/>
                      <a:pt x="25791" y="15207"/>
                      <a:pt x="25119" y="15067"/>
                    </a:cubicBezTo>
                    <a:cubicBezTo>
                      <a:pt x="25259" y="15039"/>
                      <a:pt x="25427" y="15039"/>
                      <a:pt x="25539" y="15011"/>
                    </a:cubicBezTo>
                    <a:cubicBezTo>
                      <a:pt x="26212" y="14927"/>
                      <a:pt x="26772" y="14787"/>
                      <a:pt x="27276" y="1459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6"/>
              <p:cNvSpPr/>
              <p:nvPr/>
            </p:nvSpPr>
            <p:spPr>
              <a:xfrm>
                <a:off x="6485050" y="489350"/>
                <a:ext cx="467000" cy="465575"/>
              </a:xfrm>
              <a:custGeom>
                <a:avLst/>
                <a:gdLst/>
                <a:ahLst/>
                <a:cxnLst/>
                <a:rect l="l" t="t" r="r" b="b"/>
                <a:pathLst>
                  <a:path w="18680" h="18623" extrusionOk="0">
                    <a:moveTo>
                      <a:pt x="18651" y="7926"/>
                    </a:moveTo>
                    <a:lnTo>
                      <a:pt x="18651" y="7926"/>
                    </a:lnTo>
                    <a:lnTo>
                      <a:pt x="18651" y="7926"/>
                    </a:lnTo>
                    <a:lnTo>
                      <a:pt x="18651" y="7926"/>
                    </a:lnTo>
                    <a:lnTo>
                      <a:pt x="18651" y="7926"/>
                    </a:lnTo>
                    <a:cubicBezTo>
                      <a:pt x="18623" y="7673"/>
                      <a:pt x="18455" y="7421"/>
                      <a:pt x="18203" y="7225"/>
                    </a:cubicBezTo>
                    <a:cubicBezTo>
                      <a:pt x="18091" y="7113"/>
                      <a:pt x="17923" y="7029"/>
                      <a:pt x="17783" y="6973"/>
                    </a:cubicBezTo>
                    <a:cubicBezTo>
                      <a:pt x="17615" y="6917"/>
                      <a:pt x="17475" y="6861"/>
                      <a:pt x="17307" y="6833"/>
                    </a:cubicBezTo>
                    <a:cubicBezTo>
                      <a:pt x="17111" y="6833"/>
                      <a:pt x="16915" y="6833"/>
                      <a:pt x="16719" y="6833"/>
                    </a:cubicBezTo>
                    <a:cubicBezTo>
                      <a:pt x="16523" y="6833"/>
                      <a:pt x="16355" y="6861"/>
                      <a:pt x="16159" y="6889"/>
                    </a:cubicBezTo>
                    <a:cubicBezTo>
                      <a:pt x="15795" y="6945"/>
                      <a:pt x="15431" y="7057"/>
                      <a:pt x="15067" y="7169"/>
                    </a:cubicBezTo>
                    <a:cubicBezTo>
                      <a:pt x="15011" y="7197"/>
                      <a:pt x="14927" y="7225"/>
                      <a:pt x="14871" y="7253"/>
                    </a:cubicBezTo>
                    <a:lnTo>
                      <a:pt x="14871" y="7253"/>
                    </a:lnTo>
                    <a:cubicBezTo>
                      <a:pt x="14927" y="7225"/>
                      <a:pt x="15011" y="7197"/>
                      <a:pt x="15067" y="7169"/>
                    </a:cubicBezTo>
                    <a:cubicBezTo>
                      <a:pt x="15431" y="7029"/>
                      <a:pt x="15767" y="6889"/>
                      <a:pt x="16075" y="6693"/>
                    </a:cubicBezTo>
                    <a:cubicBezTo>
                      <a:pt x="16411" y="6497"/>
                      <a:pt x="16719" y="6273"/>
                      <a:pt x="16999" y="5993"/>
                    </a:cubicBezTo>
                    <a:cubicBezTo>
                      <a:pt x="17111" y="5853"/>
                      <a:pt x="17195" y="5713"/>
                      <a:pt x="17279" y="5573"/>
                    </a:cubicBezTo>
                    <a:cubicBezTo>
                      <a:pt x="17363" y="5433"/>
                      <a:pt x="17419" y="5265"/>
                      <a:pt x="17447" y="5125"/>
                    </a:cubicBezTo>
                    <a:cubicBezTo>
                      <a:pt x="17447" y="5041"/>
                      <a:pt x="17475" y="4957"/>
                      <a:pt x="17475" y="4873"/>
                    </a:cubicBezTo>
                    <a:cubicBezTo>
                      <a:pt x="17475" y="4817"/>
                      <a:pt x="17475" y="4733"/>
                      <a:pt x="17475" y="4649"/>
                    </a:cubicBezTo>
                    <a:cubicBezTo>
                      <a:pt x="17447" y="4509"/>
                      <a:pt x="17391" y="4397"/>
                      <a:pt x="17335" y="4285"/>
                    </a:cubicBezTo>
                    <a:lnTo>
                      <a:pt x="17335" y="4285"/>
                    </a:lnTo>
                    <a:lnTo>
                      <a:pt x="17335" y="4257"/>
                    </a:lnTo>
                    <a:lnTo>
                      <a:pt x="17335" y="4257"/>
                    </a:lnTo>
                    <a:lnTo>
                      <a:pt x="17335" y="4257"/>
                    </a:lnTo>
                    <a:cubicBezTo>
                      <a:pt x="17251" y="4145"/>
                      <a:pt x="17167" y="4061"/>
                      <a:pt x="17055" y="3977"/>
                    </a:cubicBezTo>
                    <a:cubicBezTo>
                      <a:pt x="16915" y="3893"/>
                      <a:pt x="16775" y="3837"/>
                      <a:pt x="16635" y="3809"/>
                    </a:cubicBezTo>
                    <a:cubicBezTo>
                      <a:pt x="16467" y="3753"/>
                      <a:pt x="16299" y="3753"/>
                      <a:pt x="16131" y="3753"/>
                    </a:cubicBezTo>
                    <a:cubicBezTo>
                      <a:pt x="16047" y="3753"/>
                      <a:pt x="15963" y="3753"/>
                      <a:pt x="15879" y="3781"/>
                    </a:cubicBezTo>
                    <a:cubicBezTo>
                      <a:pt x="15795" y="3781"/>
                      <a:pt x="15739" y="3809"/>
                      <a:pt x="15655" y="3837"/>
                    </a:cubicBezTo>
                    <a:cubicBezTo>
                      <a:pt x="14899" y="4061"/>
                      <a:pt x="14283" y="4537"/>
                      <a:pt x="13751" y="5041"/>
                    </a:cubicBezTo>
                    <a:cubicBezTo>
                      <a:pt x="13695" y="5097"/>
                      <a:pt x="13639" y="5153"/>
                      <a:pt x="13583" y="5209"/>
                    </a:cubicBezTo>
                    <a:lnTo>
                      <a:pt x="13583" y="5209"/>
                    </a:lnTo>
                    <a:cubicBezTo>
                      <a:pt x="13639" y="5153"/>
                      <a:pt x="13695" y="5097"/>
                      <a:pt x="13751" y="5041"/>
                    </a:cubicBezTo>
                    <a:cubicBezTo>
                      <a:pt x="14003" y="4761"/>
                      <a:pt x="14255" y="4481"/>
                      <a:pt x="14451" y="4173"/>
                    </a:cubicBezTo>
                    <a:cubicBezTo>
                      <a:pt x="14675" y="3865"/>
                      <a:pt x="14871" y="3557"/>
                      <a:pt x="15011" y="3165"/>
                    </a:cubicBezTo>
                    <a:cubicBezTo>
                      <a:pt x="15123" y="2857"/>
                      <a:pt x="15123" y="2521"/>
                      <a:pt x="15067" y="2185"/>
                    </a:cubicBezTo>
                    <a:cubicBezTo>
                      <a:pt x="15039" y="2045"/>
                      <a:pt x="14983" y="1905"/>
                      <a:pt x="14899" y="1765"/>
                    </a:cubicBezTo>
                    <a:cubicBezTo>
                      <a:pt x="14815" y="1653"/>
                      <a:pt x="14731" y="1541"/>
                      <a:pt x="14619" y="1485"/>
                    </a:cubicBezTo>
                    <a:lnTo>
                      <a:pt x="14619" y="1485"/>
                    </a:lnTo>
                    <a:lnTo>
                      <a:pt x="14619" y="1485"/>
                    </a:lnTo>
                    <a:lnTo>
                      <a:pt x="14619" y="1485"/>
                    </a:lnTo>
                    <a:lnTo>
                      <a:pt x="14619" y="1485"/>
                    </a:lnTo>
                    <a:cubicBezTo>
                      <a:pt x="14507" y="1401"/>
                      <a:pt x="14367" y="1345"/>
                      <a:pt x="14227" y="1317"/>
                    </a:cubicBezTo>
                    <a:cubicBezTo>
                      <a:pt x="14143" y="1317"/>
                      <a:pt x="14087" y="1317"/>
                      <a:pt x="14003" y="1317"/>
                    </a:cubicBezTo>
                    <a:cubicBezTo>
                      <a:pt x="13919" y="1317"/>
                      <a:pt x="13835" y="1317"/>
                      <a:pt x="13779" y="1317"/>
                    </a:cubicBezTo>
                    <a:cubicBezTo>
                      <a:pt x="13443" y="1373"/>
                      <a:pt x="13134" y="1541"/>
                      <a:pt x="12882" y="1765"/>
                    </a:cubicBezTo>
                    <a:cubicBezTo>
                      <a:pt x="12742" y="1877"/>
                      <a:pt x="12602" y="2017"/>
                      <a:pt x="12490" y="2185"/>
                    </a:cubicBezTo>
                    <a:cubicBezTo>
                      <a:pt x="12378" y="2325"/>
                      <a:pt x="12266" y="2493"/>
                      <a:pt x="12154" y="2633"/>
                    </a:cubicBezTo>
                    <a:cubicBezTo>
                      <a:pt x="11958" y="2969"/>
                      <a:pt x="11790" y="3305"/>
                      <a:pt x="11650" y="3641"/>
                    </a:cubicBezTo>
                    <a:cubicBezTo>
                      <a:pt x="11622" y="3697"/>
                      <a:pt x="11594" y="3781"/>
                      <a:pt x="11566" y="3837"/>
                    </a:cubicBezTo>
                    <a:lnTo>
                      <a:pt x="11538" y="3837"/>
                    </a:lnTo>
                    <a:cubicBezTo>
                      <a:pt x="11566" y="3781"/>
                      <a:pt x="11622" y="3697"/>
                      <a:pt x="11622" y="3641"/>
                    </a:cubicBezTo>
                    <a:cubicBezTo>
                      <a:pt x="11762" y="3277"/>
                      <a:pt x="11874" y="2941"/>
                      <a:pt x="11958" y="2549"/>
                    </a:cubicBezTo>
                    <a:cubicBezTo>
                      <a:pt x="12014" y="2185"/>
                      <a:pt x="12070" y="1821"/>
                      <a:pt x="12042" y="1429"/>
                    </a:cubicBezTo>
                    <a:cubicBezTo>
                      <a:pt x="12014" y="1261"/>
                      <a:pt x="11986" y="1093"/>
                      <a:pt x="11930" y="925"/>
                    </a:cubicBezTo>
                    <a:cubicBezTo>
                      <a:pt x="11902" y="869"/>
                      <a:pt x="11846" y="785"/>
                      <a:pt x="11818" y="701"/>
                    </a:cubicBezTo>
                    <a:cubicBezTo>
                      <a:pt x="11790" y="645"/>
                      <a:pt x="11734" y="561"/>
                      <a:pt x="11678" y="505"/>
                    </a:cubicBezTo>
                    <a:cubicBezTo>
                      <a:pt x="11650" y="449"/>
                      <a:pt x="11594" y="393"/>
                      <a:pt x="11538" y="337"/>
                    </a:cubicBezTo>
                    <a:cubicBezTo>
                      <a:pt x="11510" y="309"/>
                      <a:pt x="11482" y="281"/>
                      <a:pt x="11454" y="253"/>
                    </a:cubicBezTo>
                    <a:cubicBezTo>
                      <a:pt x="11426" y="225"/>
                      <a:pt x="11398" y="225"/>
                      <a:pt x="11370" y="197"/>
                    </a:cubicBezTo>
                    <a:cubicBezTo>
                      <a:pt x="11258" y="113"/>
                      <a:pt x="11118" y="57"/>
                      <a:pt x="11006" y="29"/>
                    </a:cubicBezTo>
                    <a:lnTo>
                      <a:pt x="11006" y="29"/>
                    </a:lnTo>
                    <a:lnTo>
                      <a:pt x="10978" y="29"/>
                    </a:lnTo>
                    <a:lnTo>
                      <a:pt x="10978" y="29"/>
                    </a:lnTo>
                    <a:lnTo>
                      <a:pt x="10978" y="29"/>
                    </a:lnTo>
                    <a:cubicBezTo>
                      <a:pt x="10866" y="0"/>
                      <a:pt x="10726" y="29"/>
                      <a:pt x="10586" y="57"/>
                    </a:cubicBezTo>
                    <a:cubicBezTo>
                      <a:pt x="10446" y="85"/>
                      <a:pt x="10306" y="141"/>
                      <a:pt x="10166" y="253"/>
                    </a:cubicBezTo>
                    <a:cubicBezTo>
                      <a:pt x="10026" y="337"/>
                      <a:pt x="9914" y="449"/>
                      <a:pt x="9802" y="561"/>
                    </a:cubicBezTo>
                    <a:cubicBezTo>
                      <a:pt x="9690" y="701"/>
                      <a:pt x="9606" y="841"/>
                      <a:pt x="9522" y="981"/>
                    </a:cubicBezTo>
                    <a:cubicBezTo>
                      <a:pt x="9382" y="1345"/>
                      <a:pt x="9270" y="1709"/>
                      <a:pt x="9214" y="2101"/>
                    </a:cubicBezTo>
                    <a:cubicBezTo>
                      <a:pt x="9158" y="2465"/>
                      <a:pt x="9158" y="2829"/>
                      <a:pt x="9158" y="3193"/>
                    </a:cubicBezTo>
                    <a:cubicBezTo>
                      <a:pt x="9158" y="3277"/>
                      <a:pt x="9158" y="3333"/>
                      <a:pt x="9158" y="3417"/>
                    </a:cubicBezTo>
                    <a:lnTo>
                      <a:pt x="9158" y="3417"/>
                    </a:lnTo>
                    <a:cubicBezTo>
                      <a:pt x="9158" y="3333"/>
                      <a:pt x="9158" y="3277"/>
                      <a:pt x="9158" y="3193"/>
                    </a:cubicBezTo>
                    <a:cubicBezTo>
                      <a:pt x="9130" y="2829"/>
                      <a:pt x="9074" y="2465"/>
                      <a:pt x="8990" y="2101"/>
                    </a:cubicBezTo>
                    <a:cubicBezTo>
                      <a:pt x="8906" y="1737"/>
                      <a:pt x="8794" y="1373"/>
                      <a:pt x="8598" y="1009"/>
                    </a:cubicBezTo>
                    <a:cubicBezTo>
                      <a:pt x="8514" y="869"/>
                      <a:pt x="8430" y="729"/>
                      <a:pt x="8318" y="617"/>
                    </a:cubicBezTo>
                    <a:cubicBezTo>
                      <a:pt x="8206" y="505"/>
                      <a:pt x="8066" y="393"/>
                      <a:pt x="7926" y="309"/>
                    </a:cubicBezTo>
                    <a:cubicBezTo>
                      <a:pt x="7898" y="309"/>
                      <a:pt x="7842" y="281"/>
                      <a:pt x="7814" y="253"/>
                    </a:cubicBezTo>
                    <a:cubicBezTo>
                      <a:pt x="7786" y="253"/>
                      <a:pt x="7758" y="225"/>
                      <a:pt x="7702" y="225"/>
                    </a:cubicBezTo>
                    <a:cubicBezTo>
                      <a:pt x="7646" y="197"/>
                      <a:pt x="7562" y="169"/>
                      <a:pt x="7506" y="169"/>
                    </a:cubicBezTo>
                    <a:cubicBezTo>
                      <a:pt x="7338" y="141"/>
                      <a:pt x="7198" y="141"/>
                      <a:pt x="7086" y="169"/>
                    </a:cubicBezTo>
                    <a:lnTo>
                      <a:pt x="7086" y="169"/>
                    </a:lnTo>
                    <a:lnTo>
                      <a:pt x="7086" y="169"/>
                    </a:lnTo>
                    <a:lnTo>
                      <a:pt x="7086" y="169"/>
                    </a:lnTo>
                    <a:cubicBezTo>
                      <a:pt x="7002" y="197"/>
                      <a:pt x="6946" y="197"/>
                      <a:pt x="6890" y="253"/>
                    </a:cubicBezTo>
                    <a:cubicBezTo>
                      <a:pt x="6834" y="281"/>
                      <a:pt x="6778" y="309"/>
                      <a:pt x="6722" y="365"/>
                    </a:cubicBezTo>
                    <a:cubicBezTo>
                      <a:pt x="6610" y="449"/>
                      <a:pt x="6498" y="561"/>
                      <a:pt x="6414" y="701"/>
                    </a:cubicBezTo>
                    <a:cubicBezTo>
                      <a:pt x="6330" y="841"/>
                      <a:pt x="6274" y="981"/>
                      <a:pt x="6218" y="1149"/>
                    </a:cubicBezTo>
                    <a:cubicBezTo>
                      <a:pt x="6162" y="1317"/>
                      <a:pt x="6134" y="1485"/>
                      <a:pt x="6134" y="1653"/>
                    </a:cubicBezTo>
                    <a:cubicBezTo>
                      <a:pt x="6134" y="1737"/>
                      <a:pt x="6134" y="1821"/>
                      <a:pt x="6162" y="1933"/>
                    </a:cubicBezTo>
                    <a:cubicBezTo>
                      <a:pt x="6162" y="2017"/>
                      <a:pt x="6162" y="2129"/>
                      <a:pt x="6190" y="2213"/>
                    </a:cubicBezTo>
                    <a:cubicBezTo>
                      <a:pt x="6218" y="2409"/>
                      <a:pt x="6274" y="2605"/>
                      <a:pt x="6302" y="2773"/>
                    </a:cubicBezTo>
                    <a:cubicBezTo>
                      <a:pt x="6414" y="3137"/>
                      <a:pt x="6554" y="3473"/>
                      <a:pt x="6722" y="3809"/>
                    </a:cubicBezTo>
                    <a:cubicBezTo>
                      <a:pt x="6722" y="3865"/>
                      <a:pt x="6750" y="3921"/>
                      <a:pt x="6778" y="3977"/>
                    </a:cubicBezTo>
                    <a:lnTo>
                      <a:pt x="6778" y="3977"/>
                    </a:lnTo>
                    <a:cubicBezTo>
                      <a:pt x="6750" y="3921"/>
                      <a:pt x="6722" y="3865"/>
                      <a:pt x="6694" y="3809"/>
                    </a:cubicBezTo>
                    <a:cubicBezTo>
                      <a:pt x="6526" y="3501"/>
                      <a:pt x="6330" y="3165"/>
                      <a:pt x="6106" y="2857"/>
                    </a:cubicBezTo>
                    <a:cubicBezTo>
                      <a:pt x="5882" y="2577"/>
                      <a:pt x="5630" y="2297"/>
                      <a:pt x="5321" y="2045"/>
                    </a:cubicBezTo>
                    <a:cubicBezTo>
                      <a:pt x="5181" y="1933"/>
                      <a:pt x="5041" y="1877"/>
                      <a:pt x="4901" y="1793"/>
                    </a:cubicBezTo>
                    <a:cubicBezTo>
                      <a:pt x="4817" y="1765"/>
                      <a:pt x="4733" y="1737"/>
                      <a:pt x="4649" y="1737"/>
                    </a:cubicBezTo>
                    <a:cubicBezTo>
                      <a:pt x="4565" y="1709"/>
                      <a:pt x="4509" y="1681"/>
                      <a:pt x="4425" y="1681"/>
                    </a:cubicBezTo>
                    <a:cubicBezTo>
                      <a:pt x="4341" y="1681"/>
                      <a:pt x="4257" y="1681"/>
                      <a:pt x="4173" y="1681"/>
                    </a:cubicBezTo>
                    <a:cubicBezTo>
                      <a:pt x="4117" y="1681"/>
                      <a:pt x="4033" y="1709"/>
                      <a:pt x="3949" y="1709"/>
                    </a:cubicBezTo>
                    <a:cubicBezTo>
                      <a:pt x="3809" y="1737"/>
                      <a:pt x="3697" y="1793"/>
                      <a:pt x="3585" y="1877"/>
                    </a:cubicBezTo>
                    <a:lnTo>
                      <a:pt x="3585" y="1877"/>
                    </a:lnTo>
                    <a:lnTo>
                      <a:pt x="3585" y="1877"/>
                    </a:lnTo>
                    <a:lnTo>
                      <a:pt x="3585" y="1877"/>
                    </a:lnTo>
                    <a:lnTo>
                      <a:pt x="3585" y="1877"/>
                    </a:lnTo>
                    <a:cubicBezTo>
                      <a:pt x="3529" y="1933"/>
                      <a:pt x="3473" y="1961"/>
                      <a:pt x="3445" y="2017"/>
                    </a:cubicBezTo>
                    <a:cubicBezTo>
                      <a:pt x="3389" y="2073"/>
                      <a:pt x="3361" y="2129"/>
                      <a:pt x="3333" y="2213"/>
                    </a:cubicBezTo>
                    <a:cubicBezTo>
                      <a:pt x="3249" y="2325"/>
                      <a:pt x="3221" y="2465"/>
                      <a:pt x="3193" y="2633"/>
                    </a:cubicBezTo>
                    <a:cubicBezTo>
                      <a:pt x="3165" y="2801"/>
                      <a:pt x="3165" y="2969"/>
                      <a:pt x="3193" y="3109"/>
                    </a:cubicBezTo>
                    <a:cubicBezTo>
                      <a:pt x="3221" y="3277"/>
                      <a:pt x="3249" y="3445"/>
                      <a:pt x="3333" y="3613"/>
                    </a:cubicBezTo>
                    <a:cubicBezTo>
                      <a:pt x="3417" y="3781"/>
                      <a:pt x="3501" y="3949"/>
                      <a:pt x="3613" y="4117"/>
                    </a:cubicBezTo>
                    <a:cubicBezTo>
                      <a:pt x="3697" y="4285"/>
                      <a:pt x="3809" y="4425"/>
                      <a:pt x="3949" y="4565"/>
                    </a:cubicBezTo>
                    <a:cubicBezTo>
                      <a:pt x="4173" y="4873"/>
                      <a:pt x="4453" y="5125"/>
                      <a:pt x="4733" y="5377"/>
                    </a:cubicBezTo>
                    <a:cubicBezTo>
                      <a:pt x="4761" y="5405"/>
                      <a:pt x="4789" y="5433"/>
                      <a:pt x="4845" y="5461"/>
                    </a:cubicBezTo>
                    <a:lnTo>
                      <a:pt x="4817" y="5461"/>
                    </a:lnTo>
                    <a:cubicBezTo>
                      <a:pt x="4789" y="5433"/>
                      <a:pt x="4761" y="5405"/>
                      <a:pt x="4705" y="5377"/>
                    </a:cubicBezTo>
                    <a:cubicBezTo>
                      <a:pt x="4425" y="5153"/>
                      <a:pt x="4117" y="4929"/>
                      <a:pt x="3781" y="4733"/>
                    </a:cubicBezTo>
                    <a:cubicBezTo>
                      <a:pt x="3473" y="4537"/>
                      <a:pt x="3109" y="4397"/>
                      <a:pt x="2745" y="4313"/>
                    </a:cubicBezTo>
                    <a:cubicBezTo>
                      <a:pt x="2661" y="4285"/>
                      <a:pt x="2577" y="4285"/>
                      <a:pt x="2493" y="4257"/>
                    </a:cubicBezTo>
                    <a:cubicBezTo>
                      <a:pt x="2409" y="4257"/>
                      <a:pt x="2325" y="4257"/>
                      <a:pt x="2241" y="4257"/>
                    </a:cubicBezTo>
                    <a:cubicBezTo>
                      <a:pt x="2073" y="4257"/>
                      <a:pt x="1905" y="4285"/>
                      <a:pt x="1765" y="4341"/>
                    </a:cubicBezTo>
                    <a:cubicBezTo>
                      <a:pt x="1597" y="4397"/>
                      <a:pt x="1457" y="4481"/>
                      <a:pt x="1345" y="4565"/>
                    </a:cubicBezTo>
                    <a:cubicBezTo>
                      <a:pt x="1233" y="4649"/>
                      <a:pt x="1149" y="4761"/>
                      <a:pt x="1093" y="4873"/>
                    </a:cubicBezTo>
                    <a:lnTo>
                      <a:pt x="1093" y="4873"/>
                    </a:lnTo>
                    <a:lnTo>
                      <a:pt x="1093" y="4873"/>
                    </a:lnTo>
                    <a:lnTo>
                      <a:pt x="1093" y="4873"/>
                    </a:lnTo>
                    <a:lnTo>
                      <a:pt x="1093" y="4873"/>
                    </a:lnTo>
                    <a:cubicBezTo>
                      <a:pt x="953" y="5097"/>
                      <a:pt x="953" y="5433"/>
                      <a:pt x="1037" y="5713"/>
                    </a:cubicBezTo>
                    <a:cubicBezTo>
                      <a:pt x="1065" y="5797"/>
                      <a:pt x="1093" y="5881"/>
                      <a:pt x="1121" y="5965"/>
                    </a:cubicBezTo>
                    <a:cubicBezTo>
                      <a:pt x="1149" y="6021"/>
                      <a:pt x="1177" y="6105"/>
                      <a:pt x="1233" y="6161"/>
                    </a:cubicBezTo>
                    <a:cubicBezTo>
                      <a:pt x="1317" y="6301"/>
                      <a:pt x="1429" y="6441"/>
                      <a:pt x="1541" y="6553"/>
                    </a:cubicBezTo>
                    <a:cubicBezTo>
                      <a:pt x="1849" y="6805"/>
                      <a:pt x="2157" y="7029"/>
                      <a:pt x="2493" y="7197"/>
                    </a:cubicBezTo>
                    <a:cubicBezTo>
                      <a:pt x="2829" y="7365"/>
                      <a:pt x="3193" y="7477"/>
                      <a:pt x="3529" y="7589"/>
                    </a:cubicBezTo>
                    <a:cubicBezTo>
                      <a:pt x="3585" y="7589"/>
                      <a:pt x="3613" y="7617"/>
                      <a:pt x="3641" y="7617"/>
                    </a:cubicBezTo>
                    <a:lnTo>
                      <a:pt x="3641" y="7617"/>
                    </a:lnTo>
                    <a:cubicBezTo>
                      <a:pt x="3613" y="7617"/>
                      <a:pt x="3585" y="7617"/>
                      <a:pt x="3529" y="7589"/>
                    </a:cubicBezTo>
                    <a:cubicBezTo>
                      <a:pt x="3193" y="7505"/>
                      <a:pt x="2829" y="7421"/>
                      <a:pt x="2437" y="7393"/>
                    </a:cubicBezTo>
                    <a:cubicBezTo>
                      <a:pt x="2073" y="7365"/>
                      <a:pt x="1681" y="7365"/>
                      <a:pt x="1289" y="7421"/>
                    </a:cubicBezTo>
                    <a:cubicBezTo>
                      <a:pt x="1121" y="7477"/>
                      <a:pt x="981" y="7505"/>
                      <a:pt x="813" y="7589"/>
                    </a:cubicBezTo>
                    <a:cubicBezTo>
                      <a:pt x="757" y="7617"/>
                      <a:pt x="673" y="7673"/>
                      <a:pt x="617" y="7701"/>
                    </a:cubicBezTo>
                    <a:cubicBezTo>
                      <a:pt x="533" y="7758"/>
                      <a:pt x="477" y="7814"/>
                      <a:pt x="421" y="7870"/>
                    </a:cubicBezTo>
                    <a:cubicBezTo>
                      <a:pt x="197" y="8066"/>
                      <a:pt x="29" y="8346"/>
                      <a:pt x="29" y="8626"/>
                    </a:cubicBezTo>
                    <a:lnTo>
                      <a:pt x="29" y="8626"/>
                    </a:lnTo>
                    <a:lnTo>
                      <a:pt x="29" y="8626"/>
                    </a:lnTo>
                    <a:lnTo>
                      <a:pt x="29" y="8626"/>
                    </a:lnTo>
                    <a:cubicBezTo>
                      <a:pt x="1" y="8766"/>
                      <a:pt x="29" y="8906"/>
                      <a:pt x="85" y="9018"/>
                    </a:cubicBezTo>
                    <a:cubicBezTo>
                      <a:pt x="141" y="9158"/>
                      <a:pt x="225" y="9298"/>
                      <a:pt x="309" y="9410"/>
                    </a:cubicBezTo>
                    <a:cubicBezTo>
                      <a:pt x="421" y="9550"/>
                      <a:pt x="533" y="9662"/>
                      <a:pt x="673" y="9746"/>
                    </a:cubicBezTo>
                    <a:cubicBezTo>
                      <a:pt x="757" y="9802"/>
                      <a:pt x="813" y="9830"/>
                      <a:pt x="897" y="9886"/>
                    </a:cubicBezTo>
                    <a:cubicBezTo>
                      <a:pt x="953" y="9914"/>
                      <a:pt x="1037" y="9942"/>
                      <a:pt x="1121" y="9970"/>
                    </a:cubicBezTo>
                    <a:cubicBezTo>
                      <a:pt x="1485" y="10082"/>
                      <a:pt x="1877" y="10138"/>
                      <a:pt x="2241" y="10166"/>
                    </a:cubicBezTo>
                    <a:cubicBezTo>
                      <a:pt x="2633" y="10194"/>
                      <a:pt x="2997" y="10166"/>
                      <a:pt x="3361" y="10110"/>
                    </a:cubicBezTo>
                    <a:cubicBezTo>
                      <a:pt x="3389" y="10110"/>
                      <a:pt x="3417" y="10110"/>
                      <a:pt x="3445" y="10110"/>
                    </a:cubicBezTo>
                    <a:lnTo>
                      <a:pt x="3445" y="10110"/>
                    </a:lnTo>
                    <a:lnTo>
                      <a:pt x="3361" y="10110"/>
                    </a:lnTo>
                    <a:cubicBezTo>
                      <a:pt x="2997" y="10194"/>
                      <a:pt x="2633" y="10278"/>
                      <a:pt x="2269" y="10390"/>
                    </a:cubicBezTo>
                    <a:cubicBezTo>
                      <a:pt x="2101" y="10446"/>
                      <a:pt x="1933" y="10502"/>
                      <a:pt x="1765" y="10586"/>
                    </a:cubicBezTo>
                    <a:cubicBezTo>
                      <a:pt x="1569" y="10670"/>
                      <a:pt x="1401" y="10782"/>
                      <a:pt x="1261" y="10894"/>
                    </a:cubicBezTo>
                    <a:cubicBezTo>
                      <a:pt x="1121" y="10978"/>
                      <a:pt x="981" y="11090"/>
                      <a:pt x="897" y="11230"/>
                    </a:cubicBezTo>
                    <a:cubicBezTo>
                      <a:pt x="785" y="11342"/>
                      <a:pt x="701" y="11482"/>
                      <a:pt x="617" y="11650"/>
                    </a:cubicBezTo>
                    <a:cubicBezTo>
                      <a:pt x="561" y="11790"/>
                      <a:pt x="533" y="11930"/>
                      <a:pt x="505" y="12070"/>
                    </a:cubicBezTo>
                    <a:cubicBezTo>
                      <a:pt x="505" y="12154"/>
                      <a:pt x="505" y="12210"/>
                      <a:pt x="505" y="12294"/>
                    </a:cubicBezTo>
                    <a:cubicBezTo>
                      <a:pt x="533" y="12350"/>
                      <a:pt x="533" y="12434"/>
                      <a:pt x="561" y="12490"/>
                    </a:cubicBezTo>
                    <a:lnTo>
                      <a:pt x="561" y="12490"/>
                    </a:lnTo>
                    <a:lnTo>
                      <a:pt x="561" y="12490"/>
                    </a:lnTo>
                    <a:lnTo>
                      <a:pt x="561" y="12490"/>
                    </a:lnTo>
                    <a:lnTo>
                      <a:pt x="561" y="12490"/>
                    </a:lnTo>
                    <a:cubicBezTo>
                      <a:pt x="617" y="12602"/>
                      <a:pt x="701" y="12742"/>
                      <a:pt x="785" y="12826"/>
                    </a:cubicBezTo>
                    <a:cubicBezTo>
                      <a:pt x="841" y="12882"/>
                      <a:pt x="897" y="12938"/>
                      <a:pt x="953" y="12966"/>
                    </a:cubicBezTo>
                    <a:cubicBezTo>
                      <a:pt x="1037" y="13022"/>
                      <a:pt x="1093" y="13050"/>
                      <a:pt x="1177" y="13106"/>
                    </a:cubicBezTo>
                    <a:cubicBezTo>
                      <a:pt x="1233" y="13134"/>
                      <a:pt x="1317" y="13162"/>
                      <a:pt x="1401" y="13190"/>
                    </a:cubicBezTo>
                    <a:cubicBezTo>
                      <a:pt x="1457" y="13218"/>
                      <a:pt x="1541" y="13218"/>
                      <a:pt x="1625" y="13246"/>
                    </a:cubicBezTo>
                    <a:cubicBezTo>
                      <a:pt x="1793" y="13274"/>
                      <a:pt x="1961" y="13274"/>
                      <a:pt x="2129" y="13274"/>
                    </a:cubicBezTo>
                    <a:cubicBezTo>
                      <a:pt x="2521" y="13218"/>
                      <a:pt x="2885" y="13134"/>
                      <a:pt x="3221" y="12994"/>
                    </a:cubicBezTo>
                    <a:cubicBezTo>
                      <a:pt x="3585" y="12854"/>
                      <a:pt x="3921" y="12658"/>
                      <a:pt x="4229" y="12490"/>
                    </a:cubicBezTo>
                    <a:cubicBezTo>
                      <a:pt x="4257" y="12462"/>
                      <a:pt x="4257" y="12462"/>
                      <a:pt x="4285" y="12434"/>
                    </a:cubicBezTo>
                    <a:cubicBezTo>
                      <a:pt x="4285" y="12434"/>
                      <a:pt x="4285" y="12462"/>
                      <a:pt x="4285" y="12462"/>
                    </a:cubicBezTo>
                    <a:cubicBezTo>
                      <a:pt x="4285" y="12462"/>
                      <a:pt x="4257" y="12462"/>
                      <a:pt x="4229" y="12490"/>
                    </a:cubicBezTo>
                    <a:cubicBezTo>
                      <a:pt x="3921" y="12686"/>
                      <a:pt x="3641" y="12910"/>
                      <a:pt x="3361" y="13162"/>
                    </a:cubicBezTo>
                    <a:cubicBezTo>
                      <a:pt x="3221" y="13302"/>
                      <a:pt x="3081" y="13442"/>
                      <a:pt x="2969" y="13582"/>
                    </a:cubicBezTo>
                    <a:cubicBezTo>
                      <a:pt x="2885" y="13638"/>
                      <a:pt x="2829" y="13722"/>
                      <a:pt x="2773" y="13806"/>
                    </a:cubicBezTo>
                    <a:cubicBezTo>
                      <a:pt x="2717" y="13890"/>
                      <a:pt x="2661" y="13974"/>
                      <a:pt x="2605" y="14058"/>
                    </a:cubicBezTo>
                    <a:cubicBezTo>
                      <a:pt x="2521" y="14198"/>
                      <a:pt x="2465" y="14338"/>
                      <a:pt x="2409" y="14506"/>
                    </a:cubicBezTo>
                    <a:cubicBezTo>
                      <a:pt x="2381" y="14674"/>
                      <a:pt x="2353" y="14814"/>
                      <a:pt x="2353" y="14982"/>
                    </a:cubicBezTo>
                    <a:cubicBezTo>
                      <a:pt x="2353" y="15150"/>
                      <a:pt x="2381" y="15290"/>
                      <a:pt x="2437" y="15430"/>
                    </a:cubicBezTo>
                    <a:cubicBezTo>
                      <a:pt x="2437" y="15514"/>
                      <a:pt x="2465" y="15571"/>
                      <a:pt x="2521" y="15627"/>
                    </a:cubicBezTo>
                    <a:cubicBezTo>
                      <a:pt x="2549" y="15683"/>
                      <a:pt x="2577" y="15739"/>
                      <a:pt x="2633" y="15795"/>
                    </a:cubicBezTo>
                    <a:lnTo>
                      <a:pt x="2633" y="15795"/>
                    </a:lnTo>
                    <a:lnTo>
                      <a:pt x="2633" y="15795"/>
                    </a:lnTo>
                    <a:lnTo>
                      <a:pt x="2633" y="15795"/>
                    </a:lnTo>
                    <a:lnTo>
                      <a:pt x="2633" y="15795"/>
                    </a:lnTo>
                    <a:cubicBezTo>
                      <a:pt x="2717" y="15879"/>
                      <a:pt x="2829" y="15963"/>
                      <a:pt x="2969" y="15991"/>
                    </a:cubicBezTo>
                    <a:cubicBezTo>
                      <a:pt x="3053" y="16019"/>
                      <a:pt x="3109" y="16047"/>
                      <a:pt x="3193" y="16075"/>
                    </a:cubicBezTo>
                    <a:cubicBezTo>
                      <a:pt x="3221" y="16075"/>
                      <a:pt x="3277" y="16075"/>
                      <a:pt x="3305" y="16075"/>
                    </a:cubicBezTo>
                    <a:cubicBezTo>
                      <a:pt x="3361" y="16075"/>
                      <a:pt x="3389" y="16103"/>
                      <a:pt x="3417" y="16103"/>
                    </a:cubicBezTo>
                    <a:cubicBezTo>
                      <a:pt x="3585" y="16103"/>
                      <a:pt x="3753" y="16075"/>
                      <a:pt x="3921" y="16047"/>
                    </a:cubicBezTo>
                    <a:cubicBezTo>
                      <a:pt x="4061" y="15991"/>
                      <a:pt x="4229" y="15935"/>
                      <a:pt x="4369" y="15851"/>
                    </a:cubicBezTo>
                    <a:cubicBezTo>
                      <a:pt x="4705" y="15655"/>
                      <a:pt x="5013" y="15430"/>
                      <a:pt x="5265" y="15150"/>
                    </a:cubicBezTo>
                    <a:cubicBezTo>
                      <a:pt x="5545" y="14870"/>
                      <a:pt x="5770" y="14590"/>
                      <a:pt x="5994" y="14282"/>
                    </a:cubicBezTo>
                    <a:cubicBezTo>
                      <a:pt x="5994" y="14282"/>
                      <a:pt x="6022" y="14254"/>
                      <a:pt x="6022" y="14226"/>
                    </a:cubicBezTo>
                    <a:cubicBezTo>
                      <a:pt x="6022" y="14226"/>
                      <a:pt x="6022" y="14226"/>
                      <a:pt x="6022" y="14226"/>
                    </a:cubicBezTo>
                    <a:cubicBezTo>
                      <a:pt x="6022" y="14254"/>
                      <a:pt x="5994" y="14282"/>
                      <a:pt x="5994" y="14282"/>
                    </a:cubicBezTo>
                    <a:cubicBezTo>
                      <a:pt x="5798" y="14590"/>
                      <a:pt x="5601" y="14926"/>
                      <a:pt x="5461" y="15262"/>
                    </a:cubicBezTo>
                    <a:cubicBezTo>
                      <a:pt x="5321" y="15627"/>
                      <a:pt x="5209" y="15991"/>
                      <a:pt x="5153" y="16383"/>
                    </a:cubicBezTo>
                    <a:cubicBezTo>
                      <a:pt x="5125" y="16551"/>
                      <a:pt x="5125" y="16719"/>
                      <a:pt x="5153" y="16887"/>
                    </a:cubicBezTo>
                    <a:cubicBezTo>
                      <a:pt x="5181" y="17027"/>
                      <a:pt x="5209" y="17195"/>
                      <a:pt x="5293" y="17335"/>
                    </a:cubicBezTo>
                    <a:cubicBezTo>
                      <a:pt x="5349" y="17475"/>
                      <a:pt x="5433" y="17615"/>
                      <a:pt x="5545" y="17727"/>
                    </a:cubicBezTo>
                    <a:cubicBezTo>
                      <a:pt x="5630" y="17839"/>
                      <a:pt x="5742" y="17923"/>
                      <a:pt x="5882" y="17951"/>
                    </a:cubicBezTo>
                    <a:lnTo>
                      <a:pt x="5882" y="17951"/>
                    </a:lnTo>
                    <a:lnTo>
                      <a:pt x="5882" y="17951"/>
                    </a:lnTo>
                    <a:lnTo>
                      <a:pt x="5882" y="17951"/>
                    </a:lnTo>
                    <a:lnTo>
                      <a:pt x="5882" y="17951"/>
                    </a:lnTo>
                    <a:cubicBezTo>
                      <a:pt x="5994" y="18007"/>
                      <a:pt x="6134" y="18035"/>
                      <a:pt x="6302" y="18035"/>
                    </a:cubicBezTo>
                    <a:cubicBezTo>
                      <a:pt x="6330" y="18035"/>
                      <a:pt x="6358" y="18007"/>
                      <a:pt x="6386" y="18007"/>
                    </a:cubicBezTo>
                    <a:cubicBezTo>
                      <a:pt x="6442" y="18007"/>
                      <a:pt x="6470" y="18007"/>
                      <a:pt x="6498" y="17979"/>
                    </a:cubicBezTo>
                    <a:cubicBezTo>
                      <a:pt x="6582" y="17979"/>
                      <a:pt x="6666" y="17951"/>
                      <a:pt x="6722" y="17923"/>
                    </a:cubicBezTo>
                    <a:cubicBezTo>
                      <a:pt x="6806" y="17895"/>
                      <a:pt x="6890" y="17867"/>
                      <a:pt x="6946" y="17811"/>
                    </a:cubicBezTo>
                    <a:cubicBezTo>
                      <a:pt x="7030" y="17783"/>
                      <a:pt x="7086" y="17727"/>
                      <a:pt x="7142" y="17671"/>
                    </a:cubicBezTo>
                    <a:cubicBezTo>
                      <a:pt x="7282" y="17587"/>
                      <a:pt x="7394" y="17447"/>
                      <a:pt x="7506" y="17307"/>
                    </a:cubicBezTo>
                    <a:cubicBezTo>
                      <a:pt x="7730" y="16999"/>
                      <a:pt x="7898" y="16663"/>
                      <a:pt x="8038" y="16299"/>
                    </a:cubicBezTo>
                    <a:cubicBezTo>
                      <a:pt x="8150" y="15963"/>
                      <a:pt x="8262" y="15599"/>
                      <a:pt x="8318" y="15234"/>
                    </a:cubicBezTo>
                    <a:cubicBezTo>
                      <a:pt x="8346" y="15206"/>
                      <a:pt x="8346" y="15178"/>
                      <a:pt x="8346" y="15150"/>
                    </a:cubicBezTo>
                    <a:lnTo>
                      <a:pt x="8346" y="15150"/>
                    </a:lnTo>
                    <a:cubicBezTo>
                      <a:pt x="8346" y="15178"/>
                      <a:pt x="8346" y="15206"/>
                      <a:pt x="8346" y="15234"/>
                    </a:cubicBezTo>
                    <a:cubicBezTo>
                      <a:pt x="8290" y="15599"/>
                      <a:pt x="8234" y="15963"/>
                      <a:pt x="8262" y="16327"/>
                    </a:cubicBezTo>
                    <a:cubicBezTo>
                      <a:pt x="8262" y="16523"/>
                      <a:pt x="8262" y="16719"/>
                      <a:pt x="8290" y="16915"/>
                    </a:cubicBezTo>
                    <a:cubicBezTo>
                      <a:pt x="8318" y="17083"/>
                      <a:pt x="8346" y="17279"/>
                      <a:pt x="8402" y="17475"/>
                    </a:cubicBezTo>
                    <a:cubicBezTo>
                      <a:pt x="8514" y="17783"/>
                      <a:pt x="8682" y="18091"/>
                      <a:pt x="8934" y="18287"/>
                    </a:cubicBezTo>
                    <a:cubicBezTo>
                      <a:pt x="8990" y="18343"/>
                      <a:pt x="9046" y="18399"/>
                      <a:pt x="9102" y="18427"/>
                    </a:cubicBezTo>
                    <a:cubicBezTo>
                      <a:pt x="9186" y="18483"/>
                      <a:pt x="9242" y="18511"/>
                      <a:pt x="9326" y="18539"/>
                    </a:cubicBezTo>
                    <a:cubicBezTo>
                      <a:pt x="9438" y="18595"/>
                      <a:pt x="9578" y="18623"/>
                      <a:pt x="9718" y="18623"/>
                    </a:cubicBezTo>
                    <a:lnTo>
                      <a:pt x="9718" y="18623"/>
                    </a:lnTo>
                    <a:lnTo>
                      <a:pt x="9718" y="18623"/>
                    </a:lnTo>
                    <a:lnTo>
                      <a:pt x="9718" y="18623"/>
                    </a:lnTo>
                    <a:cubicBezTo>
                      <a:pt x="9858" y="18623"/>
                      <a:pt x="9998" y="18567"/>
                      <a:pt x="10110" y="18511"/>
                    </a:cubicBezTo>
                    <a:cubicBezTo>
                      <a:pt x="10250" y="18455"/>
                      <a:pt x="10362" y="18343"/>
                      <a:pt x="10474" y="18231"/>
                    </a:cubicBezTo>
                    <a:cubicBezTo>
                      <a:pt x="10698" y="18007"/>
                      <a:pt x="10866" y="17699"/>
                      <a:pt x="10950" y="17391"/>
                    </a:cubicBezTo>
                    <a:cubicBezTo>
                      <a:pt x="11034" y="16999"/>
                      <a:pt x="11034" y="16607"/>
                      <a:pt x="11006" y="16243"/>
                    </a:cubicBezTo>
                    <a:cubicBezTo>
                      <a:pt x="11006" y="15851"/>
                      <a:pt x="10922" y="15486"/>
                      <a:pt x="10838" y="15150"/>
                    </a:cubicBezTo>
                    <a:cubicBezTo>
                      <a:pt x="10838" y="15094"/>
                      <a:pt x="10838" y="15066"/>
                      <a:pt x="10838" y="15038"/>
                    </a:cubicBezTo>
                    <a:lnTo>
                      <a:pt x="10838" y="15038"/>
                    </a:lnTo>
                    <a:cubicBezTo>
                      <a:pt x="10838" y="15066"/>
                      <a:pt x="10838" y="15094"/>
                      <a:pt x="10866" y="15150"/>
                    </a:cubicBezTo>
                    <a:cubicBezTo>
                      <a:pt x="11062" y="15851"/>
                      <a:pt x="11342" y="16551"/>
                      <a:pt x="11846" y="17167"/>
                    </a:cubicBezTo>
                    <a:cubicBezTo>
                      <a:pt x="11902" y="17223"/>
                      <a:pt x="11958" y="17279"/>
                      <a:pt x="12014" y="17335"/>
                    </a:cubicBezTo>
                    <a:cubicBezTo>
                      <a:pt x="12070" y="17391"/>
                      <a:pt x="12154" y="17447"/>
                      <a:pt x="12210" y="17475"/>
                    </a:cubicBezTo>
                    <a:cubicBezTo>
                      <a:pt x="12350" y="17587"/>
                      <a:pt x="12490" y="17643"/>
                      <a:pt x="12658" y="17699"/>
                    </a:cubicBezTo>
                    <a:cubicBezTo>
                      <a:pt x="12798" y="17755"/>
                      <a:pt x="12966" y="17755"/>
                      <a:pt x="13106" y="17755"/>
                    </a:cubicBezTo>
                    <a:cubicBezTo>
                      <a:pt x="13247" y="17755"/>
                      <a:pt x="13387" y="17727"/>
                      <a:pt x="13499" y="17671"/>
                    </a:cubicBezTo>
                    <a:lnTo>
                      <a:pt x="13499" y="17671"/>
                    </a:lnTo>
                    <a:lnTo>
                      <a:pt x="13499" y="17671"/>
                    </a:lnTo>
                    <a:lnTo>
                      <a:pt x="13499" y="17671"/>
                    </a:lnTo>
                    <a:lnTo>
                      <a:pt x="13499" y="17671"/>
                    </a:lnTo>
                    <a:cubicBezTo>
                      <a:pt x="13611" y="17615"/>
                      <a:pt x="13723" y="17531"/>
                      <a:pt x="13835" y="17419"/>
                    </a:cubicBezTo>
                    <a:cubicBezTo>
                      <a:pt x="13863" y="17363"/>
                      <a:pt x="13919" y="17307"/>
                      <a:pt x="13947" y="17223"/>
                    </a:cubicBezTo>
                    <a:cubicBezTo>
                      <a:pt x="13975" y="17167"/>
                      <a:pt x="14031" y="17083"/>
                      <a:pt x="14059" y="17027"/>
                    </a:cubicBezTo>
                    <a:cubicBezTo>
                      <a:pt x="14115" y="16859"/>
                      <a:pt x="14143" y="16691"/>
                      <a:pt x="14143" y="16551"/>
                    </a:cubicBezTo>
                    <a:cubicBezTo>
                      <a:pt x="14171" y="16383"/>
                      <a:pt x="14143" y="16215"/>
                      <a:pt x="14115" y="16047"/>
                    </a:cubicBezTo>
                    <a:cubicBezTo>
                      <a:pt x="14031" y="15655"/>
                      <a:pt x="13891" y="15290"/>
                      <a:pt x="13723" y="14954"/>
                    </a:cubicBezTo>
                    <a:cubicBezTo>
                      <a:pt x="13555" y="14646"/>
                      <a:pt x="13331" y="14310"/>
                      <a:pt x="13106" y="14030"/>
                    </a:cubicBezTo>
                    <a:cubicBezTo>
                      <a:pt x="13078" y="13974"/>
                      <a:pt x="13050" y="13946"/>
                      <a:pt x="13050" y="13918"/>
                    </a:cubicBezTo>
                    <a:cubicBezTo>
                      <a:pt x="13050" y="13918"/>
                      <a:pt x="13050" y="13918"/>
                      <a:pt x="13050" y="13918"/>
                    </a:cubicBezTo>
                    <a:cubicBezTo>
                      <a:pt x="13078" y="13946"/>
                      <a:pt x="13106" y="13974"/>
                      <a:pt x="13134" y="14030"/>
                    </a:cubicBezTo>
                    <a:cubicBezTo>
                      <a:pt x="13359" y="14310"/>
                      <a:pt x="13611" y="14590"/>
                      <a:pt x="13891" y="14842"/>
                    </a:cubicBezTo>
                    <a:cubicBezTo>
                      <a:pt x="14031" y="14954"/>
                      <a:pt x="14171" y="15066"/>
                      <a:pt x="14339" y="15178"/>
                    </a:cubicBezTo>
                    <a:cubicBezTo>
                      <a:pt x="14507" y="15290"/>
                      <a:pt x="14675" y="15374"/>
                      <a:pt x="14843" y="15458"/>
                    </a:cubicBezTo>
                    <a:cubicBezTo>
                      <a:pt x="14983" y="15543"/>
                      <a:pt x="15151" y="15599"/>
                      <a:pt x="15319" y="15627"/>
                    </a:cubicBezTo>
                    <a:cubicBezTo>
                      <a:pt x="15487" y="15655"/>
                      <a:pt x="15655" y="15655"/>
                      <a:pt x="15795" y="15627"/>
                    </a:cubicBezTo>
                    <a:cubicBezTo>
                      <a:pt x="16131" y="15599"/>
                      <a:pt x="16411" y="15458"/>
                      <a:pt x="16579" y="15262"/>
                    </a:cubicBezTo>
                    <a:lnTo>
                      <a:pt x="16579" y="15262"/>
                    </a:lnTo>
                    <a:lnTo>
                      <a:pt x="16579" y="15262"/>
                    </a:lnTo>
                    <a:lnTo>
                      <a:pt x="16579" y="15262"/>
                    </a:lnTo>
                    <a:lnTo>
                      <a:pt x="16579" y="15262"/>
                    </a:lnTo>
                    <a:cubicBezTo>
                      <a:pt x="16607" y="15206"/>
                      <a:pt x="16663" y="15150"/>
                      <a:pt x="16691" y="15094"/>
                    </a:cubicBezTo>
                    <a:cubicBezTo>
                      <a:pt x="16719" y="15038"/>
                      <a:pt x="16747" y="14954"/>
                      <a:pt x="16747" y="14898"/>
                    </a:cubicBezTo>
                    <a:cubicBezTo>
                      <a:pt x="16775" y="14814"/>
                      <a:pt x="16775" y="14758"/>
                      <a:pt x="16803" y="14674"/>
                    </a:cubicBezTo>
                    <a:cubicBezTo>
                      <a:pt x="16803" y="14590"/>
                      <a:pt x="16803" y="14534"/>
                      <a:pt x="16803" y="14450"/>
                    </a:cubicBezTo>
                    <a:cubicBezTo>
                      <a:pt x="16775" y="14282"/>
                      <a:pt x="16747" y="14114"/>
                      <a:pt x="16691" y="13974"/>
                    </a:cubicBezTo>
                    <a:cubicBezTo>
                      <a:pt x="16635" y="13806"/>
                      <a:pt x="16551" y="13666"/>
                      <a:pt x="16467" y="13526"/>
                    </a:cubicBezTo>
                    <a:cubicBezTo>
                      <a:pt x="16411" y="13442"/>
                      <a:pt x="16355" y="13358"/>
                      <a:pt x="16299" y="13302"/>
                    </a:cubicBezTo>
                    <a:cubicBezTo>
                      <a:pt x="16215" y="13218"/>
                      <a:pt x="16159" y="13162"/>
                      <a:pt x="16103" y="13078"/>
                    </a:cubicBezTo>
                    <a:cubicBezTo>
                      <a:pt x="15963" y="12938"/>
                      <a:pt x="15823" y="12826"/>
                      <a:pt x="15683" y="12714"/>
                    </a:cubicBezTo>
                    <a:cubicBezTo>
                      <a:pt x="15375" y="12462"/>
                      <a:pt x="15067" y="12266"/>
                      <a:pt x="14731" y="12098"/>
                    </a:cubicBezTo>
                    <a:cubicBezTo>
                      <a:pt x="14703" y="12070"/>
                      <a:pt x="14647" y="12042"/>
                      <a:pt x="14591" y="12014"/>
                    </a:cubicBezTo>
                    <a:lnTo>
                      <a:pt x="14591" y="12014"/>
                    </a:lnTo>
                    <a:cubicBezTo>
                      <a:pt x="14647" y="12042"/>
                      <a:pt x="14675" y="12070"/>
                      <a:pt x="14731" y="12098"/>
                    </a:cubicBezTo>
                    <a:cubicBezTo>
                      <a:pt x="15067" y="12238"/>
                      <a:pt x="15403" y="12406"/>
                      <a:pt x="15767" y="12518"/>
                    </a:cubicBezTo>
                    <a:cubicBezTo>
                      <a:pt x="16131" y="12630"/>
                      <a:pt x="16495" y="12686"/>
                      <a:pt x="16887" y="12714"/>
                    </a:cubicBezTo>
                    <a:cubicBezTo>
                      <a:pt x="17055" y="12714"/>
                      <a:pt x="17223" y="12686"/>
                      <a:pt x="17391" y="12658"/>
                    </a:cubicBezTo>
                    <a:cubicBezTo>
                      <a:pt x="17475" y="12630"/>
                      <a:pt x="17559" y="12602"/>
                      <a:pt x="17615" y="12574"/>
                    </a:cubicBezTo>
                    <a:cubicBezTo>
                      <a:pt x="17699" y="12546"/>
                      <a:pt x="17783" y="12490"/>
                      <a:pt x="17839" y="12462"/>
                    </a:cubicBezTo>
                    <a:cubicBezTo>
                      <a:pt x="17895" y="12406"/>
                      <a:pt x="17979" y="12378"/>
                      <a:pt x="18035" y="12322"/>
                    </a:cubicBezTo>
                    <a:cubicBezTo>
                      <a:pt x="18091" y="12266"/>
                      <a:pt x="18147" y="12238"/>
                      <a:pt x="18203" y="12182"/>
                    </a:cubicBezTo>
                    <a:cubicBezTo>
                      <a:pt x="18287" y="12070"/>
                      <a:pt x="18343" y="11930"/>
                      <a:pt x="18399" y="11818"/>
                    </a:cubicBezTo>
                    <a:lnTo>
                      <a:pt x="18399" y="11818"/>
                    </a:lnTo>
                    <a:lnTo>
                      <a:pt x="18399" y="11818"/>
                    </a:lnTo>
                    <a:lnTo>
                      <a:pt x="18399" y="11818"/>
                    </a:lnTo>
                    <a:lnTo>
                      <a:pt x="18399" y="11818"/>
                    </a:lnTo>
                    <a:cubicBezTo>
                      <a:pt x="18427" y="11678"/>
                      <a:pt x="18427" y="11538"/>
                      <a:pt x="18399" y="11398"/>
                    </a:cubicBezTo>
                    <a:cubicBezTo>
                      <a:pt x="18399" y="11342"/>
                      <a:pt x="18371" y="11258"/>
                      <a:pt x="18343" y="11202"/>
                    </a:cubicBezTo>
                    <a:cubicBezTo>
                      <a:pt x="18343" y="11118"/>
                      <a:pt x="18287" y="11034"/>
                      <a:pt x="18259" y="10978"/>
                    </a:cubicBezTo>
                    <a:cubicBezTo>
                      <a:pt x="18231" y="10894"/>
                      <a:pt x="18175" y="10838"/>
                      <a:pt x="18147" y="10782"/>
                    </a:cubicBezTo>
                    <a:cubicBezTo>
                      <a:pt x="18091" y="10698"/>
                      <a:pt x="18035" y="10642"/>
                      <a:pt x="17979" y="10586"/>
                    </a:cubicBezTo>
                    <a:cubicBezTo>
                      <a:pt x="17867" y="10474"/>
                      <a:pt x="17727" y="10362"/>
                      <a:pt x="17587" y="10278"/>
                    </a:cubicBezTo>
                    <a:cubicBezTo>
                      <a:pt x="17251" y="10082"/>
                      <a:pt x="16887" y="9942"/>
                      <a:pt x="16523" y="9858"/>
                    </a:cubicBezTo>
                    <a:cubicBezTo>
                      <a:pt x="16159" y="9746"/>
                      <a:pt x="15795" y="9690"/>
                      <a:pt x="15431" y="9662"/>
                    </a:cubicBezTo>
                    <a:cubicBezTo>
                      <a:pt x="15375" y="9662"/>
                      <a:pt x="15291" y="9662"/>
                      <a:pt x="15235" y="9662"/>
                    </a:cubicBezTo>
                    <a:lnTo>
                      <a:pt x="15235" y="9634"/>
                    </a:lnTo>
                    <a:cubicBezTo>
                      <a:pt x="15291" y="9662"/>
                      <a:pt x="15347" y="9662"/>
                      <a:pt x="15431" y="9662"/>
                    </a:cubicBezTo>
                    <a:cubicBezTo>
                      <a:pt x="15795" y="9662"/>
                      <a:pt x="16159" y="9662"/>
                      <a:pt x="16551" y="9634"/>
                    </a:cubicBezTo>
                    <a:cubicBezTo>
                      <a:pt x="16719" y="9606"/>
                      <a:pt x="16915" y="9578"/>
                      <a:pt x="17111" y="9522"/>
                    </a:cubicBezTo>
                    <a:cubicBezTo>
                      <a:pt x="17195" y="9522"/>
                      <a:pt x="17279" y="9494"/>
                      <a:pt x="17391" y="9466"/>
                    </a:cubicBezTo>
                    <a:cubicBezTo>
                      <a:pt x="17475" y="9438"/>
                      <a:pt x="17559" y="9382"/>
                      <a:pt x="17643" y="9354"/>
                    </a:cubicBezTo>
                    <a:cubicBezTo>
                      <a:pt x="17811" y="9298"/>
                      <a:pt x="17951" y="9214"/>
                      <a:pt x="18091" y="9102"/>
                    </a:cubicBezTo>
                    <a:cubicBezTo>
                      <a:pt x="18231" y="8990"/>
                      <a:pt x="18315" y="8878"/>
                      <a:pt x="18427" y="8738"/>
                    </a:cubicBezTo>
                    <a:cubicBezTo>
                      <a:pt x="18455" y="8682"/>
                      <a:pt x="18511" y="8626"/>
                      <a:pt x="18539" y="8542"/>
                    </a:cubicBezTo>
                    <a:cubicBezTo>
                      <a:pt x="18567" y="8486"/>
                      <a:pt x="18595" y="8402"/>
                      <a:pt x="18623" y="8346"/>
                    </a:cubicBezTo>
                    <a:cubicBezTo>
                      <a:pt x="18651" y="8262"/>
                      <a:pt x="18651" y="8206"/>
                      <a:pt x="18679" y="8122"/>
                    </a:cubicBezTo>
                    <a:cubicBezTo>
                      <a:pt x="18679" y="8066"/>
                      <a:pt x="18679" y="7982"/>
                      <a:pt x="18651" y="7926"/>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6"/>
              <p:cNvSpPr/>
              <p:nvPr/>
            </p:nvSpPr>
            <p:spPr>
              <a:xfrm>
                <a:off x="6664975" y="662275"/>
                <a:ext cx="116950" cy="117625"/>
              </a:xfrm>
              <a:custGeom>
                <a:avLst/>
                <a:gdLst/>
                <a:ahLst/>
                <a:cxnLst/>
                <a:rect l="l" t="t" r="r" b="b"/>
                <a:pathLst>
                  <a:path w="4678" h="4705" extrusionOk="0">
                    <a:moveTo>
                      <a:pt x="2353" y="0"/>
                    </a:moveTo>
                    <a:cubicBezTo>
                      <a:pt x="1037" y="0"/>
                      <a:pt x="1" y="1037"/>
                      <a:pt x="1" y="2353"/>
                    </a:cubicBezTo>
                    <a:cubicBezTo>
                      <a:pt x="1" y="3641"/>
                      <a:pt x="1037" y="4705"/>
                      <a:pt x="2353" y="4705"/>
                    </a:cubicBezTo>
                    <a:cubicBezTo>
                      <a:pt x="3641" y="4705"/>
                      <a:pt x="4677" y="3641"/>
                      <a:pt x="4677" y="2353"/>
                    </a:cubicBezTo>
                    <a:cubicBezTo>
                      <a:pt x="4677" y="1037"/>
                      <a:pt x="3641" y="0"/>
                      <a:pt x="235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76"/>
            <p:cNvGrpSpPr/>
            <p:nvPr/>
          </p:nvGrpSpPr>
          <p:grpSpPr>
            <a:xfrm>
              <a:off x="0" y="4469200"/>
              <a:ext cx="3379291" cy="674305"/>
              <a:chOff x="-969650" y="4469200"/>
              <a:chExt cx="3379291" cy="674305"/>
            </a:xfrm>
          </p:grpSpPr>
          <p:sp>
            <p:nvSpPr>
              <p:cNvPr id="1107" name="Google Shape;1107;p76"/>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6"/>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1362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1109"/>
        <p:cNvGrpSpPr/>
        <p:nvPr/>
      </p:nvGrpSpPr>
      <p:grpSpPr>
        <a:xfrm>
          <a:off x="0" y="0"/>
          <a:ext cx="0" cy="0"/>
          <a:chOff x="0" y="0"/>
          <a:chExt cx="0" cy="0"/>
        </a:xfrm>
      </p:grpSpPr>
      <p:sp>
        <p:nvSpPr>
          <p:cNvPr id="1110" name="Google Shape;1110;p77"/>
          <p:cNvSpPr txBox="1">
            <a:spLocks noGrp="1"/>
          </p:cNvSpPr>
          <p:nvPr>
            <p:ph type="title" hasCustomPrompt="1"/>
          </p:nvPr>
        </p:nvSpPr>
        <p:spPr>
          <a:xfrm>
            <a:off x="824427" y="544366"/>
            <a:ext cx="31200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1111" name="Google Shape;1111;p77"/>
          <p:cNvSpPr txBox="1">
            <a:spLocks noGrp="1"/>
          </p:cNvSpPr>
          <p:nvPr>
            <p:ph type="subTitle" idx="1"/>
          </p:nvPr>
        </p:nvSpPr>
        <p:spPr>
          <a:xfrm>
            <a:off x="824427" y="1661848"/>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2" name="Google Shape;1112;p77"/>
          <p:cNvSpPr txBox="1">
            <a:spLocks noGrp="1"/>
          </p:cNvSpPr>
          <p:nvPr>
            <p:ph type="title" idx="2" hasCustomPrompt="1"/>
          </p:nvPr>
        </p:nvSpPr>
        <p:spPr>
          <a:xfrm>
            <a:off x="849132" y="2758921"/>
            <a:ext cx="31200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1113" name="Google Shape;1113;p77"/>
          <p:cNvSpPr txBox="1">
            <a:spLocks noGrp="1"/>
          </p:cNvSpPr>
          <p:nvPr>
            <p:ph type="subTitle" idx="3"/>
          </p:nvPr>
        </p:nvSpPr>
        <p:spPr>
          <a:xfrm>
            <a:off x="849132" y="3876428"/>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77"/>
          <p:cNvSpPr txBox="1">
            <a:spLocks noGrp="1"/>
          </p:cNvSpPr>
          <p:nvPr>
            <p:ph type="title" idx="4" hasCustomPrompt="1"/>
          </p:nvPr>
        </p:nvSpPr>
        <p:spPr>
          <a:xfrm>
            <a:off x="4428225" y="544366"/>
            <a:ext cx="3981900" cy="105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6200">
                <a:solidFill>
                  <a:schemeClr val="dk2"/>
                </a:solidFill>
              </a:defRPr>
            </a:lvl1pPr>
            <a:lvl2pPr lvl="1"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6200">
                <a:solidFill>
                  <a:schemeClr val="accent2"/>
                </a:solidFill>
                <a:latin typeface="Gilda Display"/>
                <a:ea typeface="Gilda Display"/>
                <a:cs typeface="Gilda Display"/>
                <a:sym typeface="Gilda Display"/>
              </a:defRPr>
            </a:lvl9pPr>
          </a:lstStyle>
          <a:p>
            <a:r>
              <a:t>xx%</a:t>
            </a:r>
          </a:p>
        </p:txBody>
      </p:sp>
      <p:sp>
        <p:nvSpPr>
          <p:cNvPr id="1115" name="Google Shape;1115;p77"/>
          <p:cNvSpPr txBox="1">
            <a:spLocks noGrp="1"/>
          </p:cNvSpPr>
          <p:nvPr>
            <p:ph type="subTitle" idx="5"/>
          </p:nvPr>
        </p:nvSpPr>
        <p:spPr>
          <a:xfrm>
            <a:off x="4428225" y="1661848"/>
            <a:ext cx="39957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Numbers and text 1">
  <p:cSld name="CUSTOM_9">
    <p:spTree>
      <p:nvGrpSpPr>
        <p:cNvPr id="1" name="Shape 1116"/>
        <p:cNvGrpSpPr/>
        <p:nvPr/>
      </p:nvGrpSpPr>
      <p:grpSpPr>
        <a:xfrm>
          <a:off x="0" y="0"/>
          <a:ext cx="0" cy="0"/>
          <a:chOff x="0" y="0"/>
          <a:chExt cx="0" cy="0"/>
        </a:xfrm>
      </p:grpSpPr>
      <p:sp>
        <p:nvSpPr>
          <p:cNvPr id="1117" name="Google Shape;1117;p78"/>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18" name="Google Shape;1118;p78"/>
          <p:cNvSpPr txBox="1">
            <a:spLocks noGrp="1"/>
          </p:cNvSpPr>
          <p:nvPr>
            <p:ph type="title" idx="2"/>
          </p:nvPr>
        </p:nvSpPr>
        <p:spPr>
          <a:xfrm>
            <a:off x="992872"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19" name="Google Shape;1119;p78"/>
          <p:cNvSpPr txBox="1">
            <a:spLocks noGrp="1"/>
          </p:cNvSpPr>
          <p:nvPr>
            <p:ph type="subTitle" idx="1"/>
          </p:nvPr>
        </p:nvSpPr>
        <p:spPr>
          <a:xfrm>
            <a:off x="992872"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0" name="Google Shape;1120;p78"/>
          <p:cNvSpPr txBox="1">
            <a:spLocks noGrp="1"/>
          </p:cNvSpPr>
          <p:nvPr>
            <p:ph type="title" idx="3"/>
          </p:nvPr>
        </p:nvSpPr>
        <p:spPr>
          <a:xfrm>
            <a:off x="3747495"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21" name="Google Shape;1121;p78"/>
          <p:cNvSpPr txBox="1">
            <a:spLocks noGrp="1"/>
          </p:cNvSpPr>
          <p:nvPr>
            <p:ph type="subTitle" idx="4"/>
          </p:nvPr>
        </p:nvSpPr>
        <p:spPr>
          <a:xfrm>
            <a:off x="3747495"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2" name="Google Shape;1122;p78"/>
          <p:cNvSpPr txBox="1">
            <a:spLocks noGrp="1"/>
          </p:cNvSpPr>
          <p:nvPr>
            <p:ph type="title" idx="5"/>
          </p:nvPr>
        </p:nvSpPr>
        <p:spPr>
          <a:xfrm>
            <a:off x="6501828" y="3313850"/>
            <a:ext cx="16521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23" name="Google Shape;1123;p78"/>
          <p:cNvSpPr txBox="1">
            <a:spLocks noGrp="1"/>
          </p:cNvSpPr>
          <p:nvPr>
            <p:ph type="subTitle" idx="6"/>
          </p:nvPr>
        </p:nvSpPr>
        <p:spPr>
          <a:xfrm>
            <a:off x="6501828"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4" name="Google Shape;1124;p78"/>
          <p:cNvSpPr txBox="1">
            <a:spLocks noGrp="1"/>
          </p:cNvSpPr>
          <p:nvPr>
            <p:ph type="title" idx="7" hasCustomPrompt="1"/>
          </p:nvPr>
        </p:nvSpPr>
        <p:spPr>
          <a:xfrm>
            <a:off x="992872"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125" name="Google Shape;1125;p78"/>
          <p:cNvSpPr txBox="1">
            <a:spLocks noGrp="1"/>
          </p:cNvSpPr>
          <p:nvPr>
            <p:ph type="title" idx="8" hasCustomPrompt="1"/>
          </p:nvPr>
        </p:nvSpPr>
        <p:spPr>
          <a:xfrm>
            <a:off x="3747495"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1126" name="Google Shape;1126;p78"/>
          <p:cNvSpPr txBox="1">
            <a:spLocks noGrp="1"/>
          </p:cNvSpPr>
          <p:nvPr>
            <p:ph type="title" idx="9" hasCustomPrompt="1"/>
          </p:nvPr>
        </p:nvSpPr>
        <p:spPr>
          <a:xfrm>
            <a:off x="6501828" y="266669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solidFill>
                  <a:schemeClr val="dk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1127" name="Google Shape;1127;p78"/>
          <p:cNvGrpSpPr/>
          <p:nvPr/>
        </p:nvGrpSpPr>
        <p:grpSpPr>
          <a:xfrm>
            <a:off x="-331799" y="-146362"/>
            <a:ext cx="9585832" cy="5552764"/>
            <a:chOff x="-331799" y="-146362"/>
            <a:chExt cx="9585832" cy="5552764"/>
          </a:xfrm>
        </p:grpSpPr>
        <p:grpSp>
          <p:nvGrpSpPr>
            <p:cNvPr id="1128" name="Google Shape;1128;p78"/>
            <p:cNvGrpSpPr/>
            <p:nvPr/>
          </p:nvGrpSpPr>
          <p:grpSpPr>
            <a:xfrm>
              <a:off x="5698253" y="4570715"/>
              <a:ext cx="3379291" cy="572687"/>
              <a:chOff x="-969650" y="4469200"/>
              <a:chExt cx="3379291" cy="674305"/>
            </a:xfrm>
          </p:grpSpPr>
          <p:sp>
            <p:nvSpPr>
              <p:cNvPr id="1129" name="Google Shape;1129;p78"/>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8"/>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78"/>
            <p:cNvSpPr/>
            <p:nvPr/>
          </p:nvSpPr>
          <p:spPr>
            <a:xfrm rot="-560471">
              <a:off x="-260808" y="425708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8"/>
            <p:cNvSpPr/>
            <p:nvPr/>
          </p:nvSpPr>
          <p:spPr>
            <a:xfrm>
              <a:off x="-331799" y="55238"/>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3" name="Google Shape;1133;p78"/>
            <p:cNvGrpSpPr/>
            <p:nvPr/>
          </p:nvGrpSpPr>
          <p:grpSpPr>
            <a:xfrm>
              <a:off x="332473" y="378188"/>
              <a:ext cx="449651" cy="449651"/>
              <a:chOff x="1930662" y="2441838"/>
              <a:chExt cx="449651" cy="449651"/>
            </a:xfrm>
          </p:grpSpPr>
          <p:sp>
            <p:nvSpPr>
              <p:cNvPr id="1134" name="Google Shape;1134;p78"/>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8"/>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78"/>
            <p:cNvGrpSpPr/>
            <p:nvPr/>
          </p:nvGrpSpPr>
          <p:grpSpPr>
            <a:xfrm rot="-560936">
              <a:off x="252246" y="3916867"/>
              <a:ext cx="310016" cy="310016"/>
              <a:chOff x="1455618" y="1674938"/>
              <a:chExt cx="449651" cy="449651"/>
            </a:xfrm>
          </p:grpSpPr>
          <p:sp>
            <p:nvSpPr>
              <p:cNvPr id="1137" name="Google Shape;1137;p78"/>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8"/>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78"/>
            <p:cNvSpPr/>
            <p:nvPr/>
          </p:nvSpPr>
          <p:spPr>
            <a:xfrm flipH="1">
              <a:off x="8055026" y="-1463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78"/>
            <p:cNvGrpSpPr/>
            <p:nvPr/>
          </p:nvGrpSpPr>
          <p:grpSpPr>
            <a:xfrm rot="1201454">
              <a:off x="8487393" y="4229929"/>
              <a:ext cx="449628" cy="449628"/>
              <a:chOff x="1455618" y="1674938"/>
              <a:chExt cx="449651" cy="449651"/>
            </a:xfrm>
          </p:grpSpPr>
          <p:sp>
            <p:nvSpPr>
              <p:cNvPr id="1141" name="Google Shape;1141;p78"/>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8"/>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78"/>
            <p:cNvGrpSpPr/>
            <p:nvPr/>
          </p:nvGrpSpPr>
          <p:grpSpPr>
            <a:xfrm>
              <a:off x="7282110" y="119213"/>
              <a:ext cx="449651" cy="449651"/>
              <a:chOff x="1930662" y="2441838"/>
              <a:chExt cx="449651" cy="449651"/>
            </a:xfrm>
          </p:grpSpPr>
          <p:sp>
            <p:nvSpPr>
              <p:cNvPr id="1144" name="Google Shape;1144;p78"/>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8"/>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1146"/>
        <p:cNvGrpSpPr/>
        <p:nvPr/>
      </p:nvGrpSpPr>
      <p:grpSpPr>
        <a:xfrm>
          <a:off x="0" y="0"/>
          <a:ext cx="0" cy="0"/>
          <a:chOff x="0" y="0"/>
          <a:chExt cx="0" cy="0"/>
        </a:xfrm>
      </p:grpSpPr>
      <p:sp>
        <p:nvSpPr>
          <p:cNvPr id="1147" name="Google Shape;1147;p79"/>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8" name="Google Shape;1148;p79"/>
          <p:cNvSpPr/>
          <p:nvPr/>
        </p:nvSpPr>
        <p:spPr>
          <a:xfrm flipH="1">
            <a:off x="7944988" y="-147400"/>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79"/>
          <p:cNvGrpSpPr/>
          <p:nvPr/>
        </p:nvGrpSpPr>
        <p:grpSpPr>
          <a:xfrm flipH="1">
            <a:off x="8476635" y="436163"/>
            <a:ext cx="505975" cy="499100"/>
            <a:chOff x="4287650" y="1268400"/>
            <a:chExt cx="505975" cy="499100"/>
          </a:xfrm>
        </p:grpSpPr>
        <p:sp>
          <p:nvSpPr>
            <p:cNvPr id="1150" name="Google Shape;1150;p7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79"/>
          <p:cNvGrpSpPr/>
          <p:nvPr/>
        </p:nvGrpSpPr>
        <p:grpSpPr>
          <a:xfrm flipH="1">
            <a:off x="8627560" y="1382971"/>
            <a:ext cx="289266" cy="285335"/>
            <a:chOff x="4287650" y="1268400"/>
            <a:chExt cx="505975" cy="499100"/>
          </a:xfrm>
        </p:grpSpPr>
        <p:sp>
          <p:nvSpPr>
            <p:cNvPr id="1160" name="Google Shape;1160;p7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l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79"/>
          <p:cNvSpPr/>
          <p:nvPr/>
        </p:nvSpPr>
        <p:spPr>
          <a:xfrm rot="1201544">
            <a:off x="-116613"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79"/>
          <p:cNvGrpSpPr/>
          <p:nvPr/>
        </p:nvGrpSpPr>
        <p:grpSpPr>
          <a:xfrm>
            <a:off x="154347" y="1300800"/>
            <a:ext cx="449651" cy="449651"/>
            <a:chOff x="1930662" y="2441838"/>
            <a:chExt cx="449651" cy="449651"/>
          </a:xfrm>
        </p:grpSpPr>
        <p:sp>
          <p:nvSpPr>
            <p:cNvPr id="1171" name="Google Shape;1171;p7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79"/>
          <p:cNvGrpSpPr/>
          <p:nvPr/>
        </p:nvGrpSpPr>
        <p:grpSpPr>
          <a:xfrm rot="1201454">
            <a:off x="154355" y="113579"/>
            <a:ext cx="449628" cy="449628"/>
            <a:chOff x="1455618" y="1674938"/>
            <a:chExt cx="449651" cy="449651"/>
          </a:xfrm>
        </p:grpSpPr>
        <p:sp>
          <p:nvSpPr>
            <p:cNvPr id="1174" name="Google Shape;1174;p79"/>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9"/>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1176"/>
        <p:cNvGrpSpPr/>
        <p:nvPr/>
      </p:nvGrpSpPr>
      <p:grpSpPr>
        <a:xfrm>
          <a:off x="0" y="0"/>
          <a:ext cx="0" cy="0"/>
          <a:chOff x="0" y="0"/>
          <a:chExt cx="0" cy="0"/>
        </a:xfrm>
      </p:grpSpPr>
      <p:sp>
        <p:nvSpPr>
          <p:cNvPr id="1177" name="Google Shape;1177;p80"/>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78" name="Google Shape;1178;p80"/>
          <p:cNvGrpSpPr/>
          <p:nvPr/>
        </p:nvGrpSpPr>
        <p:grpSpPr>
          <a:xfrm flipH="1">
            <a:off x="-829202" y="-150"/>
            <a:ext cx="9973202" cy="5227613"/>
            <a:chOff x="279042" y="-86560"/>
            <a:chExt cx="10052618" cy="5269240"/>
          </a:xfrm>
        </p:grpSpPr>
        <p:grpSp>
          <p:nvGrpSpPr>
            <p:cNvPr id="1179" name="Google Shape;1179;p80"/>
            <p:cNvGrpSpPr/>
            <p:nvPr/>
          </p:nvGrpSpPr>
          <p:grpSpPr>
            <a:xfrm>
              <a:off x="279042" y="-86560"/>
              <a:ext cx="10052618" cy="5269240"/>
              <a:chOff x="279042" y="294440"/>
              <a:chExt cx="10052618" cy="5269240"/>
            </a:xfrm>
          </p:grpSpPr>
          <p:sp>
            <p:nvSpPr>
              <p:cNvPr id="1180" name="Google Shape;1180;p80"/>
              <p:cNvSpPr/>
              <p:nvPr/>
            </p:nvSpPr>
            <p:spPr>
              <a:xfrm>
                <a:off x="3405903" y="1079362"/>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185738" dist="123825" dir="4440000" algn="bl" rotWithShape="0">
                  <a:schemeClr val="dk1">
                    <a:alpha val="58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0"/>
              <p:cNvSpPr/>
              <p:nvPr/>
            </p:nvSpPr>
            <p:spPr>
              <a:xfrm>
                <a:off x="279042" y="294440"/>
                <a:ext cx="4140600" cy="526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0"/>
              <p:cNvSpPr/>
              <p:nvPr/>
            </p:nvSpPr>
            <p:spPr>
              <a:xfrm>
                <a:off x="4171946" y="294591"/>
                <a:ext cx="6159600" cy="83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80"/>
            <p:cNvSpPr/>
            <p:nvPr/>
          </p:nvSpPr>
          <p:spPr>
            <a:xfrm>
              <a:off x="4361569" y="4734602"/>
              <a:ext cx="5593200" cy="36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80"/>
          <p:cNvGrpSpPr/>
          <p:nvPr/>
        </p:nvGrpSpPr>
        <p:grpSpPr>
          <a:xfrm>
            <a:off x="-152400" y="0"/>
            <a:ext cx="9330233" cy="5346152"/>
            <a:chOff x="-152400" y="0"/>
            <a:chExt cx="9330233" cy="5346152"/>
          </a:xfrm>
        </p:grpSpPr>
        <p:grpSp>
          <p:nvGrpSpPr>
            <p:cNvPr id="1185" name="Google Shape;1185;p80"/>
            <p:cNvGrpSpPr/>
            <p:nvPr/>
          </p:nvGrpSpPr>
          <p:grpSpPr>
            <a:xfrm flipH="1">
              <a:off x="211383" y="133475"/>
              <a:ext cx="643650" cy="627675"/>
              <a:chOff x="6428950" y="2529975"/>
              <a:chExt cx="643650" cy="627675"/>
            </a:xfrm>
          </p:grpSpPr>
          <p:sp>
            <p:nvSpPr>
              <p:cNvPr id="1186" name="Google Shape;1186;p80"/>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0"/>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0"/>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0"/>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0"/>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0"/>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0"/>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0"/>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0"/>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0"/>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0"/>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80"/>
            <p:cNvGrpSpPr/>
            <p:nvPr/>
          </p:nvGrpSpPr>
          <p:grpSpPr>
            <a:xfrm flipH="1">
              <a:off x="1007333" y="540000"/>
              <a:ext cx="217350" cy="221150"/>
              <a:chOff x="6604500" y="3483625"/>
              <a:chExt cx="217350" cy="221150"/>
            </a:xfrm>
          </p:grpSpPr>
          <p:sp>
            <p:nvSpPr>
              <p:cNvPr id="1198" name="Google Shape;1198;p80"/>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0"/>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0"/>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0"/>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0"/>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0"/>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0"/>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80"/>
            <p:cNvGrpSpPr/>
            <p:nvPr/>
          </p:nvGrpSpPr>
          <p:grpSpPr>
            <a:xfrm flipH="1">
              <a:off x="8497808" y="659075"/>
              <a:ext cx="514475" cy="520550"/>
              <a:chOff x="719125" y="4242750"/>
              <a:chExt cx="514475" cy="520550"/>
            </a:xfrm>
          </p:grpSpPr>
          <p:sp>
            <p:nvSpPr>
              <p:cNvPr id="1206" name="Google Shape;1206;p80"/>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0"/>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0"/>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0"/>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0"/>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0"/>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0"/>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80"/>
            <p:cNvGrpSpPr/>
            <p:nvPr/>
          </p:nvGrpSpPr>
          <p:grpSpPr>
            <a:xfrm rot="10800000" flipH="1">
              <a:off x="5798542" y="0"/>
              <a:ext cx="3379291" cy="674305"/>
              <a:chOff x="-969650" y="4469200"/>
              <a:chExt cx="3379291" cy="674305"/>
            </a:xfrm>
          </p:grpSpPr>
          <p:sp>
            <p:nvSpPr>
              <p:cNvPr id="1214" name="Google Shape;1214;p80"/>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0"/>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85725" dist="57150" dir="2940000" algn="bl" rotWithShape="0">
                  <a:schemeClr val="dk1">
                    <a:alpha val="7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80"/>
            <p:cNvSpPr/>
            <p:nvPr/>
          </p:nvSpPr>
          <p:spPr>
            <a:xfrm rot="-560471">
              <a:off x="-81411" y="4196834"/>
              <a:ext cx="1727498" cy="101585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80"/>
            <p:cNvGrpSpPr/>
            <p:nvPr/>
          </p:nvGrpSpPr>
          <p:grpSpPr>
            <a:xfrm rot="-560788">
              <a:off x="289107" y="4435959"/>
              <a:ext cx="449640" cy="449640"/>
              <a:chOff x="1455618" y="1674938"/>
              <a:chExt cx="449651" cy="449651"/>
            </a:xfrm>
          </p:grpSpPr>
          <p:sp>
            <p:nvSpPr>
              <p:cNvPr id="1218" name="Google Shape;1218;p80"/>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0"/>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1220"/>
        <p:cNvGrpSpPr/>
        <p:nvPr/>
      </p:nvGrpSpPr>
      <p:grpSpPr>
        <a:xfrm>
          <a:off x="0" y="0"/>
          <a:ext cx="0" cy="0"/>
          <a:chOff x="0" y="0"/>
          <a:chExt cx="0" cy="0"/>
        </a:xfrm>
      </p:grpSpPr>
      <p:sp>
        <p:nvSpPr>
          <p:cNvPr id="1221" name="Google Shape;1221;p81"/>
          <p:cNvSpPr txBox="1">
            <a:spLocks noGrp="1"/>
          </p:cNvSpPr>
          <p:nvPr>
            <p:ph type="ctrTitle"/>
          </p:nvPr>
        </p:nvSpPr>
        <p:spPr>
          <a:xfrm>
            <a:off x="3960137" y="537368"/>
            <a:ext cx="4467300" cy="99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22" name="Google Shape;1222;p81"/>
          <p:cNvSpPr txBox="1">
            <a:spLocks noGrp="1"/>
          </p:cNvSpPr>
          <p:nvPr>
            <p:ph type="subTitle" idx="1"/>
          </p:nvPr>
        </p:nvSpPr>
        <p:spPr>
          <a:xfrm>
            <a:off x="4352687" y="1672875"/>
            <a:ext cx="3682200" cy="13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23" name="Google Shape;1223;p81"/>
          <p:cNvSpPr txBox="1">
            <a:spLocks noGrp="1"/>
          </p:cNvSpPr>
          <p:nvPr>
            <p:ph type="subTitle" idx="2"/>
          </p:nvPr>
        </p:nvSpPr>
        <p:spPr>
          <a:xfrm>
            <a:off x="4463376" y="3819800"/>
            <a:ext cx="3460800" cy="304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4" name="Google Shape;1224;p81"/>
          <p:cNvSpPr txBox="1"/>
          <p:nvPr/>
        </p:nvSpPr>
        <p:spPr>
          <a:xfrm>
            <a:off x="4087775" y="4039200"/>
            <a:ext cx="4212000" cy="564900"/>
          </a:xfrm>
          <a:prstGeom prst="rect">
            <a:avLst/>
          </a:prstGeom>
          <a:noFill/>
          <a:ln>
            <a:noFill/>
          </a:ln>
        </p:spPr>
        <p:txBody>
          <a:bodyPr spcFirstLastPara="1" wrap="square" lIns="182875" tIns="0" rIns="182875" bIns="0" anchor="b" anchorCtr="0">
            <a:noAutofit/>
          </a:bodyPr>
          <a:lstStyle/>
          <a:p>
            <a:pPr marL="0" lvl="0" indent="0" algn="ctr" rtl="0">
              <a:lnSpc>
                <a:spcPct val="100000"/>
              </a:lnSpc>
              <a:spcBef>
                <a:spcPts val="300"/>
              </a:spcBef>
              <a:spcAft>
                <a:spcPts val="0"/>
              </a:spcAft>
              <a:buNone/>
            </a:pPr>
            <a:r>
              <a:rPr lang="pt-PT" sz="900">
                <a:solidFill>
                  <a:schemeClr val="dk1"/>
                </a:solidFill>
                <a:latin typeface="Poppins Light"/>
                <a:ea typeface="Poppins Light"/>
                <a:cs typeface="Poppins Light"/>
                <a:sym typeface="Poppins Light"/>
              </a:rPr>
              <a:t>CREDITS: This presentation template was created by </a:t>
            </a:r>
            <a:r>
              <a:rPr lang="pt-PT" sz="900">
                <a:solidFill>
                  <a:schemeClr val="dk1"/>
                </a:solidFill>
                <a:uFill>
                  <a:noFill/>
                </a:uFill>
                <a:latin typeface="Poppins Light"/>
                <a:ea typeface="Poppins Light"/>
                <a:cs typeface="Poppins Light"/>
                <a:sym typeface="Poppins Ligh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pt-PT" sz="900">
                <a:solidFill>
                  <a:schemeClr val="dk1"/>
                </a:solidFill>
                <a:latin typeface="Poppins Light"/>
                <a:ea typeface="Poppins Light"/>
                <a:cs typeface="Poppins Light"/>
                <a:sym typeface="Poppins Light"/>
              </a:rPr>
              <a:t>, including icons by </a:t>
            </a:r>
            <a:r>
              <a:rPr lang="pt-PT" sz="900">
                <a:solidFill>
                  <a:schemeClr val="dk1"/>
                </a:solidFill>
                <a:uFill>
                  <a:noFill/>
                </a:uFill>
                <a:latin typeface="Poppins Light"/>
                <a:ea typeface="Poppins Light"/>
                <a:cs typeface="Poppins Light"/>
                <a:sym typeface="Poppi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pt-PT" sz="900">
                <a:solidFill>
                  <a:schemeClr val="dk1"/>
                </a:solidFill>
                <a:latin typeface="Poppins Light"/>
                <a:ea typeface="Poppins Light"/>
                <a:cs typeface="Poppins Light"/>
                <a:sym typeface="Poppins Light"/>
              </a:rPr>
              <a:t> and infographics &amp; images by </a:t>
            </a:r>
            <a:r>
              <a:rPr lang="pt-PT" sz="900">
                <a:solidFill>
                  <a:schemeClr val="dk1"/>
                </a:solidFill>
                <a:uFill>
                  <a:noFill/>
                </a:uFill>
                <a:latin typeface="Poppins Light"/>
                <a:ea typeface="Poppins Light"/>
                <a:cs typeface="Poppins Light"/>
                <a:sym typeface="Poppi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900">
              <a:solidFill>
                <a:schemeClr val="dk1"/>
              </a:solidFill>
              <a:latin typeface="Poppins Light"/>
              <a:ea typeface="Poppins Light"/>
              <a:cs typeface="Poppins Light"/>
              <a:sym typeface="Poppins Light"/>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rgbClr val="6A63BA">
            <a:alpha val="70230"/>
          </a:srgbClr>
        </a:solidFill>
        <a:effectLst/>
      </p:bgPr>
    </p:bg>
    <p:spTree>
      <p:nvGrpSpPr>
        <p:cNvPr id="1" name="Shape 1225"/>
        <p:cNvGrpSpPr/>
        <p:nvPr/>
      </p:nvGrpSpPr>
      <p:grpSpPr>
        <a:xfrm>
          <a:off x="0" y="0"/>
          <a:ext cx="0" cy="0"/>
          <a:chOff x="0" y="0"/>
          <a:chExt cx="0" cy="0"/>
        </a:xfrm>
      </p:grpSpPr>
      <p:sp>
        <p:nvSpPr>
          <p:cNvPr id="1226" name="Google Shape;1226;p82"/>
          <p:cNvSpPr/>
          <p:nvPr/>
        </p:nvSpPr>
        <p:spPr>
          <a:xfrm>
            <a:off x="6086484" y="1390652"/>
            <a:ext cx="2144400" cy="2144400"/>
          </a:xfrm>
          <a:prstGeom prst="ellipse">
            <a:avLst/>
          </a:prstGeom>
          <a:solidFill>
            <a:srgbClr val="674EA7"/>
          </a:solidFill>
          <a:ln>
            <a:noFill/>
          </a:ln>
          <a:effectLst>
            <a:outerShdw blurRad="71438" dist="85725" dir="10020000" algn="bl" rotWithShape="0">
              <a:schemeClr val="dk1">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7" name="Google Shape;1227;p82"/>
          <p:cNvGrpSpPr/>
          <p:nvPr/>
        </p:nvGrpSpPr>
        <p:grpSpPr>
          <a:xfrm>
            <a:off x="0" y="0"/>
            <a:ext cx="9954856" cy="5184300"/>
            <a:chOff x="0" y="0"/>
            <a:chExt cx="9954856" cy="5184300"/>
          </a:xfrm>
        </p:grpSpPr>
        <p:grpSp>
          <p:nvGrpSpPr>
            <p:cNvPr id="1228" name="Google Shape;1228;p82"/>
            <p:cNvGrpSpPr/>
            <p:nvPr/>
          </p:nvGrpSpPr>
          <p:grpSpPr>
            <a:xfrm>
              <a:off x="0" y="0"/>
              <a:ext cx="9954856" cy="5176800"/>
              <a:chOff x="0" y="381000"/>
              <a:chExt cx="9954856" cy="5176800"/>
            </a:xfrm>
          </p:grpSpPr>
          <p:sp>
            <p:nvSpPr>
              <p:cNvPr id="1229" name="Google Shape;1229;p82"/>
              <p:cNvSpPr/>
              <p:nvPr/>
            </p:nvSpPr>
            <p:spPr>
              <a:xfrm>
                <a:off x="3029100" y="659175"/>
                <a:ext cx="6925757" cy="4484317"/>
              </a:xfrm>
              <a:custGeom>
                <a:avLst/>
                <a:gdLst/>
                <a:ahLst/>
                <a:cxnLst/>
                <a:rect l="l" t="t" r="r" b="b"/>
                <a:pathLst>
                  <a:path w="118389" h="76655" extrusionOk="0">
                    <a:moveTo>
                      <a:pt x="70269" y="9737"/>
                    </a:moveTo>
                    <a:cubicBezTo>
                      <a:pt x="85469" y="9737"/>
                      <a:pt x="97791" y="22059"/>
                      <a:pt x="97791" y="37259"/>
                    </a:cubicBezTo>
                    <a:cubicBezTo>
                      <a:pt x="97791" y="52482"/>
                      <a:pt x="85469" y="64804"/>
                      <a:pt x="70269" y="64804"/>
                    </a:cubicBezTo>
                    <a:cubicBezTo>
                      <a:pt x="55068" y="64804"/>
                      <a:pt x="42746" y="52482"/>
                      <a:pt x="42746" y="37259"/>
                    </a:cubicBezTo>
                    <a:cubicBezTo>
                      <a:pt x="42746" y="22059"/>
                      <a:pt x="55068" y="9737"/>
                      <a:pt x="70269" y="9737"/>
                    </a:cubicBezTo>
                    <a:close/>
                    <a:moveTo>
                      <a:pt x="0" y="0"/>
                    </a:moveTo>
                    <a:lnTo>
                      <a:pt x="0" y="76654"/>
                    </a:lnTo>
                    <a:lnTo>
                      <a:pt x="118388" y="76654"/>
                    </a:lnTo>
                    <a:lnTo>
                      <a:pt x="118388" y="0"/>
                    </a:lnTo>
                    <a:close/>
                  </a:path>
                </a:pathLst>
              </a:custGeom>
              <a:solidFill>
                <a:schemeClr val="lt1"/>
              </a:solidFill>
              <a:ln>
                <a:noFill/>
              </a:ln>
              <a:effectLst>
                <a:outerShdw blurRad="57150" dist="123825" dir="93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2"/>
              <p:cNvSpPr/>
              <p:nvPr/>
            </p:nvSpPr>
            <p:spPr>
              <a:xfrm>
                <a:off x="0" y="381000"/>
                <a:ext cx="4419600" cy="517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2"/>
              <p:cNvSpPr/>
              <p:nvPr/>
            </p:nvSpPr>
            <p:spPr>
              <a:xfrm>
                <a:off x="4171950" y="381000"/>
                <a:ext cx="5782800" cy="45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2" name="Google Shape;1232;p82"/>
            <p:cNvSpPr/>
            <p:nvPr/>
          </p:nvSpPr>
          <p:spPr>
            <a:xfrm>
              <a:off x="4361575" y="4734600"/>
              <a:ext cx="5593200" cy="44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82"/>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2"/>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82"/>
          <p:cNvGrpSpPr/>
          <p:nvPr/>
        </p:nvGrpSpPr>
        <p:grpSpPr>
          <a:xfrm>
            <a:off x="241987" y="997113"/>
            <a:ext cx="449651" cy="449651"/>
            <a:chOff x="1930662" y="2441838"/>
            <a:chExt cx="449651" cy="449651"/>
          </a:xfrm>
        </p:grpSpPr>
        <p:sp>
          <p:nvSpPr>
            <p:cNvPr id="1236" name="Google Shape;1236;p82"/>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2"/>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82"/>
          <p:cNvGrpSpPr/>
          <p:nvPr/>
        </p:nvGrpSpPr>
        <p:grpSpPr>
          <a:xfrm rot="1201454">
            <a:off x="165795" y="137304"/>
            <a:ext cx="449628" cy="449628"/>
            <a:chOff x="1455618" y="1674938"/>
            <a:chExt cx="449651" cy="449651"/>
          </a:xfrm>
        </p:grpSpPr>
        <p:sp>
          <p:nvSpPr>
            <p:cNvPr id="1239" name="Google Shape;1239;p82"/>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2"/>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82"/>
          <p:cNvGrpSpPr/>
          <p:nvPr/>
        </p:nvGrpSpPr>
        <p:grpSpPr>
          <a:xfrm>
            <a:off x="8203925" y="131150"/>
            <a:ext cx="673525" cy="674200"/>
            <a:chOff x="9205725" y="3481225"/>
            <a:chExt cx="673525" cy="674200"/>
          </a:xfrm>
        </p:grpSpPr>
        <p:sp>
          <p:nvSpPr>
            <p:cNvPr id="1242" name="Google Shape;1242;p82"/>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2"/>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82"/>
          <p:cNvGrpSpPr/>
          <p:nvPr/>
        </p:nvGrpSpPr>
        <p:grpSpPr>
          <a:xfrm>
            <a:off x="6651650" y="4030338"/>
            <a:ext cx="2492350" cy="1146325"/>
            <a:chOff x="7462500" y="4212550"/>
            <a:chExt cx="2492350" cy="1146325"/>
          </a:xfrm>
        </p:grpSpPr>
        <p:sp>
          <p:nvSpPr>
            <p:cNvPr id="1245" name="Google Shape;1245;p82"/>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6" name="Google Shape;1246;p82"/>
            <p:cNvGrpSpPr/>
            <p:nvPr/>
          </p:nvGrpSpPr>
          <p:grpSpPr>
            <a:xfrm>
              <a:off x="7478600" y="4763775"/>
              <a:ext cx="871650" cy="583900"/>
              <a:chOff x="7478600" y="4763775"/>
              <a:chExt cx="871650" cy="583900"/>
            </a:xfrm>
          </p:grpSpPr>
          <p:sp>
            <p:nvSpPr>
              <p:cNvPr id="1247" name="Google Shape;1247;p82"/>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2"/>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82"/>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0" name="Google Shape;1250;p82"/>
            <p:cNvGrpSpPr/>
            <p:nvPr/>
          </p:nvGrpSpPr>
          <p:grpSpPr>
            <a:xfrm>
              <a:off x="8380325" y="4361225"/>
              <a:ext cx="666525" cy="945850"/>
              <a:chOff x="8380325" y="4361225"/>
              <a:chExt cx="666525" cy="945850"/>
            </a:xfrm>
          </p:grpSpPr>
          <p:sp>
            <p:nvSpPr>
              <p:cNvPr id="1251" name="Google Shape;1251;p82"/>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2"/>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 name="Google Shape;1253;p82"/>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82"/>
            <p:cNvGrpSpPr/>
            <p:nvPr/>
          </p:nvGrpSpPr>
          <p:grpSpPr>
            <a:xfrm>
              <a:off x="8042875" y="4685375"/>
              <a:ext cx="673525" cy="673500"/>
              <a:chOff x="8042875" y="4685375"/>
              <a:chExt cx="673525" cy="673500"/>
            </a:xfrm>
          </p:grpSpPr>
          <p:sp>
            <p:nvSpPr>
              <p:cNvPr id="1255" name="Google Shape;1255;p82"/>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rgbClr val="DC4D69"/>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2"/>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82"/>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82"/>
            <p:cNvGrpSpPr/>
            <p:nvPr/>
          </p:nvGrpSpPr>
          <p:grpSpPr>
            <a:xfrm>
              <a:off x="8818575" y="4217000"/>
              <a:ext cx="1136275" cy="1136275"/>
              <a:chOff x="8818575" y="4217000"/>
              <a:chExt cx="1136275" cy="1136275"/>
            </a:xfrm>
          </p:grpSpPr>
          <p:sp>
            <p:nvSpPr>
              <p:cNvPr id="1259" name="Google Shape;1259;p82"/>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2"/>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2"/>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2"/>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263"/>
        <p:cNvGrpSpPr/>
        <p:nvPr/>
      </p:nvGrpSpPr>
      <p:grpSpPr>
        <a:xfrm>
          <a:off x="0" y="0"/>
          <a:ext cx="0" cy="0"/>
          <a:chOff x="0" y="0"/>
          <a:chExt cx="0" cy="0"/>
        </a:xfrm>
      </p:grpSpPr>
      <p:sp>
        <p:nvSpPr>
          <p:cNvPr id="1264" name="Google Shape;1264;p83"/>
          <p:cNvSpPr/>
          <p:nvPr/>
        </p:nvSpPr>
        <p:spPr>
          <a:xfrm>
            <a:off x="5362437" y="1438250"/>
            <a:ext cx="3644100" cy="3644100"/>
          </a:xfrm>
          <a:prstGeom prst="ellipse">
            <a:avLst/>
          </a:prstGeom>
          <a:solidFill>
            <a:srgbClr val="674EA7"/>
          </a:solidFill>
          <a:ln>
            <a:noFill/>
          </a:ln>
          <a:effectLst>
            <a:outerShdw blurRad="57150" dist="66675" dir="2940000" algn="bl" rotWithShape="0">
              <a:schemeClr val="dk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5" name="Google Shape;1265;p83"/>
          <p:cNvGrpSpPr/>
          <p:nvPr/>
        </p:nvGrpSpPr>
        <p:grpSpPr>
          <a:xfrm flipH="1">
            <a:off x="6630330" y="1970161"/>
            <a:ext cx="2328011" cy="3316371"/>
            <a:chOff x="1663725" y="1109225"/>
            <a:chExt cx="2527425" cy="3662475"/>
          </a:xfrm>
        </p:grpSpPr>
        <p:sp>
          <p:nvSpPr>
            <p:cNvPr id="1266" name="Google Shape;1266;p83"/>
            <p:cNvSpPr/>
            <p:nvPr/>
          </p:nvSpPr>
          <p:spPr>
            <a:xfrm>
              <a:off x="3558200" y="1472050"/>
              <a:ext cx="632950" cy="1071375"/>
            </a:xfrm>
            <a:custGeom>
              <a:avLst/>
              <a:gdLst/>
              <a:ahLst/>
              <a:cxnLst/>
              <a:rect l="l" t="t" r="r" b="b"/>
              <a:pathLst>
                <a:path w="25318" h="42855" extrusionOk="0">
                  <a:moveTo>
                    <a:pt x="11622" y="0"/>
                  </a:moveTo>
                  <a:cubicBezTo>
                    <a:pt x="5878" y="0"/>
                    <a:pt x="1218" y="4661"/>
                    <a:pt x="1218" y="10386"/>
                  </a:cubicBezTo>
                  <a:cubicBezTo>
                    <a:pt x="1218" y="14038"/>
                    <a:pt x="3101" y="17252"/>
                    <a:pt x="5935" y="19097"/>
                  </a:cubicBezTo>
                  <a:cubicBezTo>
                    <a:pt x="5098" y="20505"/>
                    <a:pt x="4604" y="22141"/>
                    <a:pt x="4527" y="23872"/>
                  </a:cubicBezTo>
                  <a:cubicBezTo>
                    <a:pt x="1788" y="25755"/>
                    <a:pt x="0" y="28893"/>
                    <a:pt x="0" y="32450"/>
                  </a:cubicBezTo>
                  <a:cubicBezTo>
                    <a:pt x="0" y="38194"/>
                    <a:pt x="4661" y="42854"/>
                    <a:pt x="10405" y="42854"/>
                  </a:cubicBezTo>
                  <a:cubicBezTo>
                    <a:pt x="15978" y="42854"/>
                    <a:pt x="20524" y="38460"/>
                    <a:pt x="20771" y="32906"/>
                  </a:cubicBezTo>
                  <a:cubicBezTo>
                    <a:pt x="23510" y="31023"/>
                    <a:pt x="25279" y="27904"/>
                    <a:pt x="25279" y="24328"/>
                  </a:cubicBezTo>
                  <a:cubicBezTo>
                    <a:pt x="25317" y="20638"/>
                    <a:pt x="23434" y="17462"/>
                    <a:pt x="20600" y="15597"/>
                  </a:cubicBezTo>
                  <a:cubicBezTo>
                    <a:pt x="21513" y="14057"/>
                    <a:pt x="22008" y="12288"/>
                    <a:pt x="22008" y="10386"/>
                  </a:cubicBezTo>
                  <a:cubicBezTo>
                    <a:pt x="22008" y="4661"/>
                    <a:pt x="17347" y="0"/>
                    <a:pt x="11622"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3"/>
            <p:cNvSpPr/>
            <p:nvPr/>
          </p:nvSpPr>
          <p:spPr>
            <a:xfrm>
              <a:off x="2776925" y="3205325"/>
              <a:ext cx="1013825" cy="920150"/>
            </a:xfrm>
            <a:custGeom>
              <a:avLst/>
              <a:gdLst/>
              <a:ahLst/>
              <a:cxnLst/>
              <a:rect l="l" t="t" r="r" b="b"/>
              <a:pathLst>
                <a:path w="40553" h="36806" extrusionOk="0">
                  <a:moveTo>
                    <a:pt x="28056" y="0"/>
                  </a:moveTo>
                  <a:cubicBezTo>
                    <a:pt x="21247" y="0"/>
                    <a:pt x="15711" y="5459"/>
                    <a:pt x="15578" y="12231"/>
                  </a:cubicBezTo>
                  <a:cubicBezTo>
                    <a:pt x="14570" y="11964"/>
                    <a:pt x="13543" y="11850"/>
                    <a:pt x="12478" y="11850"/>
                  </a:cubicBezTo>
                  <a:cubicBezTo>
                    <a:pt x="5592" y="11850"/>
                    <a:pt x="0" y="17442"/>
                    <a:pt x="0" y="24328"/>
                  </a:cubicBezTo>
                  <a:cubicBezTo>
                    <a:pt x="0" y="31232"/>
                    <a:pt x="5592" y="36805"/>
                    <a:pt x="12478" y="36805"/>
                  </a:cubicBezTo>
                  <a:cubicBezTo>
                    <a:pt x="19287" y="36805"/>
                    <a:pt x="24822" y="31365"/>
                    <a:pt x="24956" y="24594"/>
                  </a:cubicBezTo>
                  <a:cubicBezTo>
                    <a:pt x="25964" y="24860"/>
                    <a:pt x="26991" y="24975"/>
                    <a:pt x="28056" y="24975"/>
                  </a:cubicBezTo>
                  <a:cubicBezTo>
                    <a:pt x="34942" y="24975"/>
                    <a:pt x="40534" y="19382"/>
                    <a:pt x="40534" y="12497"/>
                  </a:cubicBezTo>
                  <a:cubicBezTo>
                    <a:pt x="40553" y="5592"/>
                    <a:pt x="34942" y="0"/>
                    <a:pt x="28056" y="0"/>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3"/>
            <p:cNvSpPr/>
            <p:nvPr/>
          </p:nvSpPr>
          <p:spPr>
            <a:xfrm>
              <a:off x="2149225" y="1758775"/>
              <a:ext cx="1999125" cy="3012925"/>
            </a:xfrm>
            <a:custGeom>
              <a:avLst/>
              <a:gdLst/>
              <a:ahLst/>
              <a:cxnLst/>
              <a:rect l="l" t="t" r="r" b="b"/>
              <a:pathLst>
                <a:path w="79965" h="120517" extrusionOk="0">
                  <a:moveTo>
                    <a:pt x="65528" y="1"/>
                  </a:moveTo>
                  <a:cubicBezTo>
                    <a:pt x="65528" y="1"/>
                    <a:pt x="73516" y="12593"/>
                    <a:pt x="72166" y="20924"/>
                  </a:cubicBezTo>
                  <a:lnTo>
                    <a:pt x="71329" y="23720"/>
                  </a:lnTo>
                  <a:cubicBezTo>
                    <a:pt x="70644" y="26002"/>
                    <a:pt x="71139" y="28513"/>
                    <a:pt x="72641" y="30339"/>
                  </a:cubicBezTo>
                  <a:lnTo>
                    <a:pt x="78367" y="37225"/>
                  </a:lnTo>
                  <a:cubicBezTo>
                    <a:pt x="79964" y="39165"/>
                    <a:pt x="79394" y="42132"/>
                    <a:pt x="77206" y="43273"/>
                  </a:cubicBezTo>
                  <a:lnTo>
                    <a:pt x="74867" y="44491"/>
                  </a:lnTo>
                  <a:cubicBezTo>
                    <a:pt x="74867" y="44491"/>
                    <a:pt x="76883" y="48409"/>
                    <a:pt x="77530" y="48694"/>
                  </a:cubicBezTo>
                  <a:cubicBezTo>
                    <a:pt x="78176" y="48960"/>
                    <a:pt x="79489" y="53164"/>
                    <a:pt x="75323" y="54781"/>
                  </a:cubicBezTo>
                  <a:cubicBezTo>
                    <a:pt x="75323" y="54781"/>
                    <a:pt x="78956" y="58033"/>
                    <a:pt x="75323" y="60050"/>
                  </a:cubicBezTo>
                  <a:cubicBezTo>
                    <a:pt x="75323" y="60050"/>
                    <a:pt x="71424" y="60715"/>
                    <a:pt x="72204" y="63721"/>
                  </a:cubicBezTo>
                  <a:cubicBezTo>
                    <a:pt x="72204" y="63721"/>
                    <a:pt x="74220" y="71900"/>
                    <a:pt x="66364" y="72508"/>
                  </a:cubicBezTo>
                  <a:cubicBezTo>
                    <a:pt x="61419" y="72927"/>
                    <a:pt x="53678" y="67734"/>
                    <a:pt x="49094" y="71462"/>
                  </a:cubicBezTo>
                  <a:cubicBezTo>
                    <a:pt x="46393" y="73688"/>
                    <a:pt x="44414" y="79907"/>
                    <a:pt x="43539" y="83255"/>
                  </a:cubicBezTo>
                  <a:cubicBezTo>
                    <a:pt x="42265" y="88067"/>
                    <a:pt x="42132" y="93184"/>
                    <a:pt x="43216" y="98034"/>
                  </a:cubicBezTo>
                  <a:cubicBezTo>
                    <a:pt x="45841" y="109751"/>
                    <a:pt x="64044" y="116351"/>
                    <a:pt x="76978" y="120517"/>
                  </a:cubicBezTo>
                  <a:lnTo>
                    <a:pt x="1" y="120060"/>
                  </a:lnTo>
                  <a:cubicBezTo>
                    <a:pt x="1" y="120060"/>
                    <a:pt x="2207" y="103797"/>
                    <a:pt x="6639" y="89189"/>
                  </a:cubicBezTo>
                  <a:cubicBezTo>
                    <a:pt x="11052" y="74562"/>
                    <a:pt x="10272" y="60601"/>
                    <a:pt x="10272" y="60601"/>
                  </a:cubicBezTo>
                  <a:lnTo>
                    <a:pt x="17918" y="7115"/>
                  </a:ln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3"/>
            <p:cNvSpPr/>
            <p:nvPr/>
          </p:nvSpPr>
          <p:spPr>
            <a:xfrm>
              <a:off x="3569600" y="2480150"/>
              <a:ext cx="308650" cy="76600"/>
            </a:xfrm>
            <a:custGeom>
              <a:avLst/>
              <a:gdLst/>
              <a:ahLst/>
              <a:cxnLst/>
              <a:rect l="l" t="t" r="r" b="b"/>
              <a:pathLst>
                <a:path w="12346" h="3064" extrusionOk="0">
                  <a:moveTo>
                    <a:pt x="1" y="1"/>
                  </a:moveTo>
                  <a:lnTo>
                    <a:pt x="1" y="1"/>
                  </a:lnTo>
                  <a:cubicBezTo>
                    <a:pt x="1028" y="1408"/>
                    <a:pt x="2626" y="2454"/>
                    <a:pt x="4433" y="2854"/>
                  </a:cubicBezTo>
                  <a:cubicBezTo>
                    <a:pt x="5024" y="2994"/>
                    <a:pt x="5638" y="3064"/>
                    <a:pt x="6257" y="3064"/>
                  </a:cubicBezTo>
                  <a:cubicBezTo>
                    <a:pt x="7151" y="3064"/>
                    <a:pt x="8056" y="2918"/>
                    <a:pt x="8922" y="2625"/>
                  </a:cubicBezTo>
                  <a:cubicBezTo>
                    <a:pt x="9402" y="2869"/>
                    <a:pt x="9907" y="2953"/>
                    <a:pt x="10378" y="2953"/>
                  </a:cubicBezTo>
                  <a:cubicBezTo>
                    <a:pt x="11453" y="2953"/>
                    <a:pt x="12345" y="2511"/>
                    <a:pt x="12345" y="2511"/>
                  </a:cubicBezTo>
                  <a:cubicBezTo>
                    <a:pt x="11128" y="2226"/>
                    <a:pt x="8827" y="267"/>
                    <a:pt x="8827" y="267"/>
                  </a:cubicBezTo>
                  <a:cubicBezTo>
                    <a:pt x="7723" y="1184"/>
                    <a:pt x="6213" y="1751"/>
                    <a:pt x="4643" y="1751"/>
                  </a:cubicBezTo>
                  <a:cubicBezTo>
                    <a:pt x="4618" y="1751"/>
                    <a:pt x="4592" y="1751"/>
                    <a:pt x="4566" y="1750"/>
                  </a:cubicBezTo>
                  <a:cubicBezTo>
                    <a:pt x="2987" y="1750"/>
                    <a:pt x="1294" y="1142"/>
                    <a:pt x="1" y="1"/>
                  </a:cubicBezTo>
                  <a:close/>
                </a:path>
              </a:pathLst>
            </a:custGeom>
            <a:solidFill>
              <a:schemeClr val="dk1"/>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3"/>
            <p:cNvSpPr/>
            <p:nvPr/>
          </p:nvSpPr>
          <p:spPr>
            <a:xfrm>
              <a:off x="3460725" y="2236900"/>
              <a:ext cx="423700" cy="162850"/>
            </a:xfrm>
            <a:custGeom>
              <a:avLst/>
              <a:gdLst/>
              <a:ahLst/>
              <a:cxnLst/>
              <a:rect l="l" t="t" r="r" b="b"/>
              <a:pathLst>
                <a:path w="16948" h="6514" extrusionOk="0">
                  <a:moveTo>
                    <a:pt x="8468" y="1"/>
                  </a:moveTo>
                  <a:cubicBezTo>
                    <a:pt x="8031" y="1"/>
                    <a:pt x="7596" y="29"/>
                    <a:pt x="7171" y="87"/>
                  </a:cubicBezTo>
                  <a:cubicBezTo>
                    <a:pt x="5174" y="315"/>
                    <a:pt x="3386" y="1171"/>
                    <a:pt x="2150" y="2312"/>
                  </a:cubicBezTo>
                  <a:cubicBezTo>
                    <a:pt x="913" y="3454"/>
                    <a:pt x="209" y="4842"/>
                    <a:pt x="38" y="6193"/>
                  </a:cubicBezTo>
                  <a:cubicBezTo>
                    <a:pt x="0" y="6345"/>
                    <a:pt x="95" y="6459"/>
                    <a:pt x="228" y="6497"/>
                  </a:cubicBezTo>
                  <a:cubicBezTo>
                    <a:pt x="259" y="6508"/>
                    <a:pt x="290" y="6514"/>
                    <a:pt x="321" y="6514"/>
                  </a:cubicBezTo>
                  <a:cubicBezTo>
                    <a:pt x="445" y="6514"/>
                    <a:pt x="567" y="6428"/>
                    <a:pt x="628" y="6307"/>
                  </a:cubicBezTo>
                  <a:cubicBezTo>
                    <a:pt x="1179" y="5146"/>
                    <a:pt x="2073" y="4081"/>
                    <a:pt x="3291" y="3321"/>
                  </a:cubicBezTo>
                  <a:cubicBezTo>
                    <a:pt x="4508" y="2560"/>
                    <a:pt x="5954" y="2103"/>
                    <a:pt x="7437" y="2065"/>
                  </a:cubicBezTo>
                  <a:cubicBezTo>
                    <a:pt x="7537" y="2061"/>
                    <a:pt x="7637" y="2059"/>
                    <a:pt x="7737" y="2059"/>
                  </a:cubicBezTo>
                  <a:cubicBezTo>
                    <a:pt x="9084" y="2059"/>
                    <a:pt x="10430" y="2412"/>
                    <a:pt x="11546" y="2978"/>
                  </a:cubicBezTo>
                  <a:cubicBezTo>
                    <a:pt x="12744" y="3606"/>
                    <a:pt x="13676" y="4500"/>
                    <a:pt x="14304" y="5508"/>
                  </a:cubicBezTo>
                  <a:cubicBezTo>
                    <a:pt x="14567" y="5957"/>
                    <a:pt x="15045" y="6192"/>
                    <a:pt x="15541" y="6192"/>
                  </a:cubicBezTo>
                  <a:cubicBezTo>
                    <a:pt x="15655" y="6192"/>
                    <a:pt x="15769" y="6179"/>
                    <a:pt x="15883" y="6155"/>
                  </a:cubicBezTo>
                  <a:cubicBezTo>
                    <a:pt x="16548" y="5983"/>
                    <a:pt x="16948" y="5337"/>
                    <a:pt x="16643" y="4671"/>
                  </a:cubicBezTo>
                  <a:cubicBezTo>
                    <a:pt x="16035" y="3225"/>
                    <a:pt x="14703" y="1894"/>
                    <a:pt x="12991" y="1038"/>
                  </a:cubicBezTo>
                  <a:cubicBezTo>
                    <a:pt x="11651" y="368"/>
                    <a:pt x="10043" y="1"/>
                    <a:pt x="8468" y="1"/>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3"/>
            <p:cNvSpPr/>
            <p:nvPr/>
          </p:nvSpPr>
          <p:spPr>
            <a:xfrm>
              <a:off x="1663725" y="1109225"/>
              <a:ext cx="2388575" cy="2797025"/>
            </a:xfrm>
            <a:custGeom>
              <a:avLst/>
              <a:gdLst/>
              <a:ahLst/>
              <a:cxnLst/>
              <a:rect l="l" t="t" r="r" b="b"/>
              <a:pathLst>
                <a:path w="95543" h="111881" extrusionOk="0">
                  <a:moveTo>
                    <a:pt x="86507" y="9169"/>
                  </a:moveTo>
                  <a:cubicBezTo>
                    <a:pt x="84301" y="4528"/>
                    <a:pt x="79565" y="1351"/>
                    <a:pt x="74087" y="1351"/>
                  </a:cubicBezTo>
                  <a:cubicBezTo>
                    <a:pt x="70416" y="1351"/>
                    <a:pt x="67087" y="2797"/>
                    <a:pt x="64614" y="5136"/>
                  </a:cubicBezTo>
                  <a:cubicBezTo>
                    <a:pt x="62218" y="2017"/>
                    <a:pt x="58451" y="1"/>
                    <a:pt x="54229" y="1"/>
                  </a:cubicBezTo>
                  <a:cubicBezTo>
                    <a:pt x="50444" y="1"/>
                    <a:pt x="47039" y="1579"/>
                    <a:pt x="44661" y="4147"/>
                  </a:cubicBezTo>
                  <a:lnTo>
                    <a:pt x="44642" y="4204"/>
                  </a:lnTo>
                  <a:cubicBezTo>
                    <a:pt x="42740" y="3234"/>
                    <a:pt x="40610" y="2683"/>
                    <a:pt x="38346" y="2683"/>
                  </a:cubicBezTo>
                  <a:cubicBezTo>
                    <a:pt x="31195" y="2683"/>
                    <a:pt x="25317" y="8122"/>
                    <a:pt x="24632" y="15122"/>
                  </a:cubicBezTo>
                  <a:cubicBezTo>
                    <a:pt x="24195" y="15065"/>
                    <a:pt x="23738" y="15046"/>
                    <a:pt x="23301" y="15046"/>
                  </a:cubicBezTo>
                  <a:cubicBezTo>
                    <a:pt x="15693" y="15046"/>
                    <a:pt x="9511" y="21228"/>
                    <a:pt x="9511" y="28836"/>
                  </a:cubicBezTo>
                  <a:cubicBezTo>
                    <a:pt x="9511" y="29920"/>
                    <a:pt x="9644" y="30985"/>
                    <a:pt x="9891" y="32013"/>
                  </a:cubicBezTo>
                  <a:cubicBezTo>
                    <a:pt x="4337" y="33801"/>
                    <a:pt x="305" y="39012"/>
                    <a:pt x="305" y="45137"/>
                  </a:cubicBezTo>
                  <a:cubicBezTo>
                    <a:pt x="305" y="50444"/>
                    <a:pt x="3291" y="55028"/>
                    <a:pt x="7666" y="57348"/>
                  </a:cubicBezTo>
                  <a:cubicBezTo>
                    <a:pt x="3139" y="59593"/>
                    <a:pt x="0" y="64291"/>
                    <a:pt x="0" y="69712"/>
                  </a:cubicBezTo>
                  <a:cubicBezTo>
                    <a:pt x="0" y="76198"/>
                    <a:pt x="4489" y="81638"/>
                    <a:pt x="10557" y="83121"/>
                  </a:cubicBezTo>
                  <a:cubicBezTo>
                    <a:pt x="10215" y="84168"/>
                    <a:pt x="10024" y="85271"/>
                    <a:pt x="10024" y="86412"/>
                  </a:cubicBezTo>
                  <a:cubicBezTo>
                    <a:pt x="10024" y="92270"/>
                    <a:pt x="14780" y="97026"/>
                    <a:pt x="20638" y="97026"/>
                  </a:cubicBezTo>
                  <a:cubicBezTo>
                    <a:pt x="21817" y="97026"/>
                    <a:pt x="22959" y="96835"/>
                    <a:pt x="24024" y="96455"/>
                  </a:cubicBezTo>
                  <a:cubicBezTo>
                    <a:pt x="24956" y="102275"/>
                    <a:pt x="29711" y="106821"/>
                    <a:pt x="35626" y="107411"/>
                  </a:cubicBezTo>
                  <a:cubicBezTo>
                    <a:pt x="37909" y="110150"/>
                    <a:pt x="41371" y="111881"/>
                    <a:pt x="45213" y="111881"/>
                  </a:cubicBezTo>
                  <a:cubicBezTo>
                    <a:pt x="52118" y="111881"/>
                    <a:pt x="57691" y="106289"/>
                    <a:pt x="57691" y="99403"/>
                  </a:cubicBezTo>
                  <a:cubicBezTo>
                    <a:pt x="57691" y="98091"/>
                    <a:pt x="57500" y="96854"/>
                    <a:pt x="57120" y="95675"/>
                  </a:cubicBezTo>
                  <a:cubicBezTo>
                    <a:pt x="60639" y="93773"/>
                    <a:pt x="63055" y="90026"/>
                    <a:pt x="63055" y="85727"/>
                  </a:cubicBezTo>
                  <a:cubicBezTo>
                    <a:pt x="63055" y="82132"/>
                    <a:pt x="61381" y="78956"/>
                    <a:pt x="58775" y="76883"/>
                  </a:cubicBezTo>
                  <a:cubicBezTo>
                    <a:pt x="60030" y="75418"/>
                    <a:pt x="60791" y="73478"/>
                    <a:pt x="60791" y="71386"/>
                  </a:cubicBezTo>
                  <a:cubicBezTo>
                    <a:pt x="60791" y="68685"/>
                    <a:pt x="57196" y="66326"/>
                    <a:pt x="55218" y="64785"/>
                  </a:cubicBezTo>
                  <a:cubicBezTo>
                    <a:pt x="57082" y="63207"/>
                    <a:pt x="57881" y="56625"/>
                    <a:pt x="57481" y="55636"/>
                  </a:cubicBezTo>
                  <a:cubicBezTo>
                    <a:pt x="62008" y="56226"/>
                    <a:pt x="67106" y="50995"/>
                    <a:pt x="67106" y="46811"/>
                  </a:cubicBezTo>
                  <a:cubicBezTo>
                    <a:pt x="67106" y="46050"/>
                    <a:pt x="67011" y="45308"/>
                    <a:pt x="66821" y="44623"/>
                  </a:cubicBezTo>
                  <a:cubicBezTo>
                    <a:pt x="67106" y="44642"/>
                    <a:pt x="67391" y="44661"/>
                    <a:pt x="67677" y="44661"/>
                  </a:cubicBezTo>
                  <a:cubicBezTo>
                    <a:pt x="72869" y="44661"/>
                    <a:pt x="77054" y="40477"/>
                    <a:pt x="77054" y="35303"/>
                  </a:cubicBezTo>
                  <a:cubicBezTo>
                    <a:pt x="77054" y="34714"/>
                    <a:pt x="76997" y="34143"/>
                    <a:pt x="76883" y="33572"/>
                  </a:cubicBezTo>
                  <a:cubicBezTo>
                    <a:pt x="77130" y="33591"/>
                    <a:pt x="77358" y="33610"/>
                    <a:pt x="77624" y="33610"/>
                  </a:cubicBezTo>
                  <a:cubicBezTo>
                    <a:pt x="81029" y="33610"/>
                    <a:pt x="83787" y="30871"/>
                    <a:pt x="83825" y="27486"/>
                  </a:cubicBezTo>
                  <a:cubicBezTo>
                    <a:pt x="84605" y="27695"/>
                    <a:pt x="85442" y="27809"/>
                    <a:pt x="86298" y="27809"/>
                  </a:cubicBezTo>
                  <a:cubicBezTo>
                    <a:pt x="91415" y="27809"/>
                    <a:pt x="95542" y="23624"/>
                    <a:pt x="95542" y="18489"/>
                  </a:cubicBezTo>
                  <a:cubicBezTo>
                    <a:pt x="95523" y="13429"/>
                    <a:pt x="91510" y="9283"/>
                    <a:pt x="86507" y="9169"/>
                  </a:cubicBezTo>
                  <a:close/>
                </a:path>
              </a:pathLst>
            </a:custGeom>
            <a:solidFill>
              <a:schemeClr val="dk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3"/>
            <p:cNvSpPr/>
            <p:nvPr/>
          </p:nvSpPr>
          <p:spPr>
            <a:xfrm>
              <a:off x="2958575" y="2430225"/>
              <a:ext cx="318625" cy="435125"/>
            </a:xfrm>
            <a:custGeom>
              <a:avLst/>
              <a:gdLst/>
              <a:ahLst/>
              <a:cxnLst/>
              <a:rect l="l" t="t" r="r" b="b"/>
              <a:pathLst>
                <a:path w="12745" h="17405" extrusionOk="0">
                  <a:moveTo>
                    <a:pt x="12744" y="8712"/>
                  </a:moveTo>
                  <a:cubicBezTo>
                    <a:pt x="12744" y="13505"/>
                    <a:pt x="9891" y="17404"/>
                    <a:pt x="6372" y="17404"/>
                  </a:cubicBezTo>
                  <a:cubicBezTo>
                    <a:pt x="2853" y="17404"/>
                    <a:pt x="0" y="13505"/>
                    <a:pt x="0" y="8712"/>
                  </a:cubicBezTo>
                  <a:cubicBezTo>
                    <a:pt x="0" y="3900"/>
                    <a:pt x="2853" y="0"/>
                    <a:pt x="6372" y="0"/>
                  </a:cubicBezTo>
                  <a:cubicBezTo>
                    <a:pt x="9891" y="0"/>
                    <a:pt x="12744" y="3900"/>
                    <a:pt x="12744" y="8712"/>
                  </a:cubicBezTo>
                  <a:close/>
                </a:path>
              </a:pathLst>
            </a:custGeom>
            <a:solidFill>
              <a:srgbClr val="B4634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3"/>
            <p:cNvSpPr/>
            <p:nvPr/>
          </p:nvSpPr>
          <p:spPr>
            <a:xfrm>
              <a:off x="3072225" y="2784950"/>
              <a:ext cx="191175" cy="191675"/>
            </a:xfrm>
            <a:custGeom>
              <a:avLst/>
              <a:gdLst/>
              <a:ahLst/>
              <a:cxnLst/>
              <a:rect l="l" t="t" r="r" b="b"/>
              <a:pathLst>
                <a:path w="7647" h="7667" extrusionOk="0">
                  <a:moveTo>
                    <a:pt x="3823" y="1"/>
                  </a:moveTo>
                  <a:cubicBezTo>
                    <a:pt x="1712" y="1"/>
                    <a:pt x="0" y="1732"/>
                    <a:pt x="0" y="3843"/>
                  </a:cubicBezTo>
                  <a:cubicBezTo>
                    <a:pt x="0" y="5954"/>
                    <a:pt x="1712" y="7666"/>
                    <a:pt x="3823" y="7666"/>
                  </a:cubicBezTo>
                  <a:cubicBezTo>
                    <a:pt x="5935" y="7666"/>
                    <a:pt x="7647" y="5954"/>
                    <a:pt x="7647" y="3843"/>
                  </a:cubicBezTo>
                  <a:cubicBezTo>
                    <a:pt x="7647" y="1732"/>
                    <a:pt x="5935" y="1"/>
                    <a:pt x="3823" y="1"/>
                  </a:cubicBezTo>
                  <a:close/>
                </a:path>
              </a:pathLst>
            </a:custGeom>
            <a:solidFill>
              <a:srgbClr val="F1E2D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83"/>
          <p:cNvGrpSpPr/>
          <p:nvPr/>
        </p:nvGrpSpPr>
        <p:grpSpPr>
          <a:xfrm flipH="1">
            <a:off x="7704309" y="1936565"/>
            <a:ext cx="2357371" cy="3349965"/>
            <a:chOff x="465875" y="1116825"/>
            <a:chExt cx="2559300" cy="3699575"/>
          </a:xfrm>
        </p:grpSpPr>
        <p:sp>
          <p:nvSpPr>
            <p:cNvPr id="1275" name="Google Shape;1275;p83"/>
            <p:cNvSpPr/>
            <p:nvPr/>
          </p:nvSpPr>
          <p:spPr>
            <a:xfrm>
              <a:off x="1831575" y="1289925"/>
              <a:ext cx="1124650" cy="3367175"/>
            </a:xfrm>
            <a:custGeom>
              <a:avLst/>
              <a:gdLst/>
              <a:ahLst/>
              <a:cxnLst/>
              <a:rect l="l" t="t" r="r" b="b"/>
              <a:pathLst>
                <a:path w="44986" h="134687" extrusionOk="0">
                  <a:moveTo>
                    <a:pt x="17918" y="0"/>
                  </a:moveTo>
                  <a:cubicBezTo>
                    <a:pt x="23434" y="2207"/>
                    <a:pt x="28989" y="4604"/>
                    <a:pt x="33630" y="8484"/>
                  </a:cubicBezTo>
                  <a:cubicBezTo>
                    <a:pt x="38271" y="12364"/>
                    <a:pt x="41980" y="17937"/>
                    <a:pt x="42474" y="24214"/>
                  </a:cubicBezTo>
                  <a:cubicBezTo>
                    <a:pt x="43330" y="34828"/>
                    <a:pt x="35189" y="44585"/>
                    <a:pt x="36407" y="55142"/>
                  </a:cubicBezTo>
                  <a:cubicBezTo>
                    <a:pt x="37567" y="65356"/>
                    <a:pt x="44985" y="73250"/>
                    <a:pt x="42874" y="83920"/>
                  </a:cubicBezTo>
                  <a:cubicBezTo>
                    <a:pt x="42132" y="87686"/>
                    <a:pt x="40458" y="91243"/>
                    <a:pt x="38081" y="94229"/>
                  </a:cubicBezTo>
                  <a:cubicBezTo>
                    <a:pt x="35608" y="97349"/>
                    <a:pt x="33230" y="99822"/>
                    <a:pt x="32108" y="103816"/>
                  </a:cubicBezTo>
                  <a:cubicBezTo>
                    <a:pt x="31081" y="107487"/>
                    <a:pt x="31823" y="111653"/>
                    <a:pt x="34029" y="114658"/>
                  </a:cubicBezTo>
                  <a:cubicBezTo>
                    <a:pt x="36236" y="117663"/>
                    <a:pt x="39849" y="119413"/>
                    <a:pt x="43425" y="119223"/>
                  </a:cubicBezTo>
                  <a:cubicBezTo>
                    <a:pt x="43425" y="119223"/>
                    <a:pt x="26972" y="134687"/>
                    <a:pt x="1" y="121772"/>
                  </a:cubicBezTo>
                  <a:lnTo>
                    <a:pt x="8218" y="134"/>
                  </a:ln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3"/>
            <p:cNvSpPr/>
            <p:nvPr/>
          </p:nvSpPr>
          <p:spPr>
            <a:xfrm>
              <a:off x="1390775" y="1463500"/>
              <a:ext cx="1634400" cy="3352900"/>
            </a:xfrm>
            <a:custGeom>
              <a:avLst/>
              <a:gdLst/>
              <a:ahLst/>
              <a:cxnLst/>
              <a:rect l="l" t="t" r="r" b="b"/>
              <a:pathLst>
                <a:path w="65376" h="134116" extrusionOk="0">
                  <a:moveTo>
                    <a:pt x="38232" y="0"/>
                  </a:moveTo>
                  <a:cubicBezTo>
                    <a:pt x="38232" y="0"/>
                    <a:pt x="53487" y="9929"/>
                    <a:pt x="50995" y="28379"/>
                  </a:cubicBezTo>
                  <a:cubicBezTo>
                    <a:pt x="49531" y="39278"/>
                    <a:pt x="51775" y="43710"/>
                    <a:pt x="55922" y="48427"/>
                  </a:cubicBezTo>
                  <a:cubicBezTo>
                    <a:pt x="59669" y="52669"/>
                    <a:pt x="58433" y="55693"/>
                    <a:pt x="55922" y="56321"/>
                  </a:cubicBezTo>
                  <a:lnTo>
                    <a:pt x="53734" y="57024"/>
                  </a:lnTo>
                  <a:cubicBezTo>
                    <a:pt x="52536" y="57081"/>
                    <a:pt x="51737" y="58242"/>
                    <a:pt x="52118" y="59383"/>
                  </a:cubicBezTo>
                  <a:cubicBezTo>
                    <a:pt x="52403" y="60220"/>
                    <a:pt x="52688" y="61019"/>
                    <a:pt x="53088" y="61799"/>
                  </a:cubicBezTo>
                  <a:cubicBezTo>
                    <a:pt x="53449" y="62464"/>
                    <a:pt x="53772" y="63301"/>
                    <a:pt x="53810" y="64062"/>
                  </a:cubicBezTo>
                  <a:cubicBezTo>
                    <a:pt x="53829" y="64728"/>
                    <a:pt x="53240" y="65279"/>
                    <a:pt x="52726" y="65603"/>
                  </a:cubicBezTo>
                  <a:cubicBezTo>
                    <a:pt x="52403" y="65831"/>
                    <a:pt x="51262" y="66345"/>
                    <a:pt x="51090" y="66421"/>
                  </a:cubicBezTo>
                  <a:cubicBezTo>
                    <a:pt x="51395" y="66630"/>
                    <a:pt x="52612" y="67029"/>
                    <a:pt x="52974" y="67847"/>
                  </a:cubicBezTo>
                  <a:cubicBezTo>
                    <a:pt x="53240" y="68437"/>
                    <a:pt x="53240" y="69597"/>
                    <a:pt x="51775" y="70225"/>
                  </a:cubicBezTo>
                  <a:cubicBezTo>
                    <a:pt x="51775" y="70225"/>
                    <a:pt x="48808" y="71157"/>
                    <a:pt x="49398" y="74162"/>
                  </a:cubicBezTo>
                  <a:lnTo>
                    <a:pt x="49740" y="77072"/>
                  </a:lnTo>
                  <a:cubicBezTo>
                    <a:pt x="50177" y="80800"/>
                    <a:pt x="48637" y="85194"/>
                    <a:pt x="43235" y="84281"/>
                  </a:cubicBezTo>
                  <a:lnTo>
                    <a:pt x="35969" y="82779"/>
                  </a:lnTo>
                  <a:cubicBezTo>
                    <a:pt x="29863" y="82893"/>
                    <a:pt x="24309" y="86050"/>
                    <a:pt x="23396" y="91889"/>
                  </a:cubicBezTo>
                  <a:cubicBezTo>
                    <a:pt x="21913" y="101115"/>
                    <a:pt x="20961" y="104025"/>
                    <a:pt x="26820" y="113535"/>
                  </a:cubicBezTo>
                  <a:cubicBezTo>
                    <a:pt x="34162" y="125480"/>
                    <a:pt x="62902" y="131072"/>
                    <a:pt x="65375" y="132822"/>
                  </a:cubicBezTo>
                  <a:lnTo>
                    <a:pt x="1" y="134116"/>
                  </a:lnTo>
                  <a:lnTo>
                    <a:pt x="1846" y="0"/>
                  </a:lnTo>
                  <a:lnTo>
                    <a:pt x="38061" y="533"/>
                  </a:lnTo>
                </a:path>
              </a:pathLst>
            </a:custGeom>
            <a:solidFill>
              <a:srgbClr val="F1B09B"/>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3"/>
            <p:cNvSpPr/>
            <p:nvPr/>
          </p:nvSpPr>
          <p:spPr>
            <a:xfrm>
              <a:off x="2280950" y="2423100"/>
              <a:ext cx="325275" cy="80125"/>
            </a:xfrm>
            <a:custGeom>
              <a:avLst/>
              <a:gdLst/>
              <a:ahLst/>
              <a:cxnLst/>
              <a:rect l="l" t="t" r="r" b="b"/>
              <a:pathLst>
                <a:path w="13011" h="3205" extrusionOk="0">
                  <a:moveTo>
                    <a:pt x="1" y="0"/>
                  </a:moveTo>
                  <a:lnTo>
                    <a:pt x="1" y="0"/>
                  </a:lnTo>
                  <a:cubicBezTo>
                    <a:pt x="1085" y="1484"/>
                    <a:pt x="2759" y="2568"/>
                    <a:pt x="4661" y="3005"/>
                  </a:cubicBezTo>
                  <a:cubicBezTo>
                    <a:pt x="5276" y="3136"/>
                    <a:pt x="5914" y="3205"/>
                    <a:pt x="6558" y="3205"/>
                  </a:cubicBezTo>
                  <a:cubicBezTo>
                    <a:pt x="7506" y="3205"/>
                    <a:pt x="8468" y="3056"/>
                    <a:pt x="9397" y="2739"/>
                  </a:cubicBezTo>
                  <a:cubicBezTo>
                    <a:pt x="9909" y="3001"/>
                    <a:pt x="10447" y="3092"/>
                    <a:pt x="10946" y="3092"/>
                  </a:cubicBezTo>
                  <a:cubicBezTo>
                    <a:pt x="12077" y="3092"/>
                    <a:pt x="13011" y="2625"/>
                    <a:pt x="13011" y="2625"/>
                  </a:cubicBezTo>
                  <a:cubicBezTo>
                    <a:pt x="11736" y="2340"/>
                    <a:pt x="9302" y="266"/>
                    <a:pt x="9302" y="266"/>
                  </a:cubicBezTo>
                  <a:cubicBezTo>
                    <a:pt x="8141" y="1236"/>
                    <a:pt x="6487" y="1845"/>
                    <a:pt x="4813" y="1845"/>
                  </a:cubicBezTo>
                  <a:cubicBezTo>
                    <a:pt x="3120" y="1845"/>
                    <a:pt x="1370" y="1217"/>
                    <a:pt x="1" y="0"/>
                  </a:cubicBezTo>
                  <a:close/>
                </a:path>
              </a:pathLst>
            </a:custGeom>
            <a:solidFill>
              <a:schemeClr val="dk1"/>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3"/>
            <p:cNvSpPr/>
            <p:nvPr/>
          </p:nvSpPr>
          <p:spPr>
            <a:xfrm>
              <a:off x="2169200" y="2200075"/>
              <a:ext cx="431800" cy="140800"/>
            </a:xfrm>
            <a:custGeom>
              <a:avLst/>
              <a:gdLst/>
              <a:ahLst/>
              <a:cxnLst/>
              <a:rect l="l" t="t" r="r" b="b"/>
              <a:pathLst>
                <a:path w="17272" h="5632" extrusionOk="0">
                  <a:moveTo>
                    <a:pt x="8884" y="1"/>
                  </a:moveTo>
                  <a:cubicBezTo>
                    <a:pt x="8458" y="1"/>
                    <a:pt x="8032" y="26"/>
                    <a:pt x="7609" y="76"/>
                  </a:cubicBezTo>
                  <a:cubicBezTo>
                    <a:pt x="5878" y="267"/>
                    <a:pt x="4242" y="894"/>
                    <a:pt x="2930" y="1826"/>
                  </a:cubicBezTo>
                  <a:cubicBezTo>
                    <a:pt x="1617" y="2720"/>
                    <a:pt x="628" y="3919"/>
                    <a:pt x="58" y="5212"/>
                  </a:cubicBezTo>
                  <a:cubicBezTo>
                    <a:pt x="1" y="5345"/>
                    <a:pt x="39" y="5497"/>
                    <a:pt x="153" y="5573"/>
                  </a:cubicBezTo>
                  <a:cubicBezTo>
                    <a:pt x="206" y="5612"/>
                    <a:pt x="269" y="5631"/>
                    <a:pt x="334" y="5631"/>
                  </a:cubicBezTo>
                  <a:cubicBezTo>
                    <a:pt x="430" y="5631"/>
                    <a:pt x="530" y="5588"/>
                    <a:pt x="609" y="5497"/>
                  </a:cubicBezTo>
                  <a:cubicBezTo>
                    <a:pt x="1465" y="4451"/>
                    <a:pt x="2568" y="3595"/>
                    <a:pt x="3805" y="3025"/>
                  </a:cubicBezTo>
                  <a:cubicBezTo>
                    <a:pt x="5079" y="2454"/>
                    <a:pt x="6449" y="2131"/>
                    <a:pt x="7799" y="2131"/>
                  </a:cubicBezTo>
                  <a:cubicBezTo>
                    <a:pt x="7842" y="2130"/>
                    <a:pt x="7885" y="2130"/>
                    <a:pt x="7928" y="2130"/>
                  </a:cubicBezTo>
                  <a:cubicBezTo>
                    <a:pt x="9253" y="2130"/>
                    <a:pt x="10556" y="2413"/>
                    <a:pt x="11698" y="2910"/>
                  </a:cubicBezTo>
                  <a:cubicBezTo>
                    <a:pt x="12916" y="3405"/>
                    <a:pt x="13962" y="4166"/>
                    <a:pt x="14799" y="5060"/>
                  </a:cubicBezTo>
                  <a:cubicBezTo>
                    <a:pt x="15080" y="5352"/>
                    <a:pt x="15462" y="5501"/>
                    <a:pt x="15838" y="5501"/>
                  </a:cubicBezTo>
                  <a:cubicBezTo>
                    <a:pt x="16073" y="5501"/>
                    <a:pt x="16306" y="5443"/>
                    <a:pt x="16511" y="5326"/>
                  </a:cubicBezTo>
                  <a:cubicBezTo>
                    <a:pt x="17100" y="4984"/>
                    <a:pt x="17272" y="4223"/>
                    <a:pt x="16815" y="3614"/>
                  </a:cubicBezTo>
                  <a:cubicBezTo>
                    <a:pt x="15826" y="2359"/>
                    <a:pt x="14399" y="1332"/>
                    <a:pt x="12783" y="723"/>
                  </a:cubicBezTo>
                  <a:cubicBezTo>
                    <a:pt x="11557" y="247"/>
                    <a:pt x="10221" y="1"/>
                    <a:pt x="8884" y="1"/>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3"/>
            <p:cNvSpPr/>
            <p:nvPr/>
          </p:nvSpPr>
          <p:spPr>
            <a:xfrm>
              <a:off x="465875" y="1116825"/>
              <a:ext cx="2076150" cy="3450400"/>
            </a:xfrm>
            <a:custGeom>
              <a:avLst/>
              <a:gdLst/>
              <a:ahLst/>
              <a:cxnLst/>
              <a:rect l="l" t="t" r="r" b="b"/>
              <a:pathLst>
                <a:path w="83046" h="138016" extrusionOk="0">
                  <a:moveTo>
                    <a:pt x="1922" y="105642"/>
                  </a:moveTo>
                  <a:cubicBezTo>
                    <a:pt x="1351" y="108115"/>
                    <a:pt x="1" y="120003"/>
                    <a:pt x="23263" y="128239"/>
                  </a:cubicBezTo>
                  <a:cubicBezTo>
                    <a:pt x="50863" y="138016"/>
                    <a:pt x="73783" y="127098"/>
                    <a:pt x="73783" y="127098"/>
                  </a:cubicBezTo>
                  <a:cubicBezTo>
                    <a:pt x="68115" y="128372"/>
                    <a:pt x="60944" y="118006"/>
                    <a:pt x="57919" y="113022"/>
                  </a:cubicBezTo>
                  <a:cubicBezTo>
                    <a:pt x="54895" y="108077"/>
                    <a:pt x="55371" y="101230"/>
                    <a:pt x="59080" y="96760"/>
                  </a:cubicBezTo>
                  <a:cubicBezTo>
                    <a:pt x="61039" y="94420"/>
                    <a:pt x="63759" y="92670"/>
                    <a:pt x="65166" y="89950"/>
                  </a:cubicBezTo>
                  <a:cubicBezTo>
                    <a:pt x="67468" y="85442"/>
                    <a:pt x="65376" y="79907"/>
                    <a:pt x="62389" y="75837"/>
                  </a:cubicBezTo>
                  <a:cubicBezTo>
                    <a:pt x="59384" y="71785"/>
                    <a:pt x="55466" y="68267"/>
                    <a:pt x="53621" y="63568"/>
                  </a:cubicBezTo>
                  <a:cubicBezTo>
                    <a:pt x="51681" y="58756"/>
                    <a:pt x="52289" y="52974"/>
                    <a:pt x="55142" y="48618"/>
                  </a:cubicBezTo>
                  <a:cubicBezTo>
                    <a:pt x="57615" y="44890"/>
                    <a:pt x="61514" y="42341"/>
                    <a:pt x="65433" y="40211"/>
                  </a:cubicBezTo>
                  <a:cubicBezTo>
                    <a:pt x="69351" y="38062"/>
                    <a:pt x="73497" y="36159"/>
                    <a:pt x="76921" y="33268"/>
                  </a:cubicBezTo>
                  <a:cubicBezTo>
                    <a:pt x="80345" y="30377"/>
                    <a:pt x="83046" y="26250"/>
                    <a:pt x="82951" y="21761"/>
                  </a:cubicBezTo>
                  <a:cubicBezTo>
                    <a:pt x="82856" y="17253"/>
                    <a:pt x="82114" y="9682"/>
                    <a:pt x="68971" y="4851"/>
                  </a:cubicBezTo>
                  <a:cubicBezTo>
                    <a:pt x="55827" y="1"/>
                    <a:pt x="38746" y="5308"/>
                    <a:pt x="38746" y="5308"/>
                  </a:cubicBezTo>
                  <a:cubicBezTo>
                    <a:pt x="28057" y="8161"/>
                    <a:pt x="12764" y="16378"/>
                    <a:pt x="10215" y="34314"/>
                  </a:cubicBezTo>
                  <a:cubicBezTo>
                    <a:pt x="9359" y="40344"/>
                    <a:pt x="12365" y="46259"/>
                    <a:pt x="11775" y="52346"/>
                  </a:cubicBezTo>
                  <a:cubicBezTo>
                    <a:pt x="11433" y="55751"/>
                    <a:pt x="10367" y="59079"/>
                    <a:pt x="8674" y="62047"/>
                  </a:cubicBezTo>
                  <a:cubicBezTo>
                    <a:pt x="7305" y="64481"/>
                    <a:pt x="5498" y="66707"/>
                    <a:pt x="4737" y="69427"/>
                  </a:cubicBezTo>
                  <a:cubicBezTo>
                    <a:pt x="2759" y="76388"/>
                    <a:pt x="8408" y="83445"/>
                    <a:pt x="7800" y="90654"/>
                  </a:cubicBezTo>
                  <a:cubicBezTo>
                    <a:pt x="7495" y="94173"/>
                    <a:pt x="5726" y="97387"/>
                    <a:pt x="4281" y="100621"/>
                  </a:cubicBezTo>
                  <a:cubicBezTo>
                    <a:pt x="2835" y="103854"/>
                    <a:pt x="1656" y="107487"/>
                    <a:pt x="2645" y="110892"/>
                  </a:cubicBezTo>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3"/>
            <p:cNvSpPr/>
            <p:nvPr/>
          </p:nvSpPr>
          <p:spPr>
            <a:xfrm>
              <a:off x="1468275" y="1434950"/>
              <a:ext cx="1099925" cy="2727625"/>
            </a:xfrm>
            <a:custGeom>
              <a:avLst/>
              <a:gdLst/>
              <a:ahLst/>
              <a:cxnLst/>
              <a:rect l="l" t="t" r="r" b="b"/>
              <a:pathLst>
                <a:path w="43997" h="109105" extrusionOk="0">
                  <a:moveTo>
                    <a:pt x="39298" y="1"/>
                  </a:moveTo>
                  <a:cubicBezTo>
                    <a:pt x="40477" y="762"/>
                    <a:pt x="41504" y="1808"/>
                    <a:pt x="42265" y="3044"/>
                  </a:cubicBezTo>
                  <a:cubicBezTo>
                    <a:pt x="43026" y="4280"/>
                    <a:pt x="43521" y="5650"/>
                    <a:pt x="43768" y="7096"/>
                  </a:cubicBezTo>
                  <a:cubicBezTo>
                    <a:pt x="43996" y="8541"/>
                    <a:pt x="43996" y="10025"/>
                    <a:pt x="43711" y="11470"/>
                  </a:cubicBezTo>
                  <a:cubicBezTo>
                    <a:pt x="43444" y="12935"/>
                    <a:pt x="42912" y="14362"/>
                    <a:pt x="42189" y="15636"/>
                  </a:cubicBezTo>
                  <a:cubicBezTo>
                    <a:pt x="41485" y="16929"/>
                    <a:pt x="40591" y="18128"/>
                    <a:pt x="39602" y="19212"/>
                  </a:cubicBezTo>
                  <a:cubicBezTo>
                    <a:pt x="38632" y="20296"/>
                    <a:pt x="37529" y="21266"/>
                    <a:pt x="36407" y="22198"/>
                  </a:cubicBezTo>
                  <a:cubicBezTo>
                    <a:pt x="34162" y="24005"/>
                    <a:pt x="31690" y="25527"/>
                    <a:pt x="29255" y="26934"/>
                  </a:cubicBezTo>
                  <a:cubicBezTo>
                    <a:pt x="26801" y="28342"/>
                    <a:pt x="24386" y="29635"/>
                    <a:pt x="22122" y="31119"/>
                  </a:cubicBezTo>
                  <a:cubicBezTo>
                    <a:pt x="20981" y="31861"/>
                    <a:pt x="19916" y="32621"/>
                    <a:pt x="18889" y="33420"/>
                  </a:cubicBezTo>
                  <a:cubicBezTo>
                    <a:pt x="17861" y="34238"/>
                    <a:pt x="16948" y="35094"/>
                    <a:pt x="16112" y="36045"/>
                  </a:cubicBezTo>
                  <a:cubicBezTo>
                    <a:pt x="14438" y="37890"/>
                    <a:pt x="13163" y="40040"/>
                    <a:pt x="12688" y="42227"/>
                  </a:cubicBezTo>
                  <a:cubicBezTo>
                    <a:pt x="12441" y="43311"/>
                    <a:pt x="12422" y="44357"/>
                    <a:pt x="12574" y="45422"/>
                  </a:cubicBezTo>
                  <a:cubicBezTo>
                    <a:pt x="12726" y="46488"/>
                    <a:pt x="13068" y="47572"/>
                    <a:pt x="13563" y="48656"/>
                  </a:cubicBezTo>
                  <a:cubicBezTo>
                    <a:pt x="14571" y="50843"/>
                    <a:pt x="16093" y="53031"/>
                    <a:pt x="17576" y="55503"/>
                  </a:cubicBezTo>
                  <a:cubicBezTo>
                    <a:pt x="18318" y="56740"/>
                    <a:pt x="19060" y="58033"/>
                    <a:pt x="19706" y="59460"/>
                  </a:cubicBezTo>
                  <a:cubicBezTo>
                    <a:pt x="20334" y="60886"/>
                    <a:pt x="20867" y="62427"/>
                    <a:pt x="21171" y="64101"/>
                  </a:cubicBezTo>
                  <a:cubicBezTo>
                    <a:pt x="21437" y="65756"/>
                    <a:pt x="21456" y="67487"/>
                    <a:pt x="21190" y="69103"/>
                  </a:cubicBezTo>
                  <a:cubicBezTo>
                    <a:pt x="20962" y="70758"/>
                    <a:pt x="20486" y="72299"/>
                    <a:pt x="19859" y="73744"/>
                  </a:cubicBezTo>
                  <a:cubicBezTo>
                    <a:pt x="18641" y="76655"/>
                    <a:pt x="16910" y="79127"/>
                    <a:pt x="15046" y="81353"/>
                  </a:cubicBezTo>
                  <a:cubicBezTo>
                    <a:pt x="13163" y="83597"/>
                    <a:pt x="11185" y="85556"/>
                    <a:pt x="9283" y="87592"/>
                  </a:cubicBezTo>
                  <a:cubicBezTo>
                    <a:pt x="7400" y="89589"/>
                    <a:pt x="5650" y="91624"/>
                    <a:pt x="4224" y="93868"/>
                  </a:cubicBezTo>
                  <a:cubicBezTo>
                    <a:pt x="3501" y="94972"/>
                    <a:pt x="2930" y="96151"/>
                    <a:pt x="2474" y="97387"/>
                  </a:cubicBezTo>
                  <a:cubicBezTo>
                    <a:pt x="2036" y="98624"/>
                    <a:pt x="1694" y="99898"/>
                    <a:pt x="1561" y="101229"/>
                  </a:cubicBezTo>
                  <a:cubicBezTo>
                    <a:pt x="1408" y="102542"/>
                    <a:pt x="1427" y="103892"/>
                    <a:pt x="1713" y="105205"/>
                  </a:cubicBezTo>
                  <a:cubicBezTo>
                    <a:pt x="1998" y="106517"/>
                    <a:pt x="2512" y="107792"/>
                    <a:pt x="3272" y="108952"/>
                  </a:cubicBezTo>
                  <a:lnTo>
                    <a:pt x="3082" y="109104"/>
                  </a:lnTo>
                  <a:cubicBezTo>
                    <a:pt x="2131" y="108058"/>
                    <a:pt x="1332" y="106822"/>
                    <a:pt x="857" y="105433"/>
                  </a:cubicBezTo>
                  <a:cubicBezTo>
                    <a:pt x="362" y="104083"/>
                    <a:pt x="96" y="102618"/>
                    <a:pt x="58" y="101153"/>
                  </a:cubicBezTo>
                  <a:cubicBezTo>
                    <a:pt x="1" y="99689"/>
                    <a:pt x="172" y="98205"/>
                    <a:pt x="514" y="96779"/>
                  </a:cubicBezTo>
                  <a:cubicBezTo>
                    <a:pt x="838" y="95352"/>
                    <a:pt x="1332" y="93964"/>
                    <a:pt x="1979" y="92632"/>
                  </a:cubicBezTo>
                  <a:cubicBezTo>
                    <a:pt x="3234" y="89969"/>
                    <a:pt x="4927" y="87592"/>
                    <a:pt x="6639" y="85328"/>
                  </a:cubicBezTo>
                  <a:cubicBezTo>
                    <a:pt x="8351" y="83065"/>
                    <a:pt x="10120" y="80934"/>
                    <a:pt x="11642" y="78747"/>
                  </a:cubicBezTo>
                  <a:cubicBezTo>
                    <a:pt x="13125" y="76579"/>
                    <a:pt x="14419" y="74277"/>
                    <a:pt x="15180" y="71956"/>
                  </a:cubicBezTo>
                  <a:cubicBezTo>
                    <a:pt x="15560" y="70796"/>
                    <a:pt x="15826" y="69636"/>
                    <a:pt x="15883" y="68514"/>
                  </a:cubicBezTo>
                  <a:cubicBezTo>
                    <a:pt x="15959" y="67372"/>
                    <a:pt x="15864" y="66288"/>
                    <a:pt x="15598" y="65242"/>
                  </a:cubicBezTo>
                  <a:cubicBezTo>
                    <a:pt x="15084" y="63093"/>
                    <a:pt x="13848" y="60905"/>
                    <a:pt x="12441" y="58604"/>
                  </a:cubicBezTo>
                  <a:cubicBezTo>
                    <a:pt x="11756" y="57444"/>
                    <a:pt x="11014" y="56245"/>
                    <a:pt x="10310" y="54971"/>
                  </a:cubicBezTo>
                  <a:cubicBezTo>
                    <a:pt x="9949" y="54324"/>
                    <a:pt x="9587" y="53658"/>
                    <a:pt x="9264" y="52993"/>
                  </a:cubicBezTo>
                  <a:cubicBezTo>
                    <a:pt x="8922" y="52308"/>
                    <a:pt x="8598" y="51585"/>
                    <a:pt x="8332" y="50843"/>
                  </a:cubicBezTo>
                  <a:cubicBezTo>
                    <a:pt x="7761" y="49379"/>
                    <a:pt x="7324" y="47743"/>
                    <a:pt x="7191" y="46031"/>
                  </a:cubicBezTo>
                  <a:cubicBezTo>
                    <a:pt x="7172" y="45594"/>
                    <a:pt x="7134" y="45175"/>
                    <a:pt x="7172" y="44738"/>
                  </a:cubicBezTo>
                  <a:lnTo>
                    <a:pt x="7191" y="44091"/>
                  </a:lnTo>
                  <a:cubicBezTo>
                    <a:pt x="7191" y="43882"/>
                    <a:pt x="7229" y="43673"/>
                    <a:pt x="7267" y="43463"/>
                  </a:cubicBezTo>
                  <a:lnTo>
                    <a:pt x="7324" y="42817"/>
                  </a:lnTo>
                  <a:lnTo>
                    <a:pt x="7457" y="42189"/>
                  </a:lnTo>
                  <a:cubicBezTo>
                    <a:pt x="7514" y="41770"/>
                    <a:pt x="7647" y="41371"/>
                    <a:pt x="7761" y="40953"/>
                  </a:cubicBezTo>
                  <a:cubicBezTo>
                    <a:pt x="8237" y="39336"/>
                    <a:pt x="8979" y="37871"/>
                    <a:pt x="9854" y="36540"/>
                  </a:cubicBezTo>
                  <a:cubicBezTo>
                    <a:pt x="10729" y="35208"/>
                    <a:pt x="11756" y="34010"/>
                    <a:pt x="12840" y="32945"/>
                  </a:cubicBezTo>
                  <a:cubicBezTo>
                    <a:pt x="13943" y="31880"/>
                    <a:pt x="15161" y="30929"/>
                    <a:pt x="16359" y="30073"/>
                  </a:cubicBezTo>
                  <a:cubicBezTo>
                    <a:pt x="17595" y="29236"/>
                    <a:pt x="18870" y="28475"/>
                    <a:pt x="20125" y="27790"/>
                  </a:cubicBezTo>
                  <a:cubicBezTo>
                    <a:pt x="22674" y="26402"/>
                    <a:pt x="25242" y="25260"/>
                    <a:pt x="27733" y="24081"/>
                  </a:cubicBezTo>
                  <a:cubicBezTo>
                    <a:pt x="30225" y="22883"/>
                    <a:pt x="32660" y="21685"/>
                    <a:pt x="34866" y="20163"/>
                  </a:cubicBezTo>
                  <a:cubicBezTo>
                    <a:pt x="37073" y="18660"/>
                    <a:pt x="39127" y="16891"/>
                    <a:pt x="40572" y="14704"/>
                  </a:cubicBezTo>
                  <a:cubicBezTo>
                    <a:pt x="41314" y="13620"/>
                    <a:pt x="41904" y="12459"/>
                    <a:pt x="42265" y="11185"/>
                  </a:cubicBezTo>
                  <a:cubicBezTo>
                    <a:pt x="42627" y="9930"/>
                    <a:pt x="42760" y="8598"/>
                    <a:pt x="42665" y="7267"/>
                  </a:cubicBezTo>
                  <a:cubicBezTo>
                    <a:pt x="42570" y="5935"/>
                    <a:pt x="42246" y="4623"/>
                    <a:pt x="41638" y="3425"/>
                  </a:cubicBezTo>
                  <a:cubicBezTo>
                    <a:pt x="41048" y="2207"/>
                    <a:pt x="40192" y="1104"/>
                    <a:pt x="39127" y="229"/>
                  </a:cubicBezTo>
                  <a:close/>
                </a:path>
              </a:pathLst>
            </a:custGeom>
            <a:solidFill>
              <a:schemeClr val="accent3"/>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83"/>
          <p:cNvGrpSpPr/>
          <p:nvPr/>
        </p:nvGrpSpPr>
        <p:grpSpPr>
          <a:xfrm>
            <a:off x="6465988" y="158350"/>
            <a:ext cx="2492350" cy="1146325"/>
            <a:chOff x="7462500" y="4212550"/>
            <a:chExt cx="2492350" cy="1146325"/>
          </a:xfrm>
        </p:grpSpPr>
        <p:sp>
          <p:nvSpPr>
            <p:cNvPr id="1282" name="Google Shape;1282;p83"/>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3" name="Google Shape;1283;p83"/>
            <p:cNvGrpSpPr/>
            <p:nvPr/>
          </p:nvGrpSpPr>
          <p:grpSpPr>
            <a:xfrm>
              <a:off x="7478600" y="4763775"/>
              <a:ext cx="871650" cy="583900"/>
              <a:chOff x="7478600" y="4763775"/>
              <a:chExt cx="871650" cy="583900"/>
            </a:xfrm>
          </p:grpSpPr>
          <p:sp>
            <p:nvSpPr>
              <p:cNvPr id="1284" name="Google Shape;1284;p83"/>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3"/>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83"/>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83"/>
            <p:cNvGrpSpPr/>
            <p:nvPr/>
          </p:nvGrpSpPr>
          <p:grpSpPr>
            <a:xfrm>
              <a:off x="8380325" y="4361225"/>
              <a:ext cx="666525" cy="945850"/>
              <a:chOff x="8380325" y="4361225"/>
              <a:chExt cx="666525" cy="945850"/>
            </a:xfrm>
          </p:grpSpPr>
          <p:sp>
            <p:nvSpPr>
              <p:cNvPr id="1288" name="Google Shape;1288;p83"/>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3"/>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83"/>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83"/>
            <p:cNvGrpSpPr/>
            <p:nvPr/>
          </p:nvGrpSpPr>
          <p:grpSpPr>
            <a:xfrm>
              <a:off x="8042875" y="4685375"/>
              <a:ext cx="673525" cy="673500"/>
              <a:chOff x="8042875" y="4685375"/>
              <a:chExt cx="673525" cy="673500"/>
            </a:xfrm>
          </p:grpSpPr>
          <p:sp>
            <p:nvSpPr>
              <p:cNvPr id="1292" name="Google Shape;1292;p83"/>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3"/>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4" name="Google Shape;1294;p83"/>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5" name="Google Shape;1295;p83"/>
            <p:cNvGrpSpPr/>
            <p:nvPr/>
          </p:nvGrpSpPr>
          <p:grpSpPr>
            <a:xfrm>
              <a:off x="8818575" y="4217000"/>
              <a:ext cx="1136275" cy="1136275"/>
              <a:chOff x="8818575" y="4217000"/>
              <a:chExt cx="1136275" cy="1136275"/>
            </a:xfrm>
          </p:grpSpPr>
          <p:sp>
            <p:nvSpPr>
              <p:cNvPr id="1296" name="Google Shape;1296;p83"/>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3"/>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3"/>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3"/>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0" name="Google Shape;1300;p83"/>
          <p:cNvGrpSpPr/>
          <p:nvPr/>
        </p:nvGrpSpPr>
        <p:grpSpPr>
          <a:xfrm>
            <a:off x="-756227" y="4156315"/>
            <a:ext cx="5182143" cy="1034046"/>
            <a:chOff x="-969650" y="4469200"/>
            <a:chExt cx="3379291" cy="674305"/>
          </a:xfrm>
        </p:grpSpPr>
        <p:sp>
          <p:nvSpPr>
            <p:cNvPr id="1301" name="Google Shape;1301;p83"/>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3"/>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83"/>
          <p:cNvGrpSpPr/>
          <p:nvPr/>
        </p:nvGrpSpPr>
        <p:grpSpPr>
          <a:xfrm>
            <a:off x="384875" y="396025"/>
            <a:ext cx="670250" cy="671000"/>
            <a:chOff x="1274600" y="3495025"/>
            <a:chExt cx="670250" cy="671000"/>
          </a:xfrm>
        </p:grpSpPr>
        <p:sp>
          <p:nvSpPr>
            <p:cNvPr id="1304" name="Google Shape;1304;p83"/>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3"/>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1306"/>
        <p:cNvGrpSpPr/>
        <p:nvPr/>
      </p:nvGrpSpPr>
      <p:grpSpPr>
        <a:xfrm>
          <a:off x="0" y="0"/>
          <a:ext cx="0" cy="0"/>
          <a:chOff x="0" y="0"/>
          <a:chExt cx="0" cy="0"/>
        </a:xfrm>
      </p:grpSpPr>
      <p:grpSp>
        <p:nvGrpSpPr>
          <p:cNvPr id="1307" name="Google Shape;1307;p84"/>
          <p:cNvGrpSpPr/>
          <p:nvPr/>
        </p:nvGrpSpPr>
        <p:grpSpPr>
          <a:xfrm>
            <a:off x="-576965" y="2571747"/>
            <a:ext cx="7456509" cy="4686828"/>
            <a:chOff x="-7949025" y="161300"/>
            <a:chExt cx="8380925" cy="5267875"/>
          </a:xfrm>
        </p:grpSpPr>
        <p:sp>
          <p:nvSpPr>
            <p:cNvPr id="1308" name="Google Shape;1308;p84"/>
            <p:cNvSpPr/>
            <p:nvPr/>
          </p:nvSpPr>
          <p:spPr>
            <a:xfrm>
              <a:off x="-7719475" y="16130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accent5"/>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4"/>
            <p:cNvSpPr/>
            <p:nvPr/>
          </p:nvSpPr>
          <p:spPr>
            <a:xfrm>
              <a:off x="-7949025" y="476950"/>
              <a:ext cx="8151375" cy="4952225"/>
            </a:xfrm>
            <a:custGeom>
              <a:avLst/>
              <a:gdLst/>
              <a:ahLst/>
              <a:cxnLst/>
              <a:rect l="l" t="t" r="r" b="b"/>
              <a:pathLst>
                <a:path w="326055" h="198089" extrusionOk="0">
                  <a:moveTo>
                    <a:pt x="19727" y="65776"/>
                  </a:moveTo>
                  <a:cubicBezTo>
                    <a:pt x="23527" y="72615"/>
                    <a:pt x="18967" y="84044"/>
                    <a:pt x="24165" y="90488"/>
                  </a:cubicBezTo>
                  <a:cubicBezTo>
                    <a:pt x="28086" y="95351"/>
                    <a:pt x="35685" y="96141"/>
                    <a:pt x="39241" y="101217"/>
                  </a:cubicBezTo>
                  <a:cubicBezTo>
                    <a:pt x="42129" y="105412"/>
                    <a:pt x="43588" y="110853"/>
                    <a:pt x="47509" y="114288"/>
                  </a:cubicBezTo>
                  <a:cubicBezTo>
                    <a:pt x="49454" y="115959"/>
                    <a:pt x="51947" y="116962"/>
                    <a:pt x="54165" y="118391"/>
                  </a:cubicBezTo>
                  <a:cubicBezTo>
                    <a:pt x="63558" y="124470"/>
                    <a:pt x="66871" y="135078"/>
                    <a:pt x="72251" y="144318"/>
                  </a:cubicBezTo>
                  <a:cubicBezTo>
                    <a:pt x="77874" y="153954"/>
                    <a:pt x="85929" y="161735"/>
                    <a:pt x="96719" y="166659"/>
                  </a:cubicBezTo>
                  <a:cubicBezTo>
                    <a:pt x="125413" y="179638"/>
                    <a:pt x="157055" y="185413"/>
                    <a:pt x="188241" y="191097"/>
                  </a:cubicBezTo>
                  <a:cubicBezTo>
                    <a:pt x="196904" y="192647"/>
                    <a:pt x="205870" y="194228"/>
                    <a:pt x="214412" y="192647"/>
                  </a:cubicBezTo>
                  <a:cubicBezTo>
                    <a:pt x="232284" y="189334"/>
                    <a:pt x="290492" y="198088"/>
                    <a:pt x="296723" y="182678"/>
                  </a:cubicBezTo>
                  <a:cubicBezTo>
                    <a:pt x="302985" y="167237"/>
                    <a:pt x="326055" y="158148"/>
                    <a:pt x="320645" y="142069"/>
                  </a:cubicBezTo>
                  <a:cubicBezTo>
                    <a:pt x="319338" y="138118"/>
                    <a:pt x="313623" y="138239"/>
                    <a:pt x="287179" y="125625"/>
                  </a:cubicBezTo>
                  <a:cubicBezTo>
                    <a:pt x="276388" y="120458"/>
                    <a:pt x="269215" y="98786"/>
                    <a:pt x="257239" y="92919"/>
                  </a:cubicBezTo>
                  <a:cubicBezTo>
                    <a:pt x="243287" y="86080"/>
                    <a:pt x="231220" y="88664"/>
                    <a:pt x="209852" y="91734"/>
                  </a:cubicBezTo>
                  <a:cubicBezTo>
                    <a:pt x="198363" y="93406"/>
                    <a:pt x="187937" y="88634"/>
                    <a:pt x="181645" y="85473"/>
                  </a:cubicBezTo>
                  <a:cubicBezTo>
                    <a:pt x="175323" y="82281"/>
                    <a:pt x="169396" y="76263"/>
                    <a:pt x="162526" y="74317"/>
                  </a:cubicBezTo>
                  <a:cubicBezTo>
                    <a:pt x="145261" y="69515"/>
                    <a:pt x="125048" y="80245"/>
                    <a:pt x="109790" y="71339"/>
                  </a:cubicBezTo>
                  <a:cubicBezTo>
                    <a:pt x="100671" y="66019"/>
                    <a:pt x="96020" y="55624"/>
                    <a:pt x="86506" y="51004"/>
                  </a:cubicBezTo>
                  <a:cubicBezTo>
                    <a:pt x="82737" y="49180"/>
                    <a:pt x="78391" y="48329"/>
                    <a:pt x="75108" y="45898"/>
                  </a:cubicBezTo>
                  <a:cubicBezTo>
                    <a:pt x="69667" y="41885"/>
                    <a:pt x="68634" y="34955"/>
                    <a:pt x="66081" y="29058"/>
                  </a:cubicBezTo>
                  <a:cubicBezTo>
                    <a:pt x="61126" y="17417"/>
                    <a:pt x="48238" y="0"/>
                    <a:pt x="26931" y="0"/>
                  </a:cubicBezTo>
                  <a:cubicBezTo>
                    <a:pt x="15654" y="0"/>
                    <a:pt x="11824" y="3708"/>
                    <a:pt x="7873" y="5441"/>
                  </a:cubicBezTo>
                  <a:cubicBezTo>
                    <a:pt x="1277" y="8359"/>
                    <a:pt x="10791" y="18845"/>
                    <a:pt x="9848" y="25502"/>
                  </a:cubicBezTo>
                  <a:cubicBezTo>
                    <a:pt x="8937" y="32007"/>
                    <a:pt x="0" y="44925"/>
                    <a:pt x="2736" y="51430"/>
                  </a:cubicBezTo>
                  <a:cubicBezTo>
                    <a:pt x="7113" y="61764"/>
                    <a:pt x="13587" y="54712"/>
                    <a:pt x="19727" y="65776"/>
                  </a:cubicBezTo>
                  <a:close/>
                </a:path>
              </a:pathLst>
            </a:custGeom>
            <a:solidFill>
              <a:schemeClr val="lt1"/>
            </a:solidFill>
            <a:ln>
              <a:noFill/>
            </a:ln>
            <a:effectLst>
              <a:outerShdw blurRad="57150" dist="38100" dir="17160000" algn="bl" rotWithShape="0">
                <a:srgbClr val="000000">
                  <a:alpha val="64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84"/>
          <p:cNvGrpSpPr/>
          <p:nvPr/>
        </p:nvGrpSpPr>
        <p:grpSpPr>
          <a:xfrm>
            <a:off x="776125" y="187038"/>
            <a:ext cx="643650" cy="627675"/>
            <a:chOff x="6428950" y="2529975"/>
            <a:chExt cx="643650" cy="627675"/>
          </a:xfrm>
        </p:grpSpPr>
        <p:sp>
          <p:nvSpPr>
            <p:cNvPr id="1311" name="Google Shape;1311;p84"/>
            <p:cNvSpPr/>
            <p:nvPr/>
          </p:nvSpPr>
          <p:spPr>
            <a:xfrm>
              <a:off x="6521675" y="2571000"/>
              <a:ext cx="237100" cy="265225"/>
            </a:xfrm>
            <a:custGeom>
              <a:avLst/>
              <a:gdLst/>
              <a:ahLst/>
              <a:cxnLst/>
              <a:rect l="l" t="t" r="r" b="b"/>
              <a:pathLst>
                <a:path w="9484" h="10609" extrusionOk="0">
                  <a:moveTo>
                    <a:pt x="7325" y="3010"/>
                  </a:moveTo>
                  <a:cubicBezTo>
                    <a:pt x="9484" y="5624"/>
                    <a:pt x="9271" y="10608"/>
                    <a:pt x="9271" y="10608"/>
                  </a:cubicBezTo>
                  <a:cubicBezTo>
                    <a:pt x="9271" y="10608"/>
                    <a:pt x="4316" y="9849"/>
                    <a:pt x="2158" y="7204"/>
                  </a:cubicBezTo>
                  <a:cubicBezTo>
                    <a:pt x="0" y="4590"/>
                    <a:pt x="30" y="2280"/>
                    <a:pt x="1489" y="1125"/>
                  </a:cubicBezTo>
                  <a:cubicBezTo>
                    <a:pt x="2888" y="0"/>
                    <a:pt x="5167" y="365"/>
                    <a:pt x="7325" y="301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4"/>
            <p:cNvSpPr/>
            <p:nvPr/>
          </p:nvSpPr>
          <p:spPr>
            <a:xfrm>
              <a:off x="6449475" y="2800475"/>
              <a:ext cx="300950" cy="218125"/>
            </a:xfrm>
            <a:custGeom>
              <a:avLst/>
              <a:gdLst/>
              <a:ahLst/>
              <a:cxnLst/>
              <a:rect l="l" t="t" r="r" b="b"/>
              <a:pathLst>
                <a:path w="12038" h="8725" extrusionOk="0">
                  <a:moveTo>
                    <a:pt x="4225" y="1277"/>
                  </a:moveTo>
                  <a:cubicBezTo>
                    <a:pt x="7356" y="1"/>
                    <a:pt x="12037" y="1764"/>
                    <a:pt x="12037" y="1764"/>
                  </a:cubicBezTo>
                  <a:cubicBezTo>
                    <a:pt x="12037" y="1764"/>
                    <a:pt x="9788" y="6232"/>
                    <a:pt x="6657" y="7448"/>
                  </a:cubicBezTo>
                  <a:cubicBezTo>
                    <a:pt x="3496" y="8724"/>
                    <a:pt x="1277" y="7964"/>
                    <a:pt x="639" y="6232"/>
                  </a:cubicBezTo>
                  <a:cubicBezTo>
                    <a:pt x="0" y="4530"/>
                    <a:pt x="1064" y="2493"/>
                    <a:pt x="4225" y="1277"/>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4"/>
            <p:cNvSpPr/>
            <p:nvPr/>
          </p:nvSpPr>
          <p:spPr>
            <a:xfrm>
              <a:off x="6681250" y="2849125"/>
              <a:ext cx="176300" cy="308525"/>
            </a:xfrm>
            <a:custGeom>
              <a:avLst/>
              <a:gdLst/>
              <a:ahLst/>
              <a:cxnLst/>
              <a:rect l="l" t="t" r="r" b="b"/>
              <a:pathLst>
                <a:path w="7052" h="12341" extrusionOk="0">
                  <a:moveTo>
                    <a:pt x="183" y="7295"/>
                  </a:moveTo>
                  <a:cubicBezTo>
                    <a:pt x="0" y="3921"/>
                    <a:pt x="3101" y="0"/>
                    <a:pt x="3101" y="0"/>
                  </a:cubicBezTo>
                  <a:cubicBezTo>
                    <a:pt x="3101" y="0"/>
                    <a:pt x="6687" y="3526"/>
                    <a:pt x="6870" y="6930"/>
                  </a:cubicBezTo>
                  <a:cubicBezTo>
                    <a:pt x="7052" y="10304"/>
                    <a:pt x="5684" y="12158"/>
                    <a:pt x="3830" y="12280"/>
                  </a:cubicBezTo>
                  <a:cubicBezTo>
                    <a:pt x="1976" y="12341"/>
                    <a:pt x="365" y="10669"/>
                    <a:pt x="183" y="729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4"/>
            <p:cNvSpPr/>
            <p:nvPr/>
          </p:nvSpPr>
          <p:spPr>
            <a:xfrm>
              <a:off x="6764825" y="2786800"/>
              <a:ext cx="307775" cy="203675"/>
            </a:xfrm>
            <a:custGeom>
              <a:avLst/>
              <a:gdLst/>
              <a:ahLst/>
              <a:cxnLst/>
              <a:rect l="l" t="t" r="r" b="b"/>
              <a:pathLst>
                <a:path w="12311" h="8147" extrusionOk="0">
                  <a:moveTo>
                    <a:pt x="6049" y="7296"/>
                  </a:moveTo>
                  <a:cubicBezTo>
                    <a:pt x="2767" y="6445"/>
                    <a:pt x="1" y="2280"/>
                    <a:pt x="1" y="2280"/>
                  </a:cubicBezTo>
                  <a:cubicBezTo>
                    <a:pt x="1" y="2280"/>
                    <a:pt x="4438" y="1"/>
                    <a:pt x="7721" y="821"/>
                  </a:cubicBezTo>
                  <a:cubicBezTo>
                    <a:pt x="10974" y="1672"/>
                    <a:pt x="12311" y="3557"/>
                    <a:pt x="11855" y="5350"/>
                  </a:cubicBezTo>
                  <a:cubicBezTo>
                    <a:pt x="11399" y="7174"/>
                    <a:pt x="9302" y="8147"/>
                    <a:pt x="6049" y="729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4"/>
            <p:cNvSpPr/>
            <p:nvPr/>
          </p:nvSpPr>
          <p:spPr>
            <a:xfrm>
              <a:off x="6741275" y="2552750"/>
              <a:ext cx="231800" cy="283475"/>
            </a:xfrm>
            <a:custGeom>
              <a:avLst/>
              <a:gdLst/>
              <a:ahLst/>
              <a:cxnLst/>
              <a:rect l="l" t="t" r="r" b="b"/>
              <a:pathLst>
                <a:path w="9272" h="11339" extrusionOk="0">
                  <a:moveTo>
                    <a:pt x="7447" y="7144"/>
                  </a:moveTo>
                  <a:cubicBezTo>
                    <a:pt x="5624" y="10001"/>
                    <a:pt x="791" y="11338"/>
                    <a:pt x="791" y="11338"/>
                  </a:cubicBezTo>
                  <a:cubicBezTo>
                    <a:pt x="791" y="11338"/>
                    <a:pt x="0" y="6384"/>
                    <a:pt x="1824" y="3527"/>
                  </a:cubicBezTo>
                  <a:cubicBezTo>
                    <a:pt x="3648" y="700"/>
                    <a:pt x="5836" y="1"/>
                    <a:pt x="7387" y="1004"/>
                  </a:cubicBezTo>
                  <a:cubicBezTo>
                    <a:pt x="8967" y="1977"/>
                    <a:pt x="9271" y="4287"/>
                    <a:pt x="7447" y="7144"/>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4"/>
            <p:cNvSpPr/>
            <p:nvPr/>
          </p:nvSpPr>
          <p:spPr>
            <a:xfrm>
              <a:off x="6628050" y="2529975"/>
              <a:ext cx="187725" cy="310800"/>
            </a:xfrm>
            <a:custGeom>
              <a:avLst/>
              <a:gdLst/>
              <a:ahLst/>
              <a:cxnLst/>
              <a:rect l="l" t="t" r="r" b="b"/>
              <a:pathLst>
                <a:path w="7509" h="12432" extrusionOk="0">
                  <a:moveTo>
                    <a:pt x="7052" y="4954"/>
                  </a:moveTo>
                  <a:cubicBezTo>
                    <a:pt x="7508" y="8298"/>
                    <a:pt x="4681" y="12432"/>
                    <a:pt x="4681" y="12432"/>
                  </a:cubicBezTo>
                  <a:cubicBezTo>
                    <a:pt x="4681" y="12432"/>
                    <a:pt x="882" y="9149"/>
                    <a:pt x="456" y="5806"/>
                  </a:cubicBezTo>
                  <a:cubicBezTo>
                    <a:pt x="0" y="2462"/>
                    <a:pt x="1247" y="486"/>
                    <a:pt x="3101" y="274"/>
                  </a:cubicBezTo>
                  <a:cubicBezTo>
                    <a:pt x="4894" y="0"/>
                    <a:pt x="6596" y="1550"/>
                    <a:pt x="7052" y="4954"/>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4"/>
            <p:cNvSpPr/>
            <p:nvPr/>
          </p:nvSpPr>
          <p:spPr>
            <a:xfrm>
              <a:off x="6428950" y="2716125"/>
              <a:ext cx="310075" cy="194575"/>
            </a:xfrm>
            <a:custGeom>
              <a:avLst/>
              <a:gdLst/>
              <a:ahLst/>
              <a:cxnLst/>
              <a:rect l="l" t="t" r="r" b="b"/>
              <a:pathLst>
                <a:path w="12403" h="7783" extrusionOk="0">
                  <a:moveTo>
                    <a:pt x="6019" y="609"/>
                  </a:moveTo>
                  <a:cubicBezTo>
                    <a:pt x="9363" y="1217"/>
                    <a:pt x="12402" y="5199"/>
                    <a:pt x="12402" y="5199"/>
                  </a:cubicBezTo>
                  <a:cubicBezTo>
                    <a:pt x="12402" y="5199"/>
                    <a:pt x="8147" y="7782"/>
                    <a:pt x="4803" y="7174"/>
                  </a:cubicBezTo>
                  <a:cubicBezTo>
                    <a:pt x="1460" y="6566"/>
                    <a:pt x="1" y="4773"/>
                    <a:pt x="366" y="2980"/>
                  </a:cubicBezTo>
                  <a:cubicBezTo>
                    <a:pt x="670" y="1156"/>
                    <a:pt x="2676" y="1"/>
                    <a:pt x="6019" y="609"/>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4"/>
            <p:cNvSpPr/>
            <p:nvPr/>
          </p:nvSpPr>
          <p:spPr>
            <a:xfrm>
              <a:off x="6543700" y="2853675"/>
              <a:ext cx="228000" cy="291075"/>
            </a:xfrm>
            <a:custGeom>
              <a:avLst/>
              <a:gdLst/>
              <a:ahLst/>
              <a:cxnLst/>
              <a:rect l="l" t="t" r="r" b="b"/>
              <a:pathLst>
                <a:path w="9120" h="11643" extrusionOk="0">
                  <a:moveTo>
                    <a:pt x="1612" y="4651"/>
                  </a:moveTo>
                  <a:cubicBezTo>
                    <a:pt x="3253" y="1672"/>
                    <a:pt x="7964" y="1"/>
                    <a:pt x="7964" y="1"/>
                  </a:cubicBezTo>
                  <a:cubicBezTo>
                    <a:pt x="7964" y="1"/>
                    <a:pt x="9119" y="4864"/>
                    <a:pt x="7508" y="7843"/>
                  </a:cubicBezTo>
                  <a:cubicBezTo>
                    <a:pt x="5867" y="10791"/>
                    <a:pt x="3739" y="11642"/>
                    <a:pt x="2128" y="10761"/>
                  </a:cubicBezTo>
                  <a:cubicBezTo>
                    <a:pt x="487" y="9879"/>
                    <a:pt x="1" y="7599"/>
                    <a:pt x="1612" y="4651"/>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4"/>
            <p:cNvSpPr/>
            <p:nvPr/>
          </p:nvSpPr>
          <p:spPr>
            <a:xfrm>
              <a:off x="6750400" y="2852925"/>
              <a:ext cx="243950" cy="253825"/>
            </a:xfrm>
            <a:custGeom>
              <a:avLst/>
              <a:gdLst/>
              <a:ahLst/>
              <a:cxnLst/>
              <a:rect l="l" t="t" r="r" b="b"/>
              <a:pathLst>
                <a:path w="9758" h="10153" extrusionOk="0">
                  <a:moveTo>
                    <a:pt x="2462" y="7447"/>
                  </a:moveTo>
                  <a:cubicBezTo>
                    <a:pt x="152" y="4985"/>
                    <a:pt x="0" y="0"/>
                    <a:pt x="0" y="0"/>
                  </a:cubicBezTo>
                  <a:cubicBezTo>
                    <a:pt x="0" y="0"/>
                    <a:pt x="4985" y="426"/>
                    <a:pt x="7295" y="2857"/>
                  </a:cubicBezTo>
                  <a:cubicBezTo>
                    <a:pt x="9605" y="5319"/>
                    <a:pt x="9757" y="7599"/>
                    <a:pt x="8389" y="8876"/>
                  </a:cubicBezTo>
                  <a:cubicBezTo>
                    <a:pt x="7113" y="10152"/>
                    <a:pt x="4803" y="9879"/>
                    <a:pt x="2462" y="7447"/>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4"/>
            <p:cNvSpPr/>
            <p:nvPr/>
          </p:nvSpPr>
          <p:spPr>
            <a:xfrm>
              <a:off x="6752675" y="2656100"/>
              <a:ext cx="296375" cy="223425"/>
            </a:xfrm>
            <a:custGeom>
              <a:avLst/>
              <a:gdLst/>
              <a:ahLst/>
              <a:cxnLst/>
              <a:rect l="l" t="t" r="r" b="b"/>
              <a:pathLst>
                <a:path w="11855" h="8937" extrusionOk="0">
                  <a:moveTo>
                    <a:pt x="7842" y="7508"/>
                  </a:moveTo>
                  <a:cubicBezTo>
                    <a:pt x="4803" y="8937"/>
                    <a:pt x="0" y="7539"/>
                    <a:pt x="0" y="7539"/>
                  </a:cubicBezTo>
                  <a:cubicBezTo>
                    <a:pt x="0" y="7539"/>
                    <a:pt x="1915" y="2949"/>
                    <a:pt x="4955" y="1460"/>
                  </a:cubicBezTo>
                  <a:cubicBezTo>
                    <a:pt x="7994" y="1"/>
                    <a:pt x="10244" y="578"/>
                    <a:pt x="11034" y="2250"/>
                  </a:cubicBezTo>
                  <a:cubicBezTo>
                    <a:pt x="11855" y="3922"/>
                    <a:pt x="10882" y="6019"/>
                    <a:pt x="7842" y="7508"/>
                  </a:cubicBezTo>
                  <a:close/>
                </a:path>
              </a:pathLst>
            </a:cu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4"/>
            <p:cNvSpPr/>
            <p:nvPr/>
          </p:nvSpPr>
          <p:spPr>
            <a:xfrm>
              <a:off x="6711650" y="2811875"/>
              <a:ext cx="69150" cy="69950"/>
            </a:xfrm>
            <a:custGeom>
              <a:avLst/>
              <a:gdLst/>
              <a:ahLst/>
              <a:cxnLst/>
              <a:rect l="l" t="t" r="r" b="b"/>
              <a:pathLst>
                <a:path w="2766" h="2798" extrusionOk="0">
                  <a:moveTo>
                    <a:pt x="2705" y="1217"/>
                  </a:moveTo>
                  <a:cubicBezTo>
                    <a:pt x="2766" y="1946"/>
                    <a:pt x="2280" y="2584"/>
                    <a:pt x="1550" y="2706"/>
                  </a:cubicBezTo>
                  <a:cubicBezTo>
                    <a:pt x="821" y="2797"/>
                    <a:pt x="182" y="2280"/>
                    <a:pt x="61" y="1581"/>
                  </a:cubicBezTo>
                  <a:cubicBezTo>
                    <a:pt x="0" y="852"/>
                    <a:pt x="486" y="214"/>
                    <a:pt x="1216" y="92"/>
                  </a:cubicBezTo>
                  <a:cubicBezTo>
                    <a:pt x="1945" y="1"/>
                    <a:pt x="2584" y="517"/>
                    <a:pt x="2705"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84"/>
          <p:cNvGrpSpPr/>
          <p:nvPr/>
        </p:nvGrpSpPr>
        <p:grpSpPr>
          <a:xfrm>
            <a:off x="406475" y="593563"/>
            <a:ext cx="217350" cy="221150"/>
            <a:chOff x="6604500" y="3483625"/>
            <a:chExt cx="217350" cy="221150"/>
          </a:xfrm>
        </p:grpSpPr>
        <p:sp>
          <p:nvSpPr>
            <p:cNvPr id="1323" name="Google Shape;1323;p84"/>
            <p:cNvSpPr/>
            <p:nvPr/>
          </p:nvSpPr>
          <p:spPr>
            <a:xfrm>
              <a:off x="6692650" y="3483625"/>
              <a:ext cx="69175" cy="110200"/>
            </a:xfrm>
            <a:custGeom>
              <a:avLst/>
              <a:gdLst/>
              <a:ahLst/>
              <a:cxnLst/>
              <a:rect l="l" t="t" r="r" b="b"/>
              <a:pathLst>
                <a:path w="2767" h="4408" extrusionOk="0">
                  <a:moveTo>
                    <a:pt x="2493" y="2128"/>
                  </a:moveTo>
                  <a:cubicBezTo>
                    <a:pt x="2249" y="3314"/>
                    <a:pt x="790" y="4408"/>
                    <a:pt x="790" y="4408"/>
                  </a:cubicBezTo>
                  <a:cubicBezTo>
                    <a:pt x="790" y="4408"/>
                    <a:pt x="0" y="2766"/>
                    <a:pt x="274" y="1611"/>
                  </a:cubicBezTo>
                  <a:cubicBezTo>
                    <a:pt x="517" y="426"/>
                    <a:pt x="1125" y="0"/>
                    <a:pt x="1793" y="152"/>
                  </a:cubicBezTo>
                  <a:cubicBezTo>
                    <a:pt x="2401" y="304"/>
                    <a:pt x="2766" y="943"/>
                    <a:pt x="2493" y="2128"/>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4"/>
            <p:cNvSpPr/>
            <p:nvPr/>
          </p:nvSpPr>
          <p:spPr>
            <a:xfrm>
              <a:off x="6621200" y="3508700"/>
              <a:ext cx="91225" cy="85900"/>
            </a:xfrm>
            <a:custGeom>
              <a:avLst/>
              <a:gdLst/>
              <a:ahLst/>
              <a:cxnLst/>
              <a:rect l="l" t="t" r="r" b="b"/>
              <a:pathLst>
                <a:path w="3649" h="3436" extrusionOk="0">
                  <a:moveTo>
                    <a:pt x="2524" y="821"/>
                  </a:moveTo>
                  <a:cubicBezTo>
                    <a:pt x="3375" y="1672"/>
                    <a:pt x="3648" y="3435"/>
                    <a:pt x="3648" y="3435"/>
                  </a:cubicBezTo>
                  <a:cubicBezTo>
                    <a:pt x="3648" y="3435"/>
                    <a:pt x="1825" y="3344"/>
                    <a:pt x="943" y="2493"/>
                  </a:cubicBezTo>
                  <a:cubicBezTo>
                    <a:pt x="92" y="1672"/>
                    <a:pt x="1" y="943"/>
                    <a:pt x="457" y="487"/>
                  </a:cubicBezTo>
                  <a:cubicBezTo>
                    <a:pt x="882" y="31"/>
                    <a:pt x="1642" y="1"/>
                    <a:pt x="2524" y="821"/>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4"/>
            <p:cNvSpPr/>
            <p:nvPr/>
          </p:nvSpPr>
          <p:spPr>
            <a:xfrm>
              <a:off x="6604500" y="3577850"/>
              <a:ext cx="108675" cy="71450"/>
            </a:xfrm>
            <a:custGeom>
              <a:avLst/>
              <a:gdLst/>
              <a:ahLst/>
              <a:cxnLst/>
              <a:rect l="l" t="t" r="r" b="b"/>
              <a:pathLst>
                <a:path w="4347" h="2858" extrusionOk="0">
                  <a:moveTo>
                    <a:pt x="1520" y="335"/>
                  </a:moveTo>
                  <a:cubicBezTo>
                    <a:pt x="2645" y="1"/>
                    <a:pt x="4347" y="639"/>
                    <a:pt x="4347" y="639"/>
                  </a:cubicBezTo>
                  <a:cubicBezTo>
                    <a:pt x="4347" y="639"/>
                    <a:pt x="3374" y="2159"/>
                    <a:pt x="2189" y="2493"/>
                  </a:cubicBezTo>
                  <a:cubicBezTo>
                    <a:pt x="1064" y="2858"/>
                    <a:pt x="365" y="2554"/>
                    <a:pt x="183" y="1946"/>
                  </a:cubicBezTo>
                  <a:cubicBezTo>
                    <a:pt x="0" y="1368"/>
                    <a:pt x="335" y="730"/>
                    <a:pt x="1520" y="33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4"/>
            <p:cNvSpPr/>
            <p:nvPr/>
          </p:nvSpPr>
          <p:spPr>
            <a:xfrm>
              <a:off x="6663775" y="3594575"/>
              <a:ext cx="69925" cy="110200"/>
            </a:xfrm>
            <a:custGeom>
              <a:avLst/>
              <a:gdLst/>
              <a:ahLst/>
              <a:cxnLst/>
              <a:rect l="l" t="t" r="r" b="b"/>
              <a:pathLst>
                <a:path w="2797" h="4408" extrusionOk="0">
                  <a:moveTo>
                    <a:pt x="274" y="2280"/>
                  </a:moveTo>
                  <a:cubicBezTo>
                    <a:pt x="547" y="1094"/>
                    <a:pt x="1976" y="0"/>
                    <a:pt x="1976" y="0"/>
                  </a:cubicBezTo>
                  <a:cubicBezTo>
                    <a:pt x="1976" y="0"/>
                    <a:pt x="2796" y="1642"/>
                    <a:pt x="2523" y="2827"/>
                  </a:cubicBezTo>
                  <a:cubicBezTo>
                    <a:pt x="2249" y="4012"/>
                    <a:pt x="1641" y="4408"/>
                    <a:pt x="1003" y="4256"/>
                  </a:cubicBezTo>
                  <a:cubicBezTo>
                    <a:pt x="395" y="4104"/>
                    <a:pt x="0" y="3465"/>
                    <a:pt x="274" y="228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4"/>
            <p:cNvSpPr/>
            <p:nvPr/>
          </p:nvSpPr>
          <p:spPr>
            <a:xfrm>
              <a:off x="6713150" y="3594575"/>
              <a:ext cx="91225" cy="85875"/>
            </a:xfrm>
            <a:custGeom>
              <a:avLst/>
              <a:gdLst/>
              <a:ahLst/>
              <a:cxnLst/>
              <a:rect l="l" t="t" r="r" b="b"/>
              <a:pathLst>
                <a:path w="3649" h="3435" extrusionOk="0">
                  <a:moveTo>
                    <a:pt x="1156" y="2645"/>
                  </a:moveTo>
                  <a:cubicBezTo>
                    <a:pt x="274" y="1794"/>
                    <a:pt x="1" y="0"/>
                    <a:pt x="1" y="0"/>
                  </a:cubicBezTo>
                  <a:cubicBezTo>
                    <a:pt x="1" y="0"/>
                    <a:pt x="1825" y="122"/>
                    <a:pt x="2706" y="973"/>
                  </a:cubicBezTo>
                  <a:cubicBezTo>
                    <a:pt x="3587" y="1794"/>
                    <a:pt x="3648" y="2523"/>
                    <a:pt x="3192" y="2979"/>
                  </a:cubicBezTo>
                  <a:cubicBezTo>
                    <a:pt x="2736" y="3435"/>
                    <a:pt x="2037" y="3435"/>
                    <a:pt x="1156" y="2645"/>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4"/>
            <p:cNvSpPr/>
            <p:nvPr/>
          </p:nvSpPr>
          <p:spPr>
            <a:xfrm>
              <a:off x="6712400" y="3539850"/>
              <a:ext cx="109450" cy="71450"/>
            </a:xfrm>
            <a:custGeom>
              <a:avLst/>
              <a:gdLst/>
              <a:ahLst/>
              <a:cxnLst/>
              <a:rect l="l" t="t" r="r" b="b"/>
              <a:pathLst>
                <a:path w="4378" h="2858" extrusionOk="0">
                  <a:moveTo>
                    <a:pt x="2858" y="2493"/>
                  </a:moveTo>
                  <a:cubicBezTo>
                    <a:pt x="1703" y="2858"/>
                    <a:pt x="0" y="2189"/>
                    <a:pt x="0" y="2189"/>
                  </a:cubicBezTo>
                  <a:cubicBezTo>
                    <a:pt x="0" y="2189"/>
                    <a:pt x="1003" y="669"/>
                    <a:pt x="2158" y="335"/>
                  </a:cubicBezTo>
                  <a:cubicBezTo>
                    <a:pt x="3314" y="1"/>
                    <a:pt x="3982" y="305"/>
                    <a:pt x="4195" y="913"/>
                  </a:cubicBezTo>
                  <a:cubicBezTo>
                    <a:pt x="4377" y="1521"/>
                    <a:pt x="3982" y="2159"/>
                    <a:pt x="2858" y="249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4"/>
            <p:cNvSpPr/>
            <p:nvPr/>
          </p:nvSpPr>
          <p:spPr>
            <a:xfrm>
              <a:off x="6684275" y="3563400"/>
              <a:ext cx="58550" cy="59300"/>
            </a:xfrm>
            <a:custGeom>
              <a:avLst/>
              <a:gdLst/>
              <a:ahLst/>
              <a:cxnLst/>
              <a:rect l="l" t="t" r="r" b="b"/>
              <a:pathLst>
                <a:path w="2342" h="2372" extrusionOk="0">
                  <a:moveTo>
                    <a:pt x="2220" y="1399"/>
                  </a:moveTo>
                  <a:cubicBezTo>
                    <a:pt x="2068" y="2007"/>
                    <a:pt x="1521" y="2372"/>
                    <a:pt x="943" y="2250"/>
                  </a:cubicBezTo>
                  <a:cubicBezTo>
                    <a:pt x="335" y="2098"/>
                    <a:pt x="1" y="1521"/>
                    <a:pt x="92" y="943"/>
                  </a:cubicBezTo>
                  <a:cubicBezTo>
                    <a:pt x="244" y="335"/>
                    <a:pt x="821" y="1"/>
                    <a:pt x="1399" y="123"/>
                  </a:cubicBezTo>
                  <a:cubicBezTo>
                    <a:pt x="2007" y="275"/>
                    <a:pt x="2341" y="852"/>
                    <a:pt x="2220" y="139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84"/>
          <p:cNvGrpSpPr/>
          <p:nvPr/>
        </p:nvGrpSpPr>
        <p:grpSpPr>
          <a:xfrm rot="560788" flipH="1">
            <a:off x="8252610" y="276059"/>
            <a:ext cx="449640" cy="449640"/>
            <a:chOff x="1455618" y="1674938"/>
            <a:chExt cx="449651" cy="449651"/>
          </a:xfrm>
        </p:grpSpPr>
        <p:sp>
          <p:nvSpPr>
            <p:cNvPr id="1331" name="Google Shape;1331;p8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84"/>
          <p:cNvGrpSpPr/>
          <p:nvPr/>
        </p:nvGrpSpPr>
        <p:grpSpPr>
          <a:xfrm>
            <a:off x="7181125" y="4343238"/>
            <a:ext cx="514475" cy="520550"/>
            <a:chOff x="719125" y="4242750"/>
            <a:chExt cx="514475" cy="520550"/>
          </a:xfrm>
        </p:grpSpPr>
        <p:sp>
          <p:nvSpPr>
            <p:cNvPr id="1334" name="Google Shape;1334;p84"/>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4"/>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4"/>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4"/>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4"/>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4"/>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4"/>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84"/>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5"/>
        <p:cNvGrpSpPr/>
        <p:nvPr/>
      </p:nvGrpSpPr>
      <p:grpSpPr>
        <a:xfrm>
          <a:off x="0" y="0"/>
          <a:ext cx="0" cy="0"/>
          <a:chOff x="0" y="0"/>
          <a:chExt cx="0" cy="0"/>
        </a:xfrm>
      </p:grpSpPr>
      <p:sp>
        <p:nvSpPr>
          <p:cNvPr id="1346" name="Google Shape;1346;p86"/>
          <p:cNvSpPr txBox="1">
            <a:spLocks noGrp="1"/>
          </p:cNvSpPr>
          <p:nvPr>
            <p:ph type="ctrTitle"/>
          </p:nvPr>
        </p:nvSpPr>
        <p:spPr>
          <a:xfrm>
            <a:off x="720000" y="1177050"/>
            <a:ext cx="3852000" cy="2789400"/>
          </a:xfrm>
          <a:prstGeom prst="rect">
            <a:avLst/>
          </a:prstGeom>
          <a:effectLst>
            <a:outerShdw blurRad="57150" dist="28575" dir="5400000" algn="bl" rotWithShape="0">
              <a:schemeClr val="dk1">
                <a:alpha val="25000"/>
              </a:schemeClr>
            </a:outerShdw>
          </a:effectLst>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7" name="Google Shape;1347;p86"/>
          <p:cNvSpPr txBox="1">
            <a:spLocks noGrp="1"/>
          </p:cNvSpPr>
          <p:nvPr>
            <p:ph type="subTitle" idx="1"/>
          </p:nvPr>
        </p:nvSpPr>
        <p:spPr>
          <a:xfrm>
            <a:off x="720000" y="3981525"/>
            <a:ext cx="39198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None/>
              <a:defRPr/>
            </a:lvl1pPr>
            <a:lvl2pPr lvl="1" algn="ctr" rtl="0">
              <a:lnSpc>
                <a:spcPct val="100000"/>
              </a:lnSpc>
              <a:spcBef>
                <a:spcPts val="0"/>
              </a:spcBef>
              <a:spcAft>
                <a:spcPts val="0"/>
              </a:spcAft>
              <a:buClr>
                <a:schemeClr val="accent2"/>
              </a:buClr>
              <a:buSzPts val="2800"/>
              <a:buNone/>
              <a:defRPr sz="2800">
                <a:solidFill>
                  <a:schemeClr val="accent2"/>
                </a:solidFill>
              </a:defRPr>
            </a:lvl2pPr>
            <a:lvl3pPr lvl="2" algn="ctr" rtl="0">
              <a:lnSpc>
                <a:spcPct val="100000"/>
              </a:lnSpc>
              <a:spcBef>
                <a:spcPts val="0"/>
              </a:spcBef>
              <a:spcAft>
                <a:spcPts val="0"/>
              </a:spcAft>
              <a:buClr>
                <a:schemeClr val="accent2"/>
              </a:buClr>
              <a:buSzPts val="2800"/>
              <a:buNone/>
              <a:defRPr sz="2800">
                <a:solidFill>
                  <a:schemeClr val="accent2"/>
                </a:solidFill>
              </a:defRPr>
            </a:lvl3pPr>
            <a:lvl4pPr lvl="3" algn="ctr" rtl="0">
              <a:lnSpc>
                <a:spcPct val="100000"/>
              </a:lnSpc>
              <a:spcBef>
                <a:spcPts val="0"/>
              </a:spcBef>
              <a:spcAft>
                <a:spcPts val="0"/>
              </a:spcAft>
              <a:buClr>
                <a:schemeClr val="accent2"/>
              </a:buClr>
              <a:buSzPts val="2800"/>
              <a:buNone/>
              <a:defRPr sz="2800">
                <a:solidFill>
                  <a:schemeClr val="accent2"/>
                </a:solidFill>
              </a:defRPr>
            </a:lvl4pPr>
            <a:lvl5pPr lvl="4" algn="ctr" rtl="0">
              <a:lnSpc>
                <a:spcPct val="100000"/>
              </a:lnSpc>
              <a:spcBef>
                <a:spcPts val="0"/>
              </a:spcBef>
              <a:spcAft>
                <a:spcPts val="0"/>
              </a:spcAft>
              <a:buClr>
                <a:schemeClr val="accent2"/>
              </a:buClr>
              <a:buSzPts val="2800"/>
              <a:buNone/>
              <a:defRPr sz="2800">
                <a:solidFill>
                  <a:schemeClr val="accent2"/>
                </a:solidFill>
              </a:defRPr>
            </a:lvl5pPr>
            <a:lvl6pPr lvl="5" algn="ctr" rtl="0">
              <a:lnSpc>
                <a:spcPct val="100000"/>
              </a:lnSpc>
              <a:spcBef>
                <a:spcPts val="0"/>
              </a:spcBef>
              <a:spcAft>
                <a:spcPts val="0"/>
              </a:spcAft>
              <a:buClr>
                <a:schemeClr val="accent2"/>
              </a:buClr>
              <a:buSzPts val="2800"/>
              <a:buNone/>
              <a:defRPr sz="2800">
                <a:solidFill>
                  <a:schemeClr val="accent2"/>
                </a:solidFill>
              </a:defRPr>
            </a:lvl6pPr>
            <a:lvl7pPr lvl="6" algn="ctr" rtl="0">
              <a:lnSpc>
                <a:spcPct val="100000"/>
              </a:lnSpc>
              <a:spcBef>
                <a:spcPts val="0"/>
              </a:spcBef>
              <a:spcAft>
                <a:spcPts val="0"/>
              </a:spcAft>
              <a:buClr>
                <a:schemeClr val="accent2"/>
              </a:buClr>
              <a:buSzPts val="2800"/>
              <a:buNone/>
              <a:defRPr sz="2800">
                <a:solidFill>
                  <a:schemeClr val="accent2"/>
                </a:solidFill>
              </a:defRPr>
            </a:lvl7pPr>
            <a:lvl8pPr lvl="7" algn="ctr" rtl="0">
              <a:lnSpc>
                <a:spcPct val="100000"/>
              </a:lnSpc>
              <a:spcBef>
                <a:spcPts val="0"/>
              </a:spcBef>
              <a:spcAft>
                <a:spcPts val="0"/>
              </a:spcAft>
              <a:buClr>
                <a:schemeClr val="accent2"/>
              </a:buClr>
              <a:buSzPts val="2800"/>
              <a:buNone/>
              <a:defRPr sz="2800">
                <a:solidFill>
                  <a:schemeClr val="accent2"/>
                </a:solidFill>
              </a:defRPr>
            </a:lvl8pPr>
            <a:lvl9pPr lvl="8" algn="ctr" rtl="0">
              <a:lnSpc>
                <a:spcPct val="100000"/>
              </a:lnSpc>
              <a:spcBef>
                <a:spcPts val="0"/>
              </a:spcBef>
              <a:spcAft>
                <a:spcPts val="0"/>
              </a:spcAft>
              <a:buClr>
                <a:schemeClr val="accent2"/>
              </a:buClr>
              <a:buSzPts val="2800"/>
              <a:buNone/>
              <a:defRPr sz="2800">
                <a:solidFill>
                  <a:schemeClr val="accent2"/>
                </a:solidFil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8"/>
        <p:cNvGrpSpPr/>
        <p:nvPr/>
      </p:nvGrpSpPr>
      <p:grpSpPr>
        <a:xfrm>
          <a:off x="0" y="0"/>
          <a:ext cx="0" cy="0"/>
          <a:chOff x="0" y="0"/>
          <a:chExt cx="0" cy="0"/>
        </a:xfrm>
      </p:grpSpPr>
      <p:sp>
        <p:nvSpPr>
          <p:cNvPr id="1349" name="Google Shape;1349;p87"/>
          <p:cNvSpPr txBox="1">
            <a:spLocks noGrp="1"/>
          </p:cNvSpPr>
          <p:nvPr>
            <p:ph type="title"/>
          </p:nvPr>
        </p:nvSpPr>
        <p:spPr>
          <a:xfrm>
            <a:off x="4572000" y="1892900"/>
            <a:ext cx="3894000" cy="737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0" name="Google Shape;1350;p87"/>
          <p:cNvSpPr txBox="1">
            <a:spLocks noGrp="1"/>
          </p:cNvSpPr>
          <p:nvPr>
            <p:ph type="title" idx="2" hasCustomPrompt="1"/>
          </p:nvPr>
        </p:nvSpPr>
        <p:spPr>
          <a:xfrm>
            <a:off x="1373700" y="1869075"/>
            <a:ext cx="19491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1" name="Google Shape;1351;p87"/>
          <p:cNvSpPr txBox="1">
            <a:spLocks noGrp="1"/>
          </p:cNvSpPr>
          <p:nvPr>
            <p:ph type="subTitle" idx="1"/>
          </p:nvPr>
        </p:nvSpPr>
        <p:spPr>
          <a:xfrm>
            <a:off x="4572000" y="2669625"/>
            <a:ext cx="38940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2"/>
        <p:cNvGrpSpPr/>
        <p:nvPr/>
      </p:nvGrpSpPr>
      <p:grpSpPr>
        <a:xfrm>
          <a:off x="0" y="0"/>
          <a:ext cx="0" cy="0"/>
          <a:chOff x="0" y="0"/>
          <a:chExt cx="0" cy="0"/>
        </a:xfrm>
      </p:grpSpPr>
      <p:sp>
        <p:nvSpPr>
          <p:cNvPr id="1353" name="Google Shape;1353;p88"/>
          <p:cNvSpPr txBox="1">
            <a:spLocks noGrp="1"/>
          </p:cNvSpPr>
          <p:nvPr>
            <p:ph type="title"/>
          </p:nvPr>
        </p:nvSpPr>
        <p:spPr>
          <a:xfrm>
            <a:off x="720000" y="463800"/>
            <a:ext cx="7704000" cy="572700"/>
          </a:xfrm>
          <a:prstGeom prst="rect">
            <a:avLst/>
          </a:prstGeom>
          <a:effectLst>
            <a:outerShdw blurRad="42863" dist="28575" dir="5400000" algn="bl" rotWithShape="0">
              <a:schemeClr val="dk1">
                <a:alpha val="41000"/>
              </a:schemeClr>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4" name="Google Shape;1354;p88"/>
          <p:cNvSpPr txBox="1">
            <a:spLocks noGrp="1"/>
          </p:cNvSpPr>
          <p:nvPr>
            <p:ph type="body" idx="1"/>
          </p:nvPr>
        </p:nvSpPr>
        <p:spPr>
          <a:xfrm>
            <a:off x="720000" y="1273400"/>
            <a:ext cx="7704000" cy="3396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rgbClr val="434343"/>
              </a:buClr>
              <a:buSzPts val="1150"/>
              <a:buAutoNum type="arabicPeriod"/>
              <a:defRPr sz="1200">
                <a:latin typeface="Poppins"/>
                <a:ea typeface="Poppins"/>
                <a:cs typeface="Poppins"/>
                <a:sym typeface="Poppins"/>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grpSp>
        <p:nvGrpSpPr>
          <p:cNvPr id="1355" name="Google Shape;1355;p88"/>
          <p:cNvGrpSpPr/>
          <p:nvPr/>
        </p:nvGrpSpPr>
        <p:grpSpPr>
          <a:xfrm>
            <a:off x="-969650" y="-97415"/>
            <a:ext cx="10113650" cy="5240920"/>
            <a:chOff x="-969650" y="-97415"/>
            <a:chExt cx="10113650" cy="5240920"/>
          </a:xfrm>
        </p:grpSpPr>
        <p:grpSp>
          <p:nvGrpSpPr>
            <p:cNvPr id="1356" name="Google Shape;1356;p88"/>
            <p:cNvGrpSpPr/>
            <p:nvPr/>
          </p:nvGrpSpPr>
          <p:grpSpPr>
            <a:xfrm>
              <a:off x="5827675" y="0"/>
              <a:ext cx="3316325" cy="748950"/>
              <a:chOff x="5827675" y="0"/>
              <a:chExt cx="3316325" cy="748950"/>
            </a:xfrm>
          </p:grpSpPr>
          <p:sp>
            <p:nvSpPr>
              <p:cNvPr id="1357" name="Google Shape;1357;p88"/>
              <p:cNvSpPr/>
              <p:nvPr/>
            </p:nvSpPr>
            <p:spPr>
              <a:xfrm>
                <a:off x="5827675" y="475"/>
                <a:ext cx="3316325" cy="748475"/>
              </a:xfrm>
              <a:custGeom>
                <a:avLst/>
                <a:gdLst/>
                <a:ahLst/>
                <a:cxnLst/>
                <a:rect l="l" t="t" r="r" b="b"/>
                <a:pathLst>
                  <a:path w="132653" h="29939" extrusionOk="0">
                    <a:moveTo>
                      <a:pt x="1" y="0"/>
                    </a:moveTo>
                    <a:cubicBezTo>
                      <a:pt x="8541" y="2035"/>
                      <a:pt x="16815" y="5402"/>
                      <a:pt x="24823" y="9092"/>
                    </a:cubicBezTo>
                    <a:cubicBezTo>
                      <a:pt x="36292" y="14380"/>
                      <a:pt x="47496" y="20371"/>
                      <a:pt x="59498" y="24290"/>
                    </a:cubicBezTo>
                    <a:cubicBezTo>
                      <a:pt x="71500" y="28189"/>
                      <a:pt x="84605" y="29939"/>
                      <a:pt x="96760" y="26496"/>
                    </a:cubicBezTo>
                    <a:cubicBezTo>
                      <a:pt x="111273" y="22388"/>
                      <a:pt x="122552" y="11565"/>
                      <a:pt x="132652" y="0"/>
                    </a:cubicBezTo>
                    <a:close/>
                  </a:path>
                </a:pathLst>
              </a:custGeom>
              <a:solidFill>
                <a:schemeClr val="accent5"/>
              </a:solidFill>
              <a:ln>
                <a:noFill/>
              </a:ln>
              <a:effectLst>
                <a:outerShdw blurRad="71438" dist="19050" dir="5400000" algn="bl" rotWithShape="0">
                  <a:schemeClr val="dk1">
                    <a:alpha val="6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8"/>
              <p:cNvSpPr/>
              <p:nvPr/>
            </p:nvSpPr>
            <p:spPr>
              <a:xfrm>
                <a:off x="6866225" y="0"/>
                <a:ext cx="1733300" cy="422750"/>
              </a:xfrm>
              <a:custGeom>
                <a:avLst/>
                <a:gdLst/>
                <a:ahLst/>
                <a:cxnLst/>
                <a:rect l="l" t="t" r="r" b="b"/>
                <a:pathLst>
                  <a:path w="69332" h="16910" extrusionOk="0">
                    <a:moveTo>
                      <a:pt x="0" y="19"/>
                    </a:moveTo>
                    <a:cubicBezTo>
                      <a:pt x="5802" y="4736"/>
                      <a:pt x="12174" y="8636"/>
                      <a:pt x="18945" y="11584"/>
                    </a:cubicBezTo>
                    <a:cubicBezTo>
                      <a:pt x="26401" y="14817"/>
                      <a:pt x="34409" y="16910"/>
                      <a:pt x="42436" y="16529"/>
                    </a:cubicBezTo>
                    <a:cubicBezTo>
                      <a:pt x="50481" y="16149"/>
                      <a:pt x="58584" y="13125"/>
                      <a:pt x="64348" y="7209"/>
                    </a:cubicBezTo>
                    <a:cubicBezTo>
                      <a:pt x="66364" y="5136"/>
                      <a:pt x="68076" y="2701"/>
                      <a:pt x="69331" y="0"/>
                    </a:cubicBezTo>
                    <a:lnTo>
                      <a:pt x="0" y="0"/>
                    </a:ln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88"/>
            <p:cNvGrpSpPr/>
            <p:nvPr/>
          </p:nvGrpSpPr>
          <p:grpSpPr>
            <a:xfrm>
              <a:off x="80088" y="516138"/>
              <a:ext cx="505975" cy="499100"/>
              <a:chOff x="4287650" y="1268400"/>
              <a:chExt cx="505975" cy="499100"/>
            </a:xfrm>
          </p:grpSpPr>
          <p:sp>
            <p:nvSpPr>
              <p:cNvPr id="1360" name="Google Shape;1360;p88"/>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8"/>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8"/>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8"/>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8"/>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8"/>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8"/>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8"/>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8"/>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88"/>
            <p:cNvGrpSpPr/>
            <p:nvPr/>
          </p:nvGrpSpPr>
          <p:grpSpPr>
            <a:xfrm>
              <a:off x="333078" y="-97415"/>
              <a:ext cx="940136" cy="939772"/>
              <a:chOff x="6184975" y="312250"/>
              <a:chExt cx="1228775" cy="1228300"/>
            </a:xfrm>
          </p:grpSpPr>
          <p:sp>
            <p:nvSpPr>
              <p:cNvPr id="1370" name="Google Shape;1370;p88"/>
              <p:cNvSpPr/>
              <p:nvPr/>
            </p:nvSpPr>
            <p:spPr>
              <a:xfrm>
                <a:off x="6184975" y="312250"/>
                <a:ext cx="1228775" cy="1228300"/>
              </a:xfrm>
              <a:custGeom>
                <a:avLst/>
                <a:gdLst/>
                <a:ahLst/>
                <a:cxnLst/>
                <a:rect l="l" t="t" r="r" b="b"/>
                <a:pathLst>
                  <a:path w="49151" h="49132" extrusionOk="0">
                    <a:moveTo>
                      <a:pt x="9777" y="5136"/>
                    </a:moveTo>
                    <a:cubicBezTo>
                      <a:pt x="7514" y="6848"/>
                      <a:pt x="19231" y="19155"/>
                      <a:pt x="23225" y="23244"/>
                    </a:cubicBezTo>
                    <a:cubicBezTo>
                      <a:pt x="19193" y="19193"/>
                      <a:pt x="7000" y="7381"/>
                      <a:pt x="5250" y="9644"/>
                    </a:cubicBezTo>
                    <a:cubicBezTo>
                      <a:pt x="3519" y="11889"/>
                      <a:pt x="18032" y="20714"/>
                      <a:pt x="22940" y="23625"/>
                    </a:cubicBezTo>
                    <a:cubicBezTo>
                      <a:pt x="17975" y="20771"/>
                      <a:pt x="3139" y="12516"/>
                      <a:pt x="2055" y="15122"/>
                    </a:cubicBezTo>
                    <a:cubicBezTo>
                      <a:pt x="952" y="17747"/>
                      <a:pt x="17233" y="22521"/>
                      <a:pt x="22749" y="24062"/>
                    </a:cubicBezTo>
                    <a:cubicBezTo>
                      <a:pt x="17214" y="22597"/>
                      <a:pt x="761" y="18451"/>
                      <a:pt x="381" y="21285"/>
                    </a:cubicBezTo>
                    <a:cubicBezTo>
                      <a:pt x="1" y="24119"/>
                      <a:pt x="16986" y="24500"/>
                      <a:pt x="22711" y="24576"/>
                    </a:cubicBezTo>
                    <a:cubicBezTo>
                      <a:pt x="16986" y="24576"/>
                      <a:pt x="1" y="24823"/>
                      <a:pt x="362" y="27657"/>
                    </a:cubicBezTo>
                    <a:cubicBezTo>
                      <a:pt x="723" y="30491"/>
                      <a:pt x="17214" y="26478"/>
                      <a:pt x="22749" y="25051"/>
                    </a:cubicBezTo>
                    <a:cubicBezTo>
                      <a:pt x="17233" y="26535"/>
                      <a:pt x="914" y="31176"/>
                      <a:pt x="1979" y="33820"/>
                    </a:cubicBezTo>
                    <a:cubicBezTo>
                      <a:pt x="3044" y="36464"/>
                      <a:pt x="17956" y="28304"/>
                      <a:pt x="22940" y="25489"/>
                    </a:cubicBezTo>
                    <a:cubicBezTo>
                      <a:pt x="17994" y="28380"/>
                      <a:pt x="3424" y="37072"/>
                      <a:pt x="5136" y="39355"/>
                    </a:cubicBezTo>
                    <a:cubicBezTo>
                      <a:pt x="6848" y="41618"/>
                      <a:pt x="19136" y="29901"/>
                      <a:pt x="23225" y="25907"/>
                    </a:cubicBezTo>
                    <a:cubicBezTo>
                      <a:pt x="19193" y="29939"/>
                      <a:pt x="7381" y="42132"/>
                      <a:pt x="9625" y="43882"/>
                    </a:cubicBezTo>
                    <a:cubicBezTo>
                      <a:pt x="11889" y="45613"/>
                      <a:pt x="20714" y="31100"/>
                      <a:pt x="23605" y="26192"/>
                    </a:cubicBezTo>
                    <a:cubicBezTo>
                      <a:pt x="20752" y="31157"/>
                      <a:pt x="12516" y="45993"/>
                      <a:pt x="15122" y="47077"/>
                    </a:cubicBezTo>
                    <a:cubicBezTo>
                      <a:pt x="17747" y="48180"/>
                      <a:pt x="22521" y="31899"/>
                      <a:pt x="24062" y="26383"/>
                    </a:cubicBezTo>
                    <a:cubicBezTo>
                      <a:pt x="22597" y="31918"/>
                      <a:pt x="18451" y="48371"/>
                      <a:pt x="21285" y="48751"/>
                    </a:cubicBezTo>
                    <a:cubicBezTo>
                      <a:pt x="24119" y="49131"/>
                      <a:pt x="24499" y="32146"/>
                      <a:pt x="24556" y="26421"/>
                    </a:cubicBezTo>
                    <a:cubicBezTo>
                      <a:pt x="24556" y="32146"/>
                      <a:pt x="24823" y="49131"/>
                      <a:pt x="27657" y="48770"/>
                    </a:cubicBezTo>
                    <a:cubicBezTo>
                      <a:pt x="30491" y="48409"/>
                      <a:pt x="26459" y="31918"/>
                      <a:pt x="25032" y="26383"/>
                    </a:cubicBezTo>
                    <a:cubicBezTo>
                      <a:pt x="26535" y="31899"/>
                      <a:pt x="31176" y="48218"/>
                      <a:pt x="33820" y="47153"/>
                    </a:cubicBezTo>
                    <a:cubicBezTo>
                      <a:pt x="36444" y="46088"/>
                      <a:pt x="28304" y="31176"/>
                      <a:pt x="25488" y="26192"/>
                    </a:cubicBezTo>
                    <a:cubicBezTo>
                      <a:pt x="28361" y="31138"/>
                      <a:pt x="37072" y="45708"/>
                      <a:pt x="39355" y="43996"/>
                    </a:cubicBezTo>
                    <a:cubicBezTo>
                      <a:pt x="41618" y="42284"/>
                      <a:pt x="29882" y="29997"/>
                      <a:pt x="25888" y="25907"/>
                    </a:cubicBezTo>
                    <a:cubicBezTo>
                      <a:pt x="29939" y="29939"/>
                      <a:pt x="42132" y="41751"/>
                      <a:pt x="43863" y="39507"/>
                    </a:cubicBezTo>
                    <a:cubicBezTo>
                      <a:pt x="45613" y="37243"/>
                      <a:pt x="31100" y="28418"/>
                      <a:pt x="26173" y="25527"/>
                    </a:cubicBezTo>
                    <a:cubicBezTo>
                      <a:pt x="31157" y="28380"/>
                      <a:pt x="45993" y="36616"/>
                      <a:pt x="47077" y="34010"/>
                    </a:cubicBezTo>
                    <a:cubicBezTo>
                      <a:pt x="48180" y="31385"/>
                      <a:pt x="31879" y="26611"/>
                      <a:pt x="26363" y="25070"/>
                    </a:cubicBezTo>
                    <a:cubicBezTo>
                      <a:pt x="31918" y="26535"/>
                      <a:pt x="48371" y="30681"/>
                      <a:pt x="48751" y="27847"/>
                    </a:cubicBezTo>
                    <a:cubicBezTo>
                      <a:pt x="49131" y="25013"/>
                      <a:pt x="32146" y="24633"/>
                      <a:pt x="26440" y="24576"/>
                    </a:cubicBezTo>
                    <a:cubicBezTo>
                      <a:pt x="32165" y="24576"/>
                      <a:pt x="49150" y="24309"/>
                      <a:pt x="48789" y="21475"/>
                    </a:cubicBezTo>
                    <a:cubicBezTo>
                      <a:pt x="48428" y="18641"/>
                      <a:pt x="31937" y="22674"/>
                      <a:pt x="26401" y="24100"/>
                    </a:cubicBezTo>
                    <a:cubicBezTo>
                      <a:pt x="31918" y="22597"/>
                      <a:pt x="48237" y="17956"/>
                      <a:pt x="47172" y="15312"/>
                    </a:cubicBezTo>
                    <a:cubicBezTo>
                      <a:pt x="46107" y="12688"/>
                      <a:pt x="31195" y="20828"/>
                      <a:pt x="26211" y="23644"/>
                    </a:cubicBezTo>
                    <a:cubicBezTo>
                      <a:pt x="31157" y="20771"/>
                      <a:pt x="45727" y="12060"/>
                      <a:pt x="44015" y="9777"/>
                    </a:cubicBezTo>
                    <a:cubicBezTo>
                      <a:pt x="42303" y="7514"/>
                      <a:pt x="30015" y="19250"/>
                      <a:pt x="25926" y="23244"/>
                    </a:cubicBezTo>
                    <a:cubicBezTo>
                      <a:pt x="29958" y="19193"/>
                      <a:pt x="41770" y="7000"/>
                      <a:pt x="39526" y="5269"/>
                    </a:cubicBezTo>
                    <a:cubicBezTo>
                      <a:pt x="37262" y="3520"/>
                      <a:pt x="28437" y="18032"/>
                      <a:pt x="25546" y="22959"/>
                    </a:cubicBezTo>
                    <a:cubicBezTo>
                      <a:pt x="28399" y="17994"/>
                      <a:pt x="36635" y="3139"/>
                      <a:pt x="34029" y="2055"/>
                    </a:cubicBezTo>
                    <a:cubicBezTo>
                      <a:pt x="31404" y="952"/>
                      <a:pt x="26630" y="17253"/>
                      <a:pt x="25089" y="22769"/>
                    </a:cubicBezTo>
                    <a:cubicBezTo>
                      <a:pt x="26573" y="17215"/>
                      <a:pt x="30700" y="762"/>
                      <a:pt x="27866" y="381"/>
                    </a:cubicBezTo>
                    <a:cubicBezTo>
                      <a:pt x="25051" y="1"/>
                      <a:pt x="24671" y="16986"/>
                      <a:pt x="24595" y="22712"/>
                    </a:cubicBezTo>
                    <a:cubicBezTo>
                      <a:pt x="24595" y="16986"/>
                      <a:pt x="24328" y="1"/>
                      <a:pt x="21494" y="362"/>
                    </a:cubicBezTo>
                    <a:cubicBezTo>
                      <a:pt x="18679" y="724"/>
                      <a:pt x="22692" y="17234"/>
                      <a:pt x="24119" y="22769"/>
                    </a:cubicBezTo>
                    <a:cubicBezTo>
                      <a:pt x="22616" y="17253"/>
                      <a:pt x="17975" y="914"/>
                      <a:pt x="15350" y="1979"/>
                    </a:cubicBezTo>
                    <a:cubicBezTo>
                      <a:pt x="12706" y="3044"/>
                      <a:pt x="20866" y="17956"/>
                      <a:pt x="23662" y="22959"/>
                    </a:cubicBezTo>
                    <a:cubicBezTo>
                      <a:pt x="20771" y="18013"/>
                      <a:pt x="12041" y="3424"/>
                      <a:pt x="9777" y="513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8"/>
              <p:cNvSpPr/>
              <p:nvPr/>
            </p:nvSpPr>
            <p:spPr>
              <a:xfrm>
                <a:off x="6745150" y="872900"/>
                <a:ext cx="107000" cy="107000"/>
              </a:xfrm>
              <a:custGeom>
                <a:avLst/>
                <a:gdLst/>
                <a:ahLst/>
                <a:cxnLst/>
                <a:rect l="l" t="t" r="r" b="b"/>
                <a:pathLst>
                  <a:path w="4280" h="4280" extrusionOk="0">
                    <a:moveTo>
                      <a:pt x="2130" y="0"/>
                    </a:moveTo>
                    <a:cubicBezTo>
                      <a:pt x="951" y="0"/>
                      <a:pt x="0" y="970"/>
                      <a:pt x="0" y="2150"/>
                    </a:cubicBezTo>
                    <a:cubicBezTo>
                      <a:pt x="0" y="3329"/>
                      <a:pt x="951" y="4280"/>
                      <a:pt x="2130" y="4280"/>
                    </a:cubicBezTo>
                    <a:cubicBezTo>
                      <a:pt x="3310" y="4280"/>
                      <a:pt x="4280" y="3329"/>
                      <a:pt x="4280" y="2150"/>
                    </a:cubicBezTo>
                    <a:cubicBezTo>
                      <a:pt x="4280" y="970"/>
                      <a:pt x="3310" y="0"/>
                      <a:pt x="2130"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88"/>
            <p:cNvGrpSpPr/>
            <p:nvPr/>
          </p:nvGrpSpPr>
          <p:grpSpPr>
            <a:xfrm>
              <a:off x="-969650" y="4469200"/>
              <a:ext cx="3379291" cy="674305"/>
              <a:chOff x="-969650" y="4469200"/>
              <a:chExt cx="3379291" cy="674305"/>
            </a:xfrm>
          </p:grpSpPr>
          <p:sp>
            <p:nvSpPr>
              <p:cNvPr id="1373" name="Google Shape;1373;p88"/>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1905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8"/>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1905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5"/>
        <p:cNvGrpSpPr/>
        <p:nvPr/>
      </p:nvGrpSpPr>
      <p:grpSpPr>
        <a:xfrm>
          <a:off x="0" y="0"/>
          <a:ext cx="0" cy="0"/>
          <a:chOff x="0" y="0"/>
          <a:chExt cx="0" cy="0"/>
        </a:xfrm>
      </p:grpSpPr>
      <p:sp>
        <p:nvSpPr>
          <p:cNvPr id="1376" name="Google Shape;1376;p89"/>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77" name="Google Shape;1377;p89"/>
          <p:cNvSpPr txBox="1">
            <a:spLocks noGrp="1"/>
          </p:cNvSpPr>
          <p:nvPr>
            <p:ph type="subTitle" idx="1"/>
          </p:nvPr>
        </p:nvSpPr>
        <p:spPr>
          <a:xfrm>
            <a:off x="1544382" y="3720085"/>
            <a:ext cx="2292300" cy="7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8" name="Google Shape;1378;p89"/>
          <p:cNvSpPr txBox="1">
            <a:spLocks noGrp="1"/>
          </p:cNvSpPr>
          <p:nvPr>
            <p:ph type="subTitle" idx="2"/>
          </p:nvPr>
        </p:nvSpPr>
        <p:spPr>
          <a:xfrm>
            <a:off x="5311785" y="3720085"/>
            <a:ext cx="2292300" cy="7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89"/>
          <p:cNvSpPr txBox="1">
            <a:spLocks noGrp="1"/>
          </p:cNvSpPr>
          <p:nvPr>
            <p:ph type="subTitle" idx="3"/>
          </p:nvPr>
        </p:nvSpPr>
        <p:spPr>
          <a:xfrm>
            <a:off x="1605582" y="3143476"/>
            <a:ext cx="2169900" cy="438900"/>
          </a:xfrm>
          <a:prstGeom prst="rect">
            <a:avLst/>
          </a:prstGeom>
          <a:effectLst>
            <a:outerShdw blurRad="57150" dist="19050" dir="5400000" algn="bl" rotWithShape="0">
              <a:srgbClr val="000000">
                <a:alpha val="25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None/>
              <a:defRPr sz="2400" b="1">
                <a:latin typeface="Imbue"/>
                <a:ea typeface="Imbue"/>
                <a:cs typeface="Imbue"/>
                <a:sym typeface="Imbu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380" name="Google Shape;1380;p89"/>
          <p:cNvSpPr txBox="1">
            <a:spLocks noGrp="1"/>
          </p:cNvSpPr>
          <p:nvPr>
            <p:ph type="subTitle" idx="4"/>
          </p:nvPr>
        </p:nvSpPr>
        <p:spPr>
          <a:xfrm>
            <a:off x="5372985" y="3143476"/>
            <a:ext cx="2169900" cy="438900"/>
          </a:xfrm>
          <a:prstGeom prst="rect">
            <a:avLst/>
          </a:prstGeom>
          <a:effectLst>
            <a:outerShdw blurRad="57150" dist="19050" dir="5400000" algn="bl" rotWithShape="0">
              <a:srgbClr val="000000">
                <a:alpha val="25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None/>
              <a:defRPr sz="2400" b="1">
                <a:latin typeface="Imbue"/>
                <a:ea typeface="Imbue"/>
                <a:cs typeface="Imbue"/>
                <a:sym typeface="Imbu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1381" name="Google Shape;1381;p89"/>
          <p:cNvGrpSpPr/>
          <p:nvPr/>
        </p:nvGrpSpPr>
        <p:grpSpPr>
          <a:xfrm>
            <a:off x="-244375" y="-196620"/>
            <a:ext cx="9820346" cy="5746561"/>
            <a:chOff x="-244375" y="-196620"/>
            <a:chExt cx="9820346" cy="5746561"/>
          </a:xfrm>
        </p:grpSpPr>
        <p:grpSp>
          <p:nvGrpSpPr>
            <p:cNvPr id="1382" name="Google Shape;1382;p89"/>
            <p:cNvGrpSpPr/>
            <p:nvPr/>
          </p:nvGrpSpPr>
          <p:grpSpPr>
            <a:xfrm>
              <a:off x="-244375" y="3945914"/>
              <a:ext cx="1409392" cy="1400020"/>
              <a:chOff x="-2275568" y="3920889"/>
              <a:chExt cx="1409392" cy="1400020"/>
            </a:xfrm>
          </p:grpSpPr>
          <p:grpSp>
            <p:nvGrpSpPr>
              <p:cNvPr id="1383" name="Google Shape;1383;p89"/>
              <p:cNvGrpSpPr/>
              <p:nvPr/>
            </p:nvGrpSpPr>
            <p:grpSpPr>
              <a:xfrm>
                <a:off x="-2275568" y="3920889"/>
                <a:ext cx="1409392" cy="1400020"/>
                <a:chOff x="-2275568" y="3920889"/>
                <a:chExt cx="1409392" cy="1400020"/>
              </a:xfrm>
            </p:grpSpPr>
            <p:sp>
              <p:nvSpPr>
                <p:cNvPr id="1384" name="Google Shape;1384;p89"/>
                <p:cNvSpPr/>
                <p:nvPr/>
              </p:nvSpPr>
              <p:spPr>
                <a:xfrm rot="4686751">
                  <a:off x="-1625125" y="4517453"/>
                  <a:ext cx="519524" cy="910893"/>
                </a:xfrm>
                <a:custGeom>
                  <a:avLst/>
                  <a:gdLst/>
                  <a:ahLst/>
                  <a:cxnLst/>
                  <a:rect l="l" t="t" r="r" b="b"/>
                  <a:pathLst>
                    <a:path w="20780" h="36434" extrusionOk="0">
                      <a:moveTo>
                        <a:pt x="1905" y="19603"/>
                      </a:moveTo>
                      <a:cubicBezTo>
                        <a:pt x="3193" y="11482"/>
                        <a:pt x="9270" y="4957"/>
                        <a:pt x="15431" y="1"/>
                      </a:cubicBezTo>
                      <a:cubicBezTo>
                        <a:pt x="15431" y="1"/>
                        <a:pt x="14647" y="6190"/>
                        <a:pt x="18539" y="18175"/>
                      </a:cubicBezTo>
                      <a:cubicBezTo>
                        <a:pt x="20780" y="27444"/>
                        <a:pt x="13331" y="35593"/>
                        <a:pt x="9942" y="36181"/>
                      </a:cubicBezTo>
                      <a:cubicBezTo>
                        <a:pt x="8514" y="36433"/>
                        <a:pt x="1" y="31729"/>
                        <a:pt x="1905" y="19603"/>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89"/>
                <p:cNvSpPr/>
                <p:nvPr/>
              </p:nvSpPr>
              <p:spPr>
                <a:xfrm rot="4686751">
                  <a:off x="-1568185" y="4454840"/>
                  <a:ext cx="382468" cy="903442"/>
                </a:xfrm>
                <a:custGeom>
                  <a:avLst/>
                  <a:gdLst/>
                  <a:ahLst/>
                  <a:cxnLst/>
                  <a:rect l="l" t="t" r="r" b="b"/>
                  <a:pathLst>
                    <a:path w="15298" h="36136" extrusionOk="0">
                      <a:moveTo>
                        <a:pt x="15298" y="1"/>
                      </a:moveTo>
                      <a:lnTo>
                        <a:pt x="15298" y="1"/>
                      </a:lnTo>
                      <a:cubicBezTo>
                        <a:pt x="9165" y="4957"/>
                        <a:pt x="3144" y="11454"/>
                        <a:pt x="1856" y="19547"/>
                      </a:cubicBezTo>
                      <a:cubicBezTo>
                        <a:pt x="0" y="31392"/>
                        <a:pt x="8039" y="36135"/>
                        <a:pt x="9771" y="36135"/>
                      </a:cubicBezTo>
                      <a:cubicBezTo>
                        <a:pt x="9816" y="36135"/>
                        <a:pt x="9857" y="36132"/>
                        <a:pt x="9893" y="36125"/>
                      </a:cubicBezTo>
                      <a:lnTo>
                        <a:pt x="9921" y="36125"/>
                      </a:lnTo>
                      <a:cubicBezTo>
                        <a:pt x="14234" y="24924"/>
                        <a:pt x="3368" y="18875"/>
                        <a:pt x="15298"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89"/>
                <p:cNvSpPr/>
                <p:nvPr/>
              </p:nvSpPr>
              <p:spPr>
                <a:xfrm rot="4686751">
                  <a:off x="-2282501" y="4078413"/>
                  <a:ext cx="908793" cy="723234"/>
                </a:xfrm>
                <a:custGeom>
                  <a:avLst/>
                  <a:gdLst/>
                  <a:ahLst/>
                  <a:cxnLst/>
                  <a:rect l="l" t="t" r="r" b="b"/>
                  <a:pathLst>
                    <a:path w="36350" h="28928" extrusionOk="0">
                      <a:moveTo>
                        <a:pt x="15039" y="22039"/>
                      </a:moveTo>
                      <a:cubicBezTo>
                        <a:pt x="7057" y="17418"/>
                        <a:pt x="2717" y="8429"/>
                        <a:pt x="1" y="0"/>
                      </a:cubicBezTo>
                      <a:cubicBezTo>
                        <a:pt x="1" y="0"/>
                        <a:pt x="6161" y="3332"/>
                        <a:pt x="20247" y="4089"/>
                      </a:cubicBezTo>
                      <a:cubicBezTo>
                        <a:pt x="30833" y="5517"/>
                        <a:pt x="36349" y="16578"/>
                        <a:pt x="35593" y="20359"/>
                      </a:cubicBezTo>
                      <a:cubicBezTo>
                        <a:pt x="35285" y="21955"/>
                        <a:pt x="26940" y="28928"/>
                        <a:pt x="15039" y="22039"/>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89"/>
                <p:cNvSpPr/>
                <p:nvPr/>
              </p:nvSpPr>
              <p:spPr>
                <a:xfrm rot="4686751">
                  <a:off x="-2176518" y="4166508"/>
                  <a:ext cx="904592" cy="507599"/>
                </a:xfrm>
                <a:custGeom>
                  <a:avLst/>
                  <a:gdLst/>
                  <a:ahLst/>
                  <a:cxnLst/>
                  <a:rect l="l" t="t" r="r" b="b"/>
                  <a:pathLst>
                    <a:path w="36182" h="20303" extrusionOk="0">
                      <a:moveTo>
                        <a:pt x="1" y="0"/>
                      </a:moveTo>
                      <a:lnTo>
                        <a:pt x="1" y="0"/>
                      </a:lnTo>
                      <a:cubicBezTo>
                        <a:pt x="14114" y="18482"/>
                        <a:pt x="19183" y="6805"/>
                        <a:pt x="35425" y="20303"/>
                      </a:cubicBezTo>
                      <a:lnTo>
                        <a:pt x="35425" y="20275"/>
                      </a:lnTo>
                      <a:cubicBezTo>
                        <a:pt x="36181" y="16494"/>
                        <a:pt x="30665" y="5433"/>
                        <a:pt x="20079" y="4005"/>
                      </a:cubicBezTo>
                      <a:cubicBezTo>
                        <a:pt x="7338" y="3304"/>
                        <a:pt x="1093" y="532"/>
                        <a:pt x="1" y="0"/>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89"/>
                <p:cNvSpPr/>
                <p:nvPr/>
              </p:nvSpPr>
              <p:spPr>
                <a:xfrm rot="4686751">
                  <a:off x="-1799659" y="4126800"/>
                  <a:ext cx="655331" cy="981596"/>
                </a:xfrm>
                <a:custGeom>
                  <a:avLst/>
                  <a:gdLst/>
                  <a:ahLst/>
                  <a:cxnLst/>
                  <a:rect l="l" t="t" r="r" b="b"/>
                  <a:pathLst>
                    <a:path w="26212" h="39262" extrusionOk="0">
                      <a:moveTo>
                        <a:pt x="3669" y="26660"/>
                      </a:moveTo>
                      <a:cubicBezTo>
                        <a:pt x="1" y="18203"/>
                        <a:pt x="1821" y="8402"/>
                        <a:pt x="4621" y="1"/>
                      </a:cubicBezTo>
                      <a:cubicBezTo>
                        <a:pt x="4621" y="1"/>
                        <a:pt x="7618" y="6330"/>
                        <a:pt x="18511" y="15291"/>
                      </a:cubicBezTo>
                      <a:cubicBezTo>
                        <a:pt x="26212" y="22712"/>
                        <a:pt x="24056" y="34893"/>
                        <a:pt x="21227" y="37498"/>
                      </a:cubicBezTo>
                      <a:cubicBezTo>
                        <a:pt x="20023" y="38590"/>
                        <a:pt x="9158" y="39262"/>
                        <a:pt x="3669" y="26660"/>
                      </a:cubicBezTo>
                      <a:close/>
                    </a:path>
                  </a:pathLst>
                </a:custGeom>
                <a:solidFill>
                  <a:schemeClr val="accen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9"/>
                <p:cNvSpPr/>
                <p:nvPr/>
              </p:nvSpPr>
              <p:spPr>
                <a:xfrm rot="4686751">
                  <a:off x="-1708783" y="4204732"/>
                  <a:ext cx="537000" cy="933294"/>
                </a:xfrm>
                <a:custGeom>
                  <a:avLst/>
                  <a:gdLst/>
                  <a:ahLst/>
                  <a:cxnLst/>
                  <a:rect l="l" t="t" r="r" b="b"/>
                  <a:pathLst>
                    <a:path w="21479" h="37330" extrusionOk="0">
                      <a:moveTo>
                        <a:pt x="0" y="1"/>
                      </a:moveTo>
                      <a:cubicBezTo>
                        <a:pt x="392" y="23244"/>
                        <a:pt x="11398" y="16859"/>
                        <a:pt x="16494" y="37330"/>
                      </a:cubicBezTo>
                      <a:cubicBezTo>
                        <a:pt x="19351" y="34725"/>
                        <a:pt x="21479" y="22544"/>
                        <a:pt x="13778" y="15123"/>
                      </a:cubicBezTo>
                      <a:cubicBezTo>
                        <a:pt x="3921" y="7002"/>
                        <a:pt x="532" y="1065"/>
                        <a:pt x="0"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89"/>
                <p:cNvSpPr/>
                <p:nvPr/>
              </p:nvSpPr>
              <p:spPr>
                <a:xfrm rot="4686751">
                  <a:off x="-2069624" y="4378951"/>
                  <a:ext cx="674257" cy="673557"/>
                </a:xfrm>
                <a:custGeom>
                  <a:avLst/>
                  <a:gdLst/>
                  <a:ahLst/>
                  <a:cxnLst/>
                  <a:rect l="l" t="t" r="r" b="b"/>
                  <a:pathLst>
                    <a:path w="26969" h="26941" extrusionOk="0">
                      <a:moveTo>
                        <a:pt x="1877" y="19771"/>
                      </a:moveTo>
                      <a:cubicBezTo>
                        <a:pt x="2241" y="20136"/>
                        <a:pt x="2773" y="20276"/>
                        <a:pt x="3249" y="20248"/>
                      </a:cubicBezTo>
                      <a:cubicBezTo>
                        <a:pt x="3725" y="20192"/>
                        <a:pt x="4173" y="20080"/>
                        <a:pt x="4593" y="19940"/>
                      </a:cubicBezTo>
                      <a:cubicBezTo>
                        <a:pt x="5013" y="19799"/>
                        <a:pt x="5433" y="19631"/>
                        <a:pt x="5825" y="19435"/>
                      </a:cubicBezTo>
                      <a:cubicBezTo>
                        <a:pt x="6610" y="19071"/>
                        <a:pt x="7338" y="18651"/>
                        <a:pt x="8038" y="18147"/>
                      </a:cubicBezTo>
                      <a:cubicBezTo>
                        <a:pt x="7422" y="18763"/>
                        <a:pt x="6890" y="19435"/>
                        <a:pt x="6414" y="20136"/>
                      </a:cubicBezTo>
                      <a:cubicBezTo>
                        <a:pt x="6161" y="20528"/>
                        <a:pt x="5937" y="20920"/>
                        <a:pt x="5769" y="21312"/>
                      </a:cubicBezTo>
                      <a:cubicBezTo>
                        <a:pt x="5573" y="21704"/>
                        <a:pt x="5377" y="22124"/>
                        <a:pt x="5265" y="22600"/>
                      </a:cubicBezTo>
                      <a:cubicBezTo>
                        <a:pt x="5041" y="23524"/>
                        <a:pt x="5629" y="24504"/>
                        <a:pt x="6582" y="24728"/>
                      </a:cubicBezTo>
                      <a:cubicBezTo>
                        <a:pt x="7086" y="24840"/>
                        <a:pt x="7618" y="24728"/>
                        <a:pt x="8010" y="24448"/>
                      </a:cubicBezTo>
                      <a:cubicBezTo>
                        <a:pt x="8402" y="24168"/>
                        <a:pt x="8710" y="23860"/>
                        <a:pt x="9018" y="23524"/>
                      </a:cubicBezTo>
                      <a:cubicBezTo>
                        <a:pt x="9326" y="23188"/>
                        <a:pt x="9606" y="22824"/>
                        <a:pt x="9858" y="22460"/>
                      </a:cubicBezTo>
                      <a:cubicBezTo>
                        <a:pt x="10334" y="21760"/>
                        <a:pt x="10726" y="21032"/>
                        <a:pt x="11090" y="20248"/>
                      </a:cubicBezTo>
                      <a:cubicBezTo>
                        <a:pt x="10894" y="21088"/>
                        <a:pt x="10754" y="21928"/>
                        <a:pt x="10698" y="22796"/>
                      </a:cubicBezTo>
                      <a:cubicBezTo>
                        <a:pt x="10670" y="23216"/>
                        <a:pt x="10670" y="23664"/>
                        <a:pt x="10698" y="24112"/>
                      </a:cubicBezTo>
                      <a:cubicBezTo>
                        <a:pt x="10726" y="24560"/>
                        <a:pt x="10782" y="25036"/>
                        <a:pt x="10922" y="25484"/>
                      </a:cubicBezTo>
                      <a:cubicBezTo>
                        <a:pt x="11202" y="26408"/>
                        <a:pt x="12182" y="26940"/>
                        <a:pt x="13106" y="26688"/>
                      </a:cubicBezTo>
                      <a:cubicBezTo>
                        <a:pt x="13610" y="26520"/>
                        <a:pt x="14003" y="26156"/>
                        <a:pt x="14227" y="25708"/>
                      </a:cubicBezTo>
                      <a:cubicBezTo>
                        <a:pt x="14423" y="25288"/>
                        <a:pt x="14535" y="24840"/>
                        <a:pt x="14619" y="24392"/>
                      </a:cubicBezTo>
                      <a:cubicBezTo>
                        <a:pt x="14731" y="23972"/>
                        <a:pt x="14787" y="23524"/>
                        <a:pt x="14815" y="23076"/>
                      </a:cubicBezTo>
                      <a:cubicBezTo>
                        <a:pt x="14899" y="22236"/>
                        <a:pt x="14871" y="21396"/>
                        <a:pt x="14787" y="20528"/>
                      </a:cubicBezTo>
                      <a:cubicBezTo>
                        <a:pt x="15039" y="21368"/>
                        <a:pt x="15347" y="22152"/>
                        <a:pt x="15739" y="22936"/>
                      </a:cubicBezTo>
                      <a:cubicBezTo>
                        <a:pt x="15935" y="23328"/>
                        <a:pt x="16159" y="23720"/>
                        <a:pt x="16411" y="24084"/>
                      </a:cubicBezTo>
                      <a:cubicBezTo>
                        <a:pt x="16663" y="24448"/>
                        <a:pt x="16915" y="24812"/>
                        <a:pt x="17279" y="25148"/>
                      </a:cubicBezTo>
                      <a:cubicBezTo>
                        <a:pt x="17979" y="25820"/>
                        <a:pt x="19099" y="25792"/>
                        <a:pt x="19771" y="25092"/>
                      </a:cubicBezTo>
                      <a:cubicBezTo>
                        <a:pt x="20135" y="24700"/>
                        <a:pt x="20275" y="24196"/>
                        <a:pt x="20247" y="23692"/>
                      </a:cubicBezTo>
                      <a:cubicBezTo>
                        <a:pt x="20191" y="23244"/>
                        <a:pt x="20079" y="22796"/>
                        <a:pt x="19939" y="22376"/>
                      </a:cubicBezTo>
                      <a:cubicBezTo>
                        <a:pt x="19799" y="21928"/>
                        <a:pt x="19631" y="21508"/>
                        <a:pt x="19435" y="21116"/>
                      </a:cubicBezTo>
                      <a:cubicBezTo>
                        <a:pt x="19099" y="20360"/>
                        <a:pt x="18651" y="19631"/>
                        <a:pt x="18147" y="18931"/>
                      </a:cubicBezTo>
                      <a:cubicBezTo>
                        <a:pt x="18791" y="19519"/>
                        <a:pt x="19435" y="20080"/>
                        <a:pt x="20163" y="20528"/>
                      </a:cubicBezTo>
                      <a:cubicBezTo>
                        <a:pt x="20527" y="20780"/>
                        <a:pt x="20919" y="21004"/>
                        <a:pt x="21312" y="21200"/>
                      </a:cubicBezTo>
                      <a:cubicBezTo>
                        <a:pt x="21732" y="21396"/>
                        <a:pt x="22124" y="21564"/>
                        <a:pt x="22600" y="21676"/>
                      </a:cubicBezTo>
                      <a:cubicBezTo>
                        <a:pt x="23552" y="21928"/>
                        <a:pt x="24504" y="21340"/>
                        <a:pt x="24728" y="20388"/>
                      </a:cubicBezTo>
                      <a:cubicBezTo>
                        <a:pt x="24840" y="19884"/>
                        <a:pt x="24728" y="19351"/>
                        <a:pt x="24448" y="18959"/>
                      </a:cubicBezTo>
                      <a:cubicBezTo>
                        <a:pt x="24168" y="18567"/>
                        <a:pt x="23860" y="18231"/>
                        <a:pt x="23524" y="17951"/>
                      </a:cubicBezTo>
                      <a:cubicBezTo>
                        <a:pt x="23188" y="17643"/>
                        <a:pt x="22824" y="17363"/>
                        <a:pt x="22460" y="17111"/>
                      </a:cubicBezTo>
                      <a:cubicBezTo>
                        <a:pt x="21788" y="16635"/>
                        <a:pt x="21031" y="16215"/>
                        <a:pt x="20247" y="15851"/>
                      </a:cubicBezTo>
                      <a:cubicBezTo>
                        <a:pt x="21087" y="16047"/>
                        <a:pt x="21928" y="16187"/>
                        <a:pt x="22796" y="16243"/>
                      </a:cubicBezTo>
                      <a:cubicBezTo>
                        <a:pt x="23244" y="16271"/>
                        <a:pt x="23664" y="16271"/>
                        <a:pt x="24140" y="16243"/>
                      </a:cubicBezTo>
                      <a:cubicBezTo>
                        <a:pt x="24588" y="16215"/>
                        <a:pt x="25036" y="16159"/>
                        <a:pt x="25484" y="16019"/>
                      </a:cubicBezTo>
                      <a:cubicBezTo>
                        <a:pt x="26408" y="15767"/>
                        <a:pt x="26968" y="14787"/>
                        <a:pt x="26688" y="13835"/>
                      </a:cubicBezTo>
                      <a:cubicBezTo>
                        <a:pt x="26520" y="13331"/>
                        <a:pt x="26156" y="12939"/>
                        <a:pt x="25708" y="12743"/>
                      </a:cubicBezTo>
                      <a:cubicBezTo>
                        <a:pt x="25288" y="12547"/>
                        <a:pt x="24840" y="12407"/>
                        <a:pt x="24420" y="12323"/>
                      </a:cubicBezTo>
                      <a:cubicBezTo>
                        <a:pt x="23972" y="12239"/>
                        <a:pt x="23524" y="12155"/>
                        <a:pt x="23076" y="12127"/>
                      </a:cubicBezTo>
                      <a:cubicBezTo>
                        <a:pt x="22236" y="12070"/>
                        <a:pt x="21396" y="12070"/>
                        <a:pt x="20555" y="12155"/>
                      </a:cubicBezTo>
                      <a:cubicBezTo>
                        <a:pt x="21368" y="11902"/>
                        <a:pt x="22180" y="11622"/>
                        <a:pt x="22936" y="11230"/>
                      </a:cubicBezTo>
                      <a:cubicBezTo>
                        <a:pt x="23328" y="11034"/>
                        <a:pt x="23720" y="10810"/>
                        <a:pt x="24084" y="10558"/>
                      </a:cubicBezTo>
                      <a:cubicBezTo>
                        <a:pt x="24448" y="10306"/>
                        <a:pt x="24812" y="10026"/>
                        <a:pt x="25148" y="9690"/>
                      </a:cubicBezTo>
                      <a:cubicBezTo>
                        <a:pt x="25820" y="8990"/>
                        <a:pt x="25792" y="7870"/>
                        <a:pt x="25092" y="7198"/>
                      </a:cubicBezTo>
                      <a:cubicBezTo>
                        <a:pt x="24700" y="6834"/>
                        <a:pt x="24196" y="6666"/>
                        <a:pt x="23720" y="6722"/>
                      </a:cubicBezTo>
                      <a:cubicBezTo>
                        <a:pt x="23244" y="6750"/>
                        <a:pt x="22796" y="6890"/>
                        <a:pt x="22376" y="7002"/>
                      </a:cubicBezTo>
                      <a:cubicBezTo>
                        <a:pt x="21928" y="7142"/>
                        <a:pt x="21536" y="7310"/>
                        <a:pt x="21115" y="7506"/>
                      </a:cubicBezTo>
                      <a:cubicBezTo>
                        <a:pt x="20359" y="7870"/>
                        <a:pt x="19631" y="8318"/>
                        <a:pt x="18931" y="8794"/>
                      </a:cubicBezTo>
                      <a:cubicBezTo>
                        <a:pt x="19519" y="8178"/>
                        <a:pt x="20079" y="7506"/>
                        <a:pt x="20527" y="6806"/>
                      </a:cubicBezTo>
                      <a:cubicBezTo>
                        <a:pt x="20779" y="6442"/>
                        <a:pt x="21003" y="6050"/>
                        <a:pt x="21199" y="5630"/>
                      </a:cubicBezTo>
                      <a:cubicBezTo>
                        <a:pt x="21396" y="5238"/>
                        <a:pt x="21592" y="4818"/>
                        <a:pt x="21704" y="4370"/>
                      </a:cubicBezTo>
                      <a:cubicBezTo>
                        <a:pt x="21928" y="3417"/>
                        <a:pt x="21340" y="2465"/>
                        <a:pt x="20387" y="2241"/>
                      </a:cubicBezTo>
                      <a:cubicBezTo>
                        <a:pt x="19883" y="2101"/>
                        <a:pt x="19351" y="2213"/>
                        <a:pt x="18959" y="2493"/>
                      </a:cubicBezTo>
                      <a:cubicBezTo>
                        <a:pt x="18567" y="2773"/>
                        <a:pt x="18231" y="3109"/>
                        <a:pt x="17951" y="3445"/>
                      </a:cubicBezTo>
                      <a:cubicBezTo>
                        <a:pt x="17643" y="3753"/>
                        <a:pt x="17363" y="4117"/>
                        <a:pt x="17111" y="4482"/>
                      </a:cubicBezTo>
                      <a:cubicBezTo>
                        <a:pt x="16635" y="5182"/>
                        <a:pt x="16215" y="5910"/>
                        <a:pt x="15851" y="6694"/>
                      </a:cubicBezTo>
                      <a:cubicBezTo>
                        <a:pt x="16075" y="5854"/>
                        <a:pt x="16215" y="5014"/>
                        <a:pt x="16243" y="4173"/>
                      </a:cubicBezTo>
                      <a:cubicBezTo>
                        <a:pt x="16271" y="3725"/>
                        <a:pt x="16271" y="3277"/>
                        <a:pt x="16243" y="2829"/>
                      </a:cubicBezTo>
                      <a:cubicBezTo>
                        <a:pt x="16215" y="2381"/>
                        <a:pt x="16159" y="1933"/>
                        <a:pt x="16019" y="1457"/>
                      </a:cubicBezTo>
                      <a:cubicBezTo>
                        <a:pt x="15767" y="533"/>
                        <a:pt x="14787" y="1"/>
                        <a:pt x="13835" y="281"/>
                      </a:cubicBezTo>
                      <a:cubicBezTo>
                        <a:pt x="13330" y="421"/>
                        <a:pt x="12938" y="785"/>
                        <a:pt x="12742" y="1233"/>
                      </a:cubicBezTo>
                      <a:cubicBezTo>
                        <a:pt x="12546" y="1653"/>
                        <a:pt x="12434" y="2101"/>
                        <a:pt x="12322" y="2549"/>
                      </a:cubicBezTo>
                      <a:cubicBezTo>
                        <a:pt x="12238" y="2997"/>
                        <a:pt x="12182" y="3417"/>
                        <a:pt x="12126" y="3865"/>
                      </a:cubicBezTo>
                      <a:cubicBezTo>
                        <a:pt x="12070" y="4706"/>
                        <a:pt x="12098" y="5574"/>
                        <a:pt x="12154" y="6414"/>
                      </a:cubicBezTo>
                      <a:cubicBezTo>
                        <a:pt x="11930" y="5574"/>
                        <a:pt x="11622" y="4790"/>
                        <a:pt x="11230" y="4033"/>
                      </a:cubicBezTo>
                      <a:cubicBezTo>
                        <a:pt x="11034" y="3613"/>
                        <a:pt x="10810" y="3249"/>
                        <a:pt x="10558" y="2857"/>
                      </a:cubicBezTo>
                      <a:cubicBezTo>
                        <a:pt x="10306" y="2493"/>
                        <a:pt x="10026" y="2129"/>
                        <a:pt x="9690" y="1793"/>
                      </a:cubicBezTo>
                      <a:cubicBezTo>
                        <a:pt x="8990" y="1121"/>
                        <a:pt x="7870" y="1149"/>
                        <a:pt x="7198" y="1849"/>
                      </a:cubicBezTo>
                      <a:cubicBezTo>
                        <a:pt x="6834" y="2241"/>
                        <a:pt x="6666" y="2745"/>
                        <a:pt x="6722" y="3249"/>
                      </a:cubicBezTo>
                      <a:cubicBezTo>
                        <a:pt x="6778" y="3725"/>
                        <a:pt x="6890" y="4145"/>
                        <a:pt x="7030" y="4594"/>
                      </a:cubicBezTo>
                      <a:cubicBezTo>
                        <a:pt x="7170" y="5014"/>
                        <a:pt x="7338" y="5434"/>
                        <a:pt x="7506" y="5826"/>
                      </a:cubicBezTo>
                      <a:cubicBezTo>
                        <a:pt x="7870" y="6582"/>
                        <a:pt x="8318" y="7310"/>
                        <a:pt x="8794" y="8010"/>
                      </a:cubicBezTo>
                      <a:cubicBezTo>
                        <a:pt x="8178" y="7422"/>
                        <a:pt x="7534" y="6890"/>
                        <a:pt x="6806" y="6414"/>
                      </a:cubicBezTo>
                      <a:cubicBezTo>
                        <a:pt x="6442" y="6162"/>
                        <a:pt x="6049" y="5938"/>
                        <a:pt x="5657" y="5742"/>
                      </a:cubicBezTo>
                      <a:cubicBezTo>
                        <a:pt x="5237" y="5546"/>
                        <a:pt x="4817" y="5378"/>
                        <a:pt x="4369" y="5266"/>
                      </a:cubicBezTo>
                      <a:cubicBezTo>
                        <a:pt x="3417" y="5042"/>
                        <a:pt x="2465" y="5602"/>
                        <a:pt x="2241" y="6554"/>
                      </a:cubicBezTo>
                      <a:cubicBezTo>
                        <a:pt x="2101" y="7086"/>
                        <a:pt x="2241" y="7590"/>
                        <a:pt x="2521" y="8010"/>
                      </a:cubicBezTo>
                      <a:cubicBezTo>
                        <a:pt x="2801" y="8402"/>
                        <a:pt x="3109" y="8710"/>
                        <a:pt x="3445" y="9018"/>
                      </a:cubicBezTo>
                      <a:cubicBezTo>
                        <a:pt x="3781" y="9298"/>
                        <a:pt x="4117" y="9578"/>
                        <a:pt x="4481" y="9830"/>
                      </a:cubicBezTo>
                      <a:cubicBezTo>
                        <a:pt x="5181" y="10334"/>
                        <a:pt x="5937" y="10726"/>
                        <a:pt x="6722" y="11090"/>
                      </a:cubicBezTo>
                      <a:cubicBezTo>
                        <a:pt x="5881" y="10894"/>
                        <a:pt x="5013" y="10754"/>
                        <a:pt x="4173" y="10698"/>
                      </a:cubicBezTo>
                      <a:cubicBezTo>
                        <a:pt x="3725" y="10670"/>
                        <a:pt x="3277" y="10670"/>
                        <a:pt x="2829" y="10698"/>
                      </a:cubicBezTo>
                      <a:cubicBezTo>
                        <a:pt x="2381" y="10726"/>
                        <a:pt x="1933" y="10782"/>
                        <a:pt x="1485" y="10922"/>
                      </a:cubicBezTo>
                      <a:cubicBezTo>
                        <a:pt x="533" y="11202"/>
                        <a:pt x="1" y="12183"/>
                        <a:pt x="281" y="13107"/>
                      </a:cubicBezTo>
                      <a:cubicBezTo>
                        <a:pt x="421" y="13611"/>
                        <a:pt x="785" y="14003"/>
                        <a:pt x="1233" y="14227"/>
                      </a:cubicBezTo>
                      <a:cubicBezTo>
                        <a:pt x="1681" y="14423"/>
                        <a:pt x="2101" y="14535"/>
                        <a:pt x="2549" y="14619"/>
                      </a:cubicBezTo>
                      <a:cubicBezTo>
                        <a:pt x="2997" y="14731"/>
                        <a:pt x="3445" y="14787"/>
                        <a:pt x="3865" y="14815"/>
                      </a:cubicBezTo>
                      <a:cubicBezTo>
                        <a:pt x="4705" y="14899"/>
                        <a:pt x="5573" y="14871"/>
                        <a:pt x="6414" y="14787"/>
                      </a:cubicBezTo>
                      <a:cubicBezTo>
                        <a:pt x="5601" y="15039"/>
                        <a:pt x="4789" y="15347"/>
                        <a:pt x="4033" y="15711"/>
                      </a:cubicBezTo>
                      <a:cubicBezTo>
                        <a:pt x="3641" y="15935"/>
                        <a:pt x="3249" y="16159"/>
                        <a:pt x="2885" y="16383"/>
                      </a:cubicBezTo>
                      <a:cubicBezTo>
                        <a:pt x="2493" y="16663"/>
                        <a:pt x="2129" y="16915"/>
                        <a:pt x="1821" y="17279"/>
                      </a:cubicBezTo>
                      <a:cubicBezTo>
                        <a:pt x="1149" y="17979"/>
                        <a:pt x="1177" y="19071"/>
                        <a:pt x="1877" y="19771"/>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1" name="Google Shape;1391;p89"/>
              <p:cNvSpPr/>
              <p:nvPr/>
            </p:nvSpPr>
            <p:spPr>
              <a:xfrm rot="4686751">
                <a:off x="-1803957" y="4654061"/>
                <a:ext cx="137256" cy="137256"/>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89"/>
            <p:cNvSpPr/>
            <p:nvPr/>
          </p:nvSpPr>
          <p:spPr>
            <a:xfrm rot="3893180" flipH="1">
              <a:off x="7885805" y="4044419"/>
              <a:ext cx="1727413" cy="1015805"/>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89"/>
            <p:cNvGrpSpPr/>
            <p:nvPr/>
          </p:nvGrpSpPr>
          <p:grpSpPr>
            <a:xfrm rot="-3692618">
              <a:off x="8273424" y="-11354"/>
              <a:ext cx="858344" cy="733716"/>
              <a:chOff x="4975650" y="2481550"/>
              <a:chExt cx="858325" cy="733700"/>
            </a:xfrm>
          </p:grpSpPr>
          <p:sp>
            <p:nvSpPr>
              <p:cNvPr id="1394" name="Google Shape;1394;p89"/>
              <p:cNvSpPr/>
              <p:nvPr/>
            </p:nvSpPr>
            <p:spPr>
              <a:xfrm>
                <a:off x="5269675" y="2620325"/>
                <a:ext cx="564300" cy="594925"/>
              </a:xfrm>
              <a:custGeom>
                <a:avLst/>
                <a:gdLst/>
                <a:ahLst/>
                <a:cxnLst/>
                <a:rect l="l" t="t" r="r" b="b"/>
                <a:pathLst>
                  <a:path w="22572" h="23797" extrusionOk="0">
                    <a:moveTo>
                      <a:pt x="6969" y="1"/>
                    </a:moveTo>
                    <a:cubicBezTo>
                      <a:pt x="6859" y="1"/>
                      <a:pt x="6748" y="17"/>
                      <a:pt x="6638" y="50"/>
                    </a:cubicBezTo>
                    <a:cubicBezTo>
                      <a:pt x="5994" y="246"/>
                      <a:pt x="5770" y="862"/>
                      <a:pt x="5686" y="1450"/>
                    </a:cubicBezTo>
                    <a:cubicBezTo>
                      <a:pt x="5433" y="2962"/>
                      <a:pt x="5826" y="4502"/>
                      <a:pt x="6386" y="5931"/>
                    </a:cubicBezTo>
                    <a:cubicBezTo>
                      <a:pt x="6750" y="6883"/>
                      <a:pt x="7198" y="7863"/>
                      <a:pt x="7758" y="8759"/>
                    </a:cubicBezTo>
                    <a:cubicBezTo>
                      <a:pt x="7170" y="8283"/>
                      <a:pt x="6554" y="7835"/>
                      <a:pt x="5938" y="7387"/>
                    </a:cubicBezTo>
                    <a:cubicBezTo>
                      <a:pt x="5137" y="6807"/>
                      <a:pt x="2074" y="4837"/>
                      <a:pt x="2045" y="4837"/>
                    </a:cubicBezTo>
                    <a:lnTo>
                      <a:pt x="2045" y="4837"/>
                    </a:lnTo>
                    <a:cubicBezTo>
                      <a:pt x="2044" y="4837"/>
                      <a:pt x="2044" y="4838"/>
                      <a:pt x="2045" y="4838"/>
                    </a:cubicBezTo>
                    <a:cubicBezTo>
                      <a:pt x="1457" y="4474"/>
                      <a:pt x="869" y="4138"/>
                      <a:pt x="281" y="3802"/>
                    </a:cubicBezTo>
                    <a:cubicBezTo>
                      <a:pt x="169" y="3942"/>
                      <a:pt x="85" y="4082"/>
                      <a:pt x="1" y="4194"/>
                    </a:cubicBezTo>
                    <a:cubicBezTo>
                      <a:pt x="1541" y="5146"/>
                      <a:pt x="5490" y="7947"/>
                      <a:pt x="5490" y="7947"/>
                    </a:cubicBezTo>
                    <a:cubicBezTo>
                      <a:pt x="6470" y="8703"/>
                      <a:pt x="7422" y="9459"/>
                      <a:pt x="8346" y="10243"/>
                    </a:cubicBezTo>
                    <a:cubicBezTo>
                      <a:pt x="9018" y="10831"/>
                      <a:pt x="9690" y="11419"/>
                      <a:pt x="10334" y="12035"/>
                    </a:cubicBezTo>
                    <a:cubicBezTo>
                      <a:pt x="9914" y="11951"/>
                      <a:pt x="9494" y="11867"/>
                      <a:pt x="9102" y="11811"/>
                    </a:cubicBezTo>
                    <a:cubicBezTo>
                      <a:pt x="8439" y="11726"/>
                      <a:pt x="7759" y="11689"/>
                      <a:pt x="7088" y="11689"/>
                    </a:cubicBezTo>
                    <a:cubicBezTo>
                      <a:pt x="6881" y="11689"/>
                      <a:pt x="6675" y="11693"/>
                      <a:pt x="6470" y="11699"/>
                    </a:cubicBezTo>
                    <a:cubicBezTo>
                      <a:pt x="4901" y="11727"/>
                      <a:pt x="3305" y="11951"/>
                      <a:pt x="1989" y="12791"/>
                    </a:cubicBezTo>
                    <a:cubicBezTo>
                      <a:pt x="1681" y="12987"/>
                      <a:pt x="1373" y="13183"/>
                      <a:pt x="1233" y="13520"/>
                    </a:cubicBezTo>
                    <a:cubicBezTo>
                      <a:pt x="1121" y="13772"/>
                      <a:pt x="1093" y="14080"/>
                      <a:pt x="1177" y="14360"/>
                    </a:cubicBezTo>
                    <a:cubicBezTo>
                      <a:pt x="1373" y="14976"/>
                      <a:pt x="1989" y="15200"/>
                      <a:pt x="2577" y="15312"/>
                    </a:cubicBezTo>
                    <a:cubicBezTo>
                      <a:pt x="2951" y="15379"/>
                      <a:pt x="3323" y="15409"/>
                      <a:pt x="3693" y="15409"/>
                    </a:cubicBezTo>
                    <a:cubicBezTo>
                      <a:pt x="4875" y="15409"/>
                      <a:pt x="6033" y="15101"/>
                      <a:pt x="7142" y="14696"/>
                    </a:cubicBezTo>
                    <a:cubicBezTo>
                      <a:pt x="8514" y="14220"/>
                      <a:pt x="9914" y="13604"/>
                      <a:pt x="11062" y="12707"/>
                    </a:cubicBezTo>
                    <a:cubicBezTo>
                      <a:pt x="11482" y="13127"/>
                      <a:pt x="11902" y="13548"/>
                      <a:pt x="12322" y="13996"/>
                    </a:cubicBezTo>
                    <a:cubicBezTo>
                      <a:pt x="12742" y="14416"/>
                      <a:pt x="13163" y="14864"/>
                      <a:pt x="13583" y="15312"/>
                    </a:cubicBezTo>
                    <a:cubicBezTo>
                      <a:pt x="14255" y="16040"/>
                      <a:pt x="14899" y="16768"/>
                      <a:pt x="15543" y="17524"/>
                    </a:cubicBezTo>
                    <a:cubicBezTo>
                      <a:pt x="15123" y="17412"/>
                      <a:pt x="14703" y="17328"/>
                      <a:pt x="14311" y="17244"/>
                    </a:cubicBezTo>
                    <a:cubicBezTo>
                      <a:pt x="13443" y="17076"/>
                      <a:pt x="12546" y="16992"/>
                      <a:pt x="11678" y="16964"/>
                    </a:cubicBezTo>
                    <a:cubicBezTo>
                      <a:pt x="11466" y="16956"/>
                      <a:pt x="11251" y="16952"/>
                      <a:pt x="11036" y="16952"/>
                    </a:cubicBezTo>
                    <a:cubicBezTo>
                      <a:pt x="9694" y="16952"/>
                      <a:pt x="8324" y="17128"/>
                      <a:pt x="7142" y="17804"/>
                    </a:cubicBezTo>
                    <a:cubicBezTo>
                      <a:pt x="6834" y="17972"/>
                      <a:pt x="6498" y="18168"/>
                      <a:pt x="6330" y="18476"/>
                    </a:cubicBezTo>
                    <a:cubicBezTo>
                      <a:pt x="6218" y="18728"/>
                      <a:pt x="6162" y="19036"/>
                      <a:pt x="6246" y="19316"/>
                    </a:cubicBezTo>
                    <a:cubicBezTo>
                      <a:pt x="6386" y="19960"/>
                      <a:pt x="7002" y="20212"/>
                      <a:pt x="7590" y="20352"/>
                    </a:cubicBezTo>
                    <a:cubicBezTo>
                      <a:pt x="8088" y="20470"/>
                      <a:pt x="8589" y="20521"/>
                      <a:pt x="9090" y="20521"/>
                    </a:cubicBezTo>
                    <a:cubicBezTo>
                      <a:pt x="10136" y="20521"/>
                      <a:pt x="11178" y="20300"/>
                      <a:pt x="12182" y="20016"/>
                    </a:cubicBezTo>
                    <a:cubicBezTo>
                      <a:pt x="13555" y="19624"/>
                      <a:pt x="14955" y="19092"/>
                      <a:pt x="16159" y="18280"/>
                    </a:cubicBezTo>
                    <a:cubicBezTo>
                      <a:pt x="16859" y="19148"/>
                      <a:pt x="17531" y="20016"/>
                      <a:pt x="18175" y="20912"/>
                    </a:cubicBezTo>
                    <a:cubicBezTo>
                      <a:pt x="18539" y="21417"/>
                      <a:pt x="18875" y="21893"/>
                      <a:pt x="19211" y="22397"/>
                    </a:cubicBezTo>
                    <a:lnTo>
                      <a:pt x="19715" y="23153"/>
                    </a:lnTo>
                    <a:lnTo>
                      <a:pt x="19967" y="23517"/>
                    </a:lnTo>
                    <a:lnTo>
                      <a:pt x="20079" y="23713"/>
                    </a:lnTo>
                    <a:cubicBezTo>
                      <a:pt x="20107" y="23741"/>
                      <a:pt x="20107" y="23797"/>
                      <a:pt x="20163" y="23797"/>
                    </a:cubicBezTo>
                    <a:lnTo>
                      <a:pt x="20359" y="23797"/>
                    </a:lnTo>
                    <a:lnTo>
                      <a:pt x="20443" y="23769"/>
                    </a:lnTo>
                    <a:lnTo>
                      <a:pt x="20836" y="23517"/>
                    </a:lnTo>
                    <a:lnTo>
                      <a:pt x="20920" y="23433"/>
                    </a:lnTo>
                    <a:lnTo>
                      <a:pt x="20948" y="23405"/>
                    </a:lnTo>
                    <a:lnTo>
                      <a:pt x="20976" y="23377"/>
                    </a:lnTo>
                    <a:cubicBezTo>
                      <a:pt x="21004" y="23349"/>
                      <a:pt x="21004" y="23321"/>
                      <a:pt x="21004" y="23293"/>
                    </a:cubicBezTo>
                    <a:cubicBezTo>
                      <a:pt x="21032" y="23237"/>
                      <a:pt x="20976" y="23209"/>
                      <a:pt x="20976" y="23181"/>
                    </a:cubicBezTo>
                    <a:lnTo>
                      <a:pt x="20836" y="22985"/>
                    </a:lnTo>
                    <a:lnTo>
                      <a:pt x="20584" y="22593"/>
                    </a:lnTo>
                    <a:lnTo>
                      <a:pt x="20079" y="21837"/>
                    </a:lnTo>
                    <a:cubicBezTo>
                      <a:pt x="19743" y="21333"/>
                      <a:pt x="19379" y="20828"/>
                      <a:pt x="19015" y="20324"/>
                    </a:cubicBezTo>
                    <a:cubicBezTo>
                      <a:pt x="18931" y="20212"/>
                      <a:pt x="18847" y="20128"/>
                      <a:pt x="18791" y="20016"/>
                    </a:cubicBezTo>
                    <a:cubicBezTo>
                      <a:pt x="18819" y="19960"/>
                      <a:pt x="18875" y="19932"/>
                      <a:pt x="18875" y="19904"/>
                    </a:cubicBezTo>
                    <a:cubicBezTo>
                      <a:pt x="19043" y="19764"/>
                      <a:pt x="19183" y="19596"/>
                      <a:pt x="19323" y="19456"/>
                    </a:cubicBezTo>
                    <a:lnTo>
                      <a:pt x="19323" y="19428"/>
                    </a:lnTo>
                    <a:cubicBezTo>
                      <a:pt x="19603" y="19120"/>
                      <a:pt x="19855" y="18784"/>
                      <a:pt x="20107" y="18420"/>
                    </a:cubicBezTo>
                    <a:cubicBezTo>
                      <a:pt x="20584" y="17720"/>
                      <a:pt x="21032" y="16964"/>
                      <a:pt x="21396" y="16180"/>
                    </a:cubicBezTo>
                    <a:cubicBezTo>
                      <a:pt x="22040" y="14808"/>
                      <a:pt x="22572" y="13295"/>
                      <a:pt x="22404" y="11755"/>
                    </a:cubicBezTo>
                    <a:cubicBezTo>
                      <a:pt x="22376" y="11419"/>
                      <a:pt x="22292" y="11055"/>
                      <a:pt x="22068" y="10775"/>
                    </a:cubicBezTo>
                    <a:cubicBezTo>
                      <a:pt x="21872" y="10551"/>
                      <a:pt x="21620" y="10383"/>
                      <a:pt x="21340" y="10327"/>
                    </a:cubicBezTo>
                    <a:cubicBezTo>
                      <a:pt x="21269" y="10315"/>
                      <a:pt x="21200" y="10310"/>
                      <a:pt x="21134" y="10310"/>
                    </a:cubicBezTo>
                    <a:cubicBezTo>
                      <a:pt x="20569" y="10310"/>
                      <a:pt x="20153" y="10713"/>
                      <a:pt x="19827" y="11139"/>
                    </a:cubicBezTo>
                    <a:cubicBezTo>
                      <a:pt x="18875" y="12371"/>
                      <a:pt x="18511" y="13884"/>
                      <a:pt x="18343" y="15396"/>
                    </a:cubicBezTo>
                    <a:cubicBezTo>
                      <a:pt x="18175" y="16712"/>
                      <a:pt x="18119" y="18112"/>
                      <a:pt x="18343" y="19428"/>
                    </a:cubicBezTo>
                    <a:cubicBezTo>
                      <a:pt x="17839" y="18756"/>
                      <a:pt x="17307" y="18084"/>
                      <a:pt x="16747" y="17412"/>
                    </a:cubicBezTo>
                    <a:cubicBezTo>
                      <a:pt x="15991" y="16516"/>
                      <a:pt x="15235" y="15648"/>
                      <a:pt x="14423" y="14780"/>
                    </a:cubicBezTo>
                    <a:cubicBezTo>
                      <a:pt x="14535" y="14612"/>
                      <a:pt x="14619" y="14416"/>
                      <a:pt x="14703" y="14220"/>
                    </a:cubicBezTo>
                    <a:cubicBezTo>
                      <a:pt x="14899" y="13856"/>
                      <a:pt x="15067" y="13464"/>
                      <a:pt x="15207" y="13043"/>
                    </a:cubicBezTo>
                    <a:cubicBezTo>
                      <a:pt x="15487" y="12231"/>
                      <a:pt x="15711" y="11419"/>
                      <a:pt x="15851" y="10551"/>
                    </a:cubicBezTo>
                    <a:cubicBezTo>
                      <a:pt x="16131" y="9067"/>
                      <a:pt x="16243" y="7471"/>
                      <a:pt x="15683" y="6015"/>
                    </a:cubicBezTo>
                    <a:cubicBezTo>
                      <a:pt x="15543" y="5707"/>
                      <a:pt x="15403" y="5370"/>
                      <a:pt x="15095" y="5146"/>
                    </a:cubicBezTo>
                    <a:cubicBezTo>
                      <a:pt x="14899" y="5000"/>
                      <a:pt x="14640" y="4917"/>
                      <a:pt x="14391" y="4917"/>
                    </a:cubicBezTo>
                    <a:cubicBezTo>
                      <a:pt x="14354" y="4917"/>
                      <a:pt x="14318" y="4919"/>
                      <a:pt x="14283" y="4922"/>
                    </a:cubicBezTo>
                    <a:cubicBezTo>
                      <a:pt x="13611" y="4978"/>
                      <a:pt x="13275" y="5510"/>
                      <a:pt x="13051" y="6071"/>
                    </a:cubicBezTo>
                    <a:cubicBezTo>
                      <a:pt x="12462" y="7499"/>
                      <a:pt x="12490" y="9067"/>
                      <a:pt x="12714" y="10579"/>
                    </a:cubicBezTo>
                    <a:cubicBezTo>
                      <a:pt x="12854" y="11671"/>
                      <a:pt x="13107" y="12791"/>
                      <a:pt x="13527" y="13856"/>
                    </a:cubicBezTo>
                    <a:cubicBezTo>
                      <a:pt x="12910" y="13239"/>
                      <a:pt x="12294" y="12651"/>
                      <a:pt x="11678" y="12063"/>
                    </a:cubicBezTo>
                    <a:cubicBezTo>
                      <a:pt x="10810" y="11251"/>
                      <a:pt x="9914" y="10467"/>
                      <a:pt x="8990" y="9711"/>
                    </a:cubicBezTo>
                    <a:cubicBezTo>
                      <a:pt x="8990" y="9683"/>
                      <a:pt x="8990" y="9683"/>
                      <a:pt x="8990" y="9683"/>
                    </a:cubicBezTo>
                    <a:cubicBezTo>
                      <a:pt x="9074" y="9459"/>
                      <a:pt x="9102" y="9263"/>
                      <a:pt x="9158" y="9067"/>
                    </a:cubicBezTo>
                    <a:cubicBezTo>
                      <a:pt x="9242" y="8647"/>
                      <a:pt x="9326" y="8227"/>
                      <a:pt x="9354" y="7807"/>
                    </a:cubicBezTo>
                    <a:cubicBezTo>
                      <a:pt x="9466" y="6939"/>
                      <a:pt x="9494" y="6071"/>
                      <a:pt x="9438" y="5230"/>
                    </a:cubicBezTo>
                    <a:cubicBezTo>
                      <a:pt x="9382" y="3690"/>
                      <a:pt x="9130" y="2122"/>
                      <a:pt x="8234" y="834"/>
                    </a:cubicBezTo>
                    <a:cubicBezTo>
                      <a:pt x="8038" y="526"/>
                      <a:pt x="7814" y="246"/>
                      <a:pt x="7478" y="106"/>
                    </a:cubicBezTo>
                    <a:cubicBezTo>
                      <a:pt x="7308" y="38"/>
                      <a:pt x="7139" y="1"/>
                      <a:pt x="6969" y="1"/>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9"/>
              <p:cNvSpPr/>
              <p:nvPr/>
            </p:nvSpPr>
            <p:spPr>
              <a:xfrm>
                <a:off x="5072950" y="2481550"/>
                <a:ext cx="337750" cy="334150"/>
              </a:xfrm>
              <a:custGeom>
                <a:avLst/>
                <a:gdLst/>
                <a:ahLst/>
                <a:cxnLst/>
                <a:rect l="l" t="t" r="r" b="b"/>
                <a:pathLst>
                  <a:path w="13510" h="13366" extrusionOk="0">
                    <a:moveTo>
                      <a:pt x="1" y="0"/>
                    </a:moveTo>
                    <a:lnTo>
                      <a:pt x="1" y="0"/>
                    </a:lnTo>
                    <a:cubicBezTo>
                      <a:pt x="1" y="0"/>
                      <a:pt x="533" y="6441"/>
                      <a:pt x="4229" y="10865"/>
                    </a:cubicBezTo>
                    <a:cubicBezTo>
                      <a:pt x="5013" y="11818"/>
                      <a:pt x="5826" y="12462"/>
                      <a:pt x="6582" y="12854"/>
                    </a:cubicBezTo>
                    <a:cubicBezTo>
                      <a:pt x="7237" y="13207"/>
                      <a:pt x="7917" y="13366"/>
                      <a:pt x="8575" y="13366"/>
                    </a:cubicBezTo>
                    <a:cubicBezTo>
                      <a:pt x="11208" y="13366"/>
                      <a:pt x="13510" y="10826"/>
                      <a:pt x="12658" y="7981"/>
                    </a:cubicBezTo>
                    <a:cubicBezTo>
                      <a:pt x="12406" y="7113"/>
                      <a:pt x="11902" y="6161"/>
                      <a:pt x="11062" y="5153"/>
                    </a:cubicBezTo>
                    <a:cubicBezTo>
                      <a:pt x="7366" y="728"/>
                      <a:pt x="1" y="0"/>
                      <a:pt x="1"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9"/>
              <p:cNvSpPr/>
              <p:nvPr/>
            </p:nvSpPr>
            <p:spPr>
              <a:xfrm>
                <a:off x="4975650" y="2602800"/>
                <a:ext cx="424975" cy="251275"/>
              </a:xfrm>
              <a:custGeom>
                <a:avLst/>
                <a:gdLst/>
                <a:ahLst/>
                <a:cxnLst/>
                <a:rect l="l" t="t" r="r" b="b"/>
                <a:pathLst>
                  <a:path w="16999" h="10051" extrusionOk="0">
                    <a:moveTo>
                      <a:pt x="5093" y="0"/>
                    </a:moveTo>
                    <a:cubicBezTo>
                      <a:pt x="2195" y="0"/>
                      <a:pt x="0" y="527"/>
                      <a:pt x="0" y="527"/>
                    </a:cubicBezTo>
                    <a:cubicBezTo>
                      <a:pt x="0" y="527"/>
                      <a:pt x="3025" y="7276"/>
                      <a:pt x="8373" y="9404"/>
                    </a:cubicBezTo>
                    <a:cubicBezTo>
                      <a:pt x="9520" y="9873"/>
                      <a:pt x="10520" y="10051"/>
                      <a:pt x="11376" y="10051"/>
                    </a:cubicBezTo>
                    <a:cubicBezTo>
                      <a:pt x="11440" y="10051"/>
                      <a:pt x="11503" y="10050"/>
                      <a:pt x="11566" y="10048"/>
                    </a:cubicBezTo>
                    <a:cubicBezTo>
                      <a:pt x="15290" y="9936"/>
                      <a:pt x="16998" y="5287"/>
                      <a:pt x="14282" y="2739"/>
                    </a:cubicBezTo>
                    <a:cubicBezTo>
                      <a:pt x="13666" y="2151"/>
                      <a:pt x="12798" y="1591"/>
                      <a:pt x="11650" y="1115"/>
                    </a:cubicBezTo>
                    <a:cubicBezTo>
                      <a:pt x="9458" y="254"/>
                      <a:pt x="7106" y="0"/>
                      <a:pt x="5093" y="0"/>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9"/>
              <p:cNvSpPr/>
              <p:nvPr/>
            </p:nvSpPr>
            <p:spPr>
              <a:xfrm>
                <a:off x="5014150" y="2540700"/>
                <a:ext cx="393100" cy="293100"/>
              </a:xfrm>
              <a:custGeom>
                <a:avLst/>
                <a:gdLst/>
                <a:ahLst/>
                <a:cxnLst/>
                <a:rect l="l" t="t" r="r" b="b"/>
                <a:pathLst>
                  <a:path w="15724" h="11724" extrusionOk="0">
                    <a:moveTo>
                      <a:pt x="694" y="0"/>
                    </a:moveTo>
                    <a:cubicBezTo>
                      <a:pt x="253" y="0"/>
                      <a:pt x="0" y="14"/>
                      <a:pt x="0" y="14"/>
                    </a:cubicBezTo>
                    <a:lnTo>
                      <a:pt x="0" y="42"/>
                    </a:lnTo>
                    <a:cubicBezTo>
                      <a:pt x="0" y="42"/>
                      <a:pt x="1849" y="6847"/>
                      <a:pt x="6497" y="10208"/>
                    </a:cubicBezTo>
                    <a:cubicBezTo>
                      <a:pt x="7561" y="10964"/>
                      <a:pt x="8514" y="11412"/>
                      <a:pt x="9410" y="11608"/>
                    </a:cubicBezTo>
                    <a:cubicBezTo>
                      <a:pt x="9752" y="11686"/>
                      <a:pt x="10086" y="11723"/>
                      <a:pt x="10410" y="11723"/>
                    </a:cubicBezTo>
                    <a:cubicBezTo>
                      <a:pt x="13564" y="11723"/>
                      <a:pt x="15724" y="8227"/>
                      <a:pt x="13946" y="5307"/>
                    </a:cubicBezTo>
                    <a:cubicBezTo>
                      <a:pt x="13470" y="4551"/>
                      <a:pt x="12770" y="3739"/>
                      <a:pt x="11734" y="2983"/>
                    </a:cubicBezTo>
                    <a:cubicBezTo>
                      <a:pt x="7942" y="258"/>
                      <a:pt x="2585" y="0"/>
                      <a:pt x="694" y="0"/>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89"/>
            <p:cNvGrpSpPr/>
            <p:nvPr/>
          </p:nvGrpSpPr>
          <p:grpSpPr>
            <a:xfrm flipH="1">
              <a:off x="-77462" y="-180383"/>
              <a:ext cx="2729312" cy="1071750"/>
              <a:chOff x="6414688" y="-172150"/>
              <a:chExt cx="2729312" cy="1071750"/>
            </a:xfrm>
          </p:grpSpPr>
          <p:sp>
            <p:nvSpPr>
              <p:cNvPr id="1399" name="Google Shape;1399;p89"/>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9"/>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1"/>
        <p:cNvGrpSpPr/>
        <p:nvPr/>
      </p:nvGrpSpPr>
      <p:grpSpPr>
        <a:xfrm>
          <a:off x="0" y="0"/>
          <a:ext cx="0" cy="0"/>
          <a:chOff x="0" y="0"/>
          <a:chExt cx="0" cy="0"/>
        </a:xfrm>
      </p:grpSpPr>
      <p:sp>
        <p:nvSpPr>
          <p:cNvPr id="1402" name="Google Shape;1402;p90"/>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03" name="Google Shape;1403;p90"/>
          <p:cNvSpPr/>
          <p:nvPr/>
        </p:nvSpPr>
        <p:spPr>
          <a:xfrm>
            <a:off x="858853" y="-36512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0"/>
          <p:cNvSpPr/>
          <p:nvPr/>
        </p:nvSpPr>
        <p:spPr>
          <a:xfrm rot="3056566">
            <a:off x="-277356" y="65078"/>
            <a:ext cx="1727458" cy="1015832"/>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90"/>
          <p:cNvGrpSpPr/>
          <p:nvPr/>
        </p:nvGrpSpPr>
        <p:grpSpPr>
          <a:xfrm>
            <a:off x="858854" y="58896"/>
            <a:ext cx="403086" cy="405699"/>
            <a:chOff x="3316425" y="1194075"/>
            <a:chExt cx="470400" cy="473450"/>
          </a:xfrm>
        </p:grpSpPr>
        <p:sp>
          <p:nvSpPr>
            <p:cNvPr id="1406" name="Google Shape;1406;p90"/>
            <p:cNvSpPr/>
            <p:nvPr/>
          </p:nvSpPr>
          <p:spPr>
            <a:xfrm>
              <a:off x="3508700" y="1194075"/>
              <a:ext cx="148950" cy="237125"/>
            </a:xfrm>
            <a:custGeom>
              <a:avLst/>
              <a:gdLst/>
              <a:ahLst/>
              <a:cxnLst/>
              <a:rect l="l" t="t" r="r" b="b"/>
              <a:pathLst>
                <a:path w="5958" h="9485" extrusionOk="0">
                  <a:moveTo>
                    <a:pt x="5380" y="4530"/>
                  </a:moveTo>
                  <a:cubicBezTo>
                    <a:pt x="4833" y="7083"/>
                    <a:pt x="1733" y="9484"/>
                    <a:pt x="1733" y="9484"/>
                  </a:cubicBezTo>
                  <a:cubicBezTo>
                    <a:pt x="1733" y="9484"/>
                    <a:pt x="0" y="5989"/>
                    <a:pt x="547" y="3435"/>
                  </a:cubicBezTo>
                  <a:cubicBezTo>
                    <a:pt x="1125" y="882"/>
                    <a:pt x="2462" y="1"/>
                    <a:pt x="3800" y="305"/>
                  </a:cubicBezTo>
                  <a:cubicBezTo>
                    <a:pt x="5137" y="578"/>
                    <a:pt x="5958" y="2007"/>
                    <a:pt x="5380" y="453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0"/>
            <p:cNvSpPr/>
            <p:nvPr/>
          </p:nvSpPr>
          <p:spPr>
            <a:xfrm>
              <a:off x="3356700" y="1245750"/>
              <a:ext cx="195325" cy="185450"/>
            </a:xfrm>
            <a:custGeom>
              <a:avLst/>
              <a:gdLst/>
              <a:ahLst/>
              <a:cxnLst/>
              <a:rect l="l" t="t" r="r" b="b"/>
              <a:pathLst>
                <a:path w="7813" h="7418" extrusionOk="0">
                  <a:moveTo>
                    <a:pt x="5351" y="1763"/>
                  </a:moveTo>
                  <a:cubicBezTo>
                    <a:pt x="7266" y="3496"/>
                    <a:pt x="7813" y="7417"/>
                    <a:pt x="7813" y="7417"/>
                  </a:cubicBezTo>
                  <a:cubicBezTo>
                    <a:pt x="7813" y="7417"/>
                    <a:pt x="3922" y="7143"/>
                    <a:pt x="2007" y="5411"/>
                  </a:cubicBezTo>
                  <a:cubicBezTo>
                    <a:pt x="123" y="3648"/>
                    <a:pt x="1" y="2007"/>
                    <a:pt x="913" y="1034"/>
                  </a:cubicBezTo>
                  <a:cubicBezTo>
                    <a:pt x="1825" y="0"/>
                    <a:pt x="3466" y="0"/>
                    <a:pt x="5351" y="1763"/>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0"/>
            <p:cNvSpPr/>
            <p:nvPr/>
          </p:nvSpPr>
          <p:spPr>
            <a:xfrm>
              <a:off x="3316425" y="1394700"/>
              <a:ext cx="235600" cy="155800"/>
            </a:xfrm>
            <a:custGeom>
              <a:avLst/>
              <a:gdLst/>
              <a:ahLst/>
              <a:cxnLst/>
              <a:rect l="l" t="t" r="r" b="b"/>
              <a:pathLst>
                <a:path w="9424" h="6232" extrusionOk="0">
                  <a:moveTo>
                    <a:pt x="3314" y="760"/>
                  </a:moveTo>
                  <a:cubicBezTo>
                    <a:pt x="5776" y="0"/>
                    <a:pt x="9424" y="1459"/>
                    <a:pt x="9424" y="1459"/>
                  </a:cubicBezTo>
                  <a:cubicBezTo>
                    <a:pt x="9424" y="1459"/>
                    <a:pt x="7266" y="4711"/>
                    <a:pt x="4804" y="5471"/>
                  </a:cubicBezTo>
                  <a:cubicBezTo>
                    <a:pt x="2341" y="6231"/>
                    <a:pt x="882" y="5562"/>
                    <a:pt x="457" y="4225"/>
                  </a:cubicBezTo>
                  <a:cubicBezTo>
                    <a:pt x="1" y="2948"/>
                    <a:pt x="822" y="1520"/>
                    <a:pt x="3314" y="760"/>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0"/>
            <p:cNvSpPr/>
            <p:nvPr/>
          </p:nvSpPr>
          <p:spPr>
            <a:xfrm>
              <a:off x="3445625" y="1431175"/>
              <a:ext cx="149725" cy="236350"/>
            </a:xfrm>
            <a:custGeom>
              <a:avLst/>
              <a:gdLst/>
              <a:ahLst/>
              <a:cxnLst/>
              <a:rect l="l" t="t" r="r" b="b"/>
              <a:pathLst>
                <a:path w="5989" h="9454" extrusionOk="0">
                  <a:moveTo>
                    <a:pt x="578" y="4924"/>
                  </a:moveTo>
                  <a:cubicBezTo>
                    <a:pt x="1155" y="2401"/>
                    <a:pt x="4225" y="0"/>
                    <a:pt x="4225" y="0"/>
                  </a:cubicBezTo>
                  <a:cubicBezTo>
                    <a:pt x="4225" y="0"/>
                    <a:pt x="5988" y="3495"/>
                    <a:pt x="5411" y="6049"/>
                  </a:cubicBezTo>
                  <a:cubicBezTo>
                    <a:pt x="4833" y="8572"/>
                    <a:pt x="3496" y="9453"/>
                    <a:pt x="2189" y="9149"/>
                  </a:cubicBezTo>
                  <a:cubicBezTo>
                    <a:pt x="851" y="8876"/>
                    <a:pt x="0" y="7477"/>
                    <a:pt x="578" y="492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0"/>
            <p:cNvSpPr/>
            <p:nvPr/>
          </p:nvSpPr>
          <p:spPr>
            <a:xfrm>
              <a:off x="3551250" y="1430400"/>
              <a:ext cx="196075" cy="186200"/>
            </a:xfrm>
            <a:custGeom>
              <a:avLst/>
              <a:gdLst/>
              <a:ahLst/>
              <a:cxnLst/>
              <a:rect l="l" t="t" r="r" b="b"/>
              <a:pathLst>
                <a:path w="7843" h="7448" extrusionOk="0">
                  <a:moveTo>
                    <a:pt x="2462" y="5654"/>
                  </a:moveTo>
                  <a:cubicBezTo>
                    <a:pt x="578" y="3891"/>
                    <a:pt x="0" y="1"/>
                    <a:pt x="0" y="1"/>
                  </a:cubicBezTo>
                  <a:cubicBezTo>
                    <a:pt x="0" y="1"/>
                    <a:pt x="3921" y="244"/>
                    <a:pt x="5806" y="2007"/>
                  </a:cubicBezTo>
                  <a:cubicBezTo>
                    <a:pt x="7721" y="3739"/>
                    <a:pt x="7842" y="5381"/>
                    <a:pt x="6930" y="6384"/>
                  </a:cubicBezTo>
                  <a:cubicBezTo>
                    <a:pt x="6019" y="7448"/>
                    <a:pt x="4408" y="7448"/>
                    <a:pt x="2462" y="5654"/>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0"/>
            <p:cNvSpPr/>
            <p:nvPr/>
          </p:nvSpPr>
          <p:spPr>
            <a:xfrm>
              <a:off x="3552000" y="1311100"/>
              <a:ext cx="234825" cy="155800"/>
            </a:xfrm>
            <a:custGeom>
              <a:avLst/>
              <a:gdLst/>
              <a:ahLst/>
              <a:cxnLst/>
              <a:rect l="l" t="t" r="r" b="b"/>
              <a:pathLst>
                <a:path w="9393" h="6232" extrusionOk="0">
                  <a:moveTo>
                    <a:pt x="6141" y="5472"/>
                  </a:moveTo>
                  <a:cubicBezTo>
                    <a:pt x="3648" y="6232"/>
                    <a:pt x="1" y="4803"/>
                    <a:pt x="1" y="4803"/>
                  </a:cubicBezTo>
                  <a:cubicBezTo>
                    <a:pt x="1" y="4803"/>
                    <a:pt x="2189" y="1520"/>
                    <a:pt x="4651" y="760"/>
                  </a:cubicBezTo>
                  <a:cubicBezTo>
                    <a:pt x="7113" y="1"/>
                    <a:pt x="8572" y="700"/>
                    <a:pt x="8967" y="2037"/>
                  </a:cubicBezTo>
                  <a:cubicBezTo>
                    <a:pt x="9393" y="3314"/>
                    <a:pt x="8603" y="4712"/>
                    <a:pt x="6141" y="5472"/>
                  </a:cubicBezTo>
                  <a:close/>
                </a:path>
              </a:pathLst>
            </a:custGeom>
            <a:solidFill>
              <a:schemeClr val="accent3"/>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0"/>
            <p:cNvSpPr/>
            <p:nvPr/>
          </p:nvSpPr>
          <p:spPr>
            <a:xfrm>
              <a:off x="3488925" y="1363525"/>
              <a:ext cx="129225" cy="128450"/>
            </a:xfrm>
            <a:custGeom>
              <a:avLst/>
              <a:gdLst/>
              <a:ahLst/>
              <a:cxnLst/>
              <a:rect l="l" t="t" r="r" b="b"/>
              <a:pathLst>
                <a:path w="5169" h="5138" extrusionOk="0">
                  <a:moveTo>
                    <a:pt x="4864" y="3071"/>
                  </a:moveTo>
                  <a:cubicBezTo>
                    <a:pt x="4560" y="4347"/>
                    <a:pt x="3284" y="5138"/>
                    <a:pt x="2037" y="4864"/>
                  </a:cubicBezTo>
                  <a:cubicBezTo>
                    <a:pt x="791" y="4560"/>
                    <a:pt x="1" y="3314"/>
                    <a:pt x="244" y="2068"/>
                  </a:cubicBezTo>
                  <a:cubicBezTo>
                    <a:pt x="548" y="791"/>
                    <a:pt x="1825" y="1"/>
                    <a:pt x="3071" y="274"/>
                  </a:cubicBezTo>
                  <a:cubicBezTo>
                    <a:pt x="4347" y="548"/>
                    <a:pt x="5168" y="1794"/>
                    <a:pt x="4864" y="307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90"/>
          <p:cNvGrpSpPr/>
          <p:nvPr/>
        </p:nvGrpSpPr>
        <p:grpSpPr>
          <a:xfrm>
            <a:off x="6414688" y="-172150"/>
            <a:ext cx="2729312" cy="1071750"/>
            <a:chOff x="6414688" y="-172150"/>
            <a:chExt cx="2729312" cy="1071750"/>
          </a:xfrm>
        </p:grpSpPr>
        <p:sp>
          <p:nvSpPr>
            <p:cNvPr id="1414" name="Google Shape;1414;p90"/>
            <p:cNvSpPr/>
            <p:nvPr/>
          </p:nvSpPr>
          <p:spPr>
            <a:xfrm flipH="1">
              <a:off x="6414688" y="605"/>
              <a:ext cx="2727487" cy="898995"/>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accent5"/>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0"/>
            <p:cNvSpPr/>
            <p:nvPr/>
          </p:nvSpPr>
          <p:spPr>
            <a:xfrm flipH="1">
              <a:off x="6685744" y="-172150"/>
              <a:ext cx="2458256" cy="681493"/>
            </a:xfrm>
            <a:custGeom>
              <a:avLst/>
              <a:gdLst/>
              <a:ahLst/>
              <a:cxnLst/>
              <a:rect l="l" t="t" r="r" b="b"/>
              <a:pathLst>
                <a:path w="135292" h="44593" extrusionOk="0">
                  <a:moveTo>
                    <a:pt x="0" y="0"/>
                  </a:moveTo>
                  <a:lnTo>
                    <a:pt x="0" y="41338"/>
                  </a:lnTo>
                  <a:cubicBezTo>
                    <a:pt x="3626" y="43470"/>
                    <a:pt x="7757" y="44593"/>
                    <a:pt x="11978" y="44593"/>
                  </a:cubicBezTo>
                  <a:cubicBezTo>
                    <a:pt x="12392" y="44593"/>
                    <a:pt x="12807" y="44582"/>
                    <a:pt x="13222" y="44560"/>
                  </a:cubicBezTo>
                  <a:cubicBezTo>
                    <a:pt x="22007" y="44013"/>
                    <a:pt x="29788" y="39028"/>
                    <a:pt x="37873" y="35502"/>
                  </a:cubicBezTo>
                  <a:cubicBezTo>
                    <a:pt x="47730" y="31217"/>
                    <a:pt x="58360" y="29022"/>
                    <a:pt x="69071" y="29022"/>
                  </a:cubicBezTo>
                  <a:cubicBezTo>
                    <a:pt x="71274" y="29022"/>
                    <a:pt x="73481" y="29115"/>
                    <a:pt x="75685" y="29302"/>
                  </a:cubicBezTo>
                  <a:cubicBezTo>
                    <a:pt x="83348" y="29976"/>
                    <a:pt x="90990" y="31777"/>
                    <a:pt x="98645" y="31777"/>
                  </a:cubicBezTo>
                  <a:cubicBezTo>
                    <a:pt x="100313" y="31777"/>
                    <a:pt x="101981" y="31691"/>
                    <a:pt x="103650" y="31490"/>
                  </a:cubicBezTo>
                  <a:cubicBezTo>
                    <a:pt x="115929" y="30031"/>
                    <a:pt x="127176" y="21824"/>
                    <a:pt x="132343" y="10578"/>
                  </a:cubicBezTo>
                  <a:cubicBezTo>
                    <a:pt x="133863" y="7204"/>
                    <a:pt x="134866" y="3648"/>
                    <a:pt x="135291" y="0"/>
                  </a:cubicBezTo>
                  <a:close/>
                </a:path>
              </a:pathLst>
            </a:custGeom>
            <a:solidFill>
              <a:schemeClr val="lt1"/>
            </a:solidFill>
            <a:ln>
              <a:noFill/>
            </a:ln>
            <a:effectLst>
              <a:outerShdw blurRad="100013" dist="47625" dir="5400000" algn="bl" rotWithShape="0">
                <a:schemeClr val="dk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90"/>
          <p:cNvGrpSpPr/>
          <p:nvPr/>
        </p:nvGrpSpPr>
        <p:grpSpPr>
          <a:xfrm>
            <a:off x="138905" y="540000"/>
            <a:ext cx="277421" cy="281299"/>
            <a:chOff x="825500" y="1074025"/>
            <a:chExt cx="323750" cy="328275"/>
          </a:xfrm>
        </p:grpSpPr>
        <p:sp>
          <p:nvSpPr>
            <p:cNvPr id="1417" name="Google Shape;1417;p90"/>
            <p:cNvSpPr/>
            <p:nvPr/>
          </p:nvSpPr>
          <p:spPr>
            <a:xfrm>
              <a:off x="956200" y="1074025"/>
              <a:ext cx="103375" cy="164150"/>
            </a:xfrm>
            <a:custGeom>
              <a:avLst/>
              <a:gdLst/>
              <a:ahLst/>
              <a:cxnLst/>
              <a:rect l="l" t="t" r="r" b="b"/>
              <a:pathLst>
                <a:path w="4135" h="6566" extrusionOk="0">
                  <a:moveTo>
                    <a:pt x="3770" y="3161"/>
                  </a:moveTo>
                  <a:cubicBezTo>
                    <a:pt x="3375" y="4894"/>
                    <a:pt x="1217" y="6566"/>
                    <a:pt x="1217" y="6566"/>
                  </a:cubicBezTo>
                  <a:cubicBezTo>
                    <a:pt x="1217" y="6566"/>
                    <a:pt x="1" y="4134"/>
                    <a:pt x="426" y="2401"/>
                  </a:cubicBezTo>
                  <a:cubicBezTo>
                    <a:pt x="791" y="638"/>
                    <a:pt x="1764" y="0"/>
                    <a:pt x="2676" y="213"/>
                  </a:cubicBezTo>
                  <a:cubicBezTo>
                    <a:pt x="3588" y="395"/>
                    <a:pt x="4135" y="1368"/>
                    <a:pt x="3770" y="316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0"/>
            <p:cNvSpPr/>
            <p:nvPr/>
          </p:nvSpPr>
          <p:spPr>
            <a:xfrm>
              <a:off x="850575" y="1109725"/>
              <a:ext cx="136050" cy="128450"/>
            </a:xfrm>
            <a:custGeom>
              <a:avLst/>
              <a:gdLst/>
              <a:ahLst/>
              <a:cxnLst/>
              <a:rect l="l" t="t" r="r" b="b"/>
              <a:pathLst>
                <a:path w="5442" h="5138" extrusionOk="0">
                  <a:moveTo>
                    <a:pt x="3740" y="1217"/>
                  </a:moveTo>
                  <a:cubicBezTo>
                    <a:pt x="5077" y="2432"/>
                    <a:pt x="5442" y="5138"/>
                    <a:pt x="5442" y="5138"/>
                  </a:cubicBezTo>
                  <a:cubicBezTo>
                    <a:pt x="5442" y="5138"/>
                    <a:pt x="2737" y="4955"/>
                    <a:pt x="1430" y="3739"/>
                  </a:cubicBezTo>
                  <a:cubicBezTo>
                    <a:pt x="92" y="2524"/>
                    <a:pt x="1" y="1368"/>
                    <a:pt x="670" y="700"/>
                  </a:cubicBezTo>
                  <a:cubicBezTo>
                    <a:pt x="1308" y="1"/>
                    <a:pt x="2402" y="1"/>
                    <a:pt x="3740" y="121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0"/>
            <p:cNvSpPr/>
            <p:nvPr/>
          </p:nvSpPr>
          <p:spPr>
            <a:xfrm>
              <a:off x="825500" y="1212325"/>
              <a:ext cx="161900" cy="109450"/>
            </a:xfrm>
            <a:custGeom>
              <a:avLst/>
              <a:gdLst/>
              <a:ahLst/>
              <a:cxnLst/>
              <a:rect l="l" t="t" r="r" b="b"/>
              <a:pathLst>
                <a:path w="6476" h="4378" extrusionOk="0">
                  <a:moveTo>
                    <a:pt x="2220" y="547"/>
                  </a:moveTo>
                  <a:cubicBezTo>
                    <a:pt x="3952" y="0"/>
                    <a:pt x="6475" y="1034"/>
                    <a:pt x="6475" y="1034"/>
                  </a:cubicBezTo>
                  <a:cubicBezTo>
                    <a:pt x="6475" y="1034"/>
                    <a:pt x="4955" y="3283"/>
                    <a:pt x="3253" y="3860"/>
                  </a:cubicBezTo>
                  <a:cubicBezTo>
                    <a:pt x="1551" y="4377"/>
                    <a:pt x="518" y="3891"/>
                    <a:pt x="244" y="2979"/>
                  </a:cubicBezTo>
                  <a:cubicBezTo>
                    <a:pt x="1" y="2067"/>
                    <a:pt x="487" y="1064"/>
                    <a:pt x="2220" y="547"/>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0"/>
            <p:cNvSpPr/>
            <p:nvPr/>
          </p:nvSpPr>
          <p:spPr>
            <a:xfrm>
              <a:off x="913650" y="1238150"/>
              <a:ext cx="103375" cy="164150"/>
            </a:xfrm>
            <a:custGeom>
              <a:avLst/>
              <a:gdLst/>
              <a:ahLst/>
              <a:cxnLst/>
              <a:rect l="l" t="t" r="r" b="b"/>
              <a:pathLst>
                <a:path w="4135" h="6566" extrusionOk="0">
                  <a:moveTo>
                    <a:pt x="366" y="3435"/>
                  </a:moveTo>
                  <a:cubicBezTo>
                    <a:pt x="761" y="1672"/>
                    <a:pt x="2919" y="1"/>
                    <a:pt x="2919" y="1"/>
                  </a:cubicBezTo>
                  <a:cubicBezTo>
                    <a:pt x="2919" y="1"/>
                    <a:pt x="4135" y="2432"/>
                    <a:pt x="3709" y="4195"/>
                  </a:cubicBezTo>
                  <a:cubicBezTo>
                    <a:pt x="3344" y="5928"/>
                    <a:pt x="2372" y="6566"/>
                    <a:pt x="1460" y="6353"/>
                  </a:cubicBezTo>
                  <a:cubicBezTo>
                    <a:pt x="548" y="6171"/>
                    <a:pt x="1" y="5198"/>
                    <a:pt x="366" y="3435"/>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0"/>
            <p:cNvSpPr/>
            <p:nvPr/>
          </p:nvSpPr>
          <p:spPr>
            <a:xfrm>
              <a:off x="986600" y="1238150"/>
              <a:ext cx="136050" cy="128450"/>
            </a:xfrm>
            <a:custGeom>
              <a:avLst/>
              <a:gdLst/>
              <a:ahLst/>
              <a:cxnLst/>
              <a:rect l="l" t="t" r="r" b="b"/>
              <a:pathLst>
                <a:path w="5442" h="5138" extrusionOk="0">
                  <a:moveTo>
                    <a:pt x="1703" y="3922"/>
                  </a:moveTo>
                  <a:cubicBezTo>
                    <a:pt x="396" y="2706"/>
                    <a:pt x="1" y="1"/>
                    <a:pt x="1" y="1"/>
                  </a:cubicBezTo>
                  <a:cubicBezTo>
                    <a:pt x="1" y="1"/>
                    <a:pt x="2706" y="183"/>
                    <a:pt x="4043" y="1399"/>
                  </a:cubicBezTo>
                  <a:cubicBezTo>
                    <a:pt x="5350" y="2615"/>
                    <a:pt x="5442" y="3770"/>
                    <a:pt x="4803" y="4438"/>
                  </a:cubicBezTo>
                  <a:cubicBezTo>
                    <a:pt x="4135" y="5137"/>
                    <a:pt x="3040" y="5137"/>
                    <a:pt x="1703" y="3922"/>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0"/>
            <p:cNvSpPr/>
            <p:nvPr/>
          </p:nvSpPr>
          <p:spPr>
            <a:xfrm>
              <a:off x="986600" y="1154575"/>
              <a:ext cx="162650" cy="109425"/>
            </a:xfrm>
            <a:custGeom>
              <a:avLst/>
              <a:gdLst/>
              <a:ahLst/>
              <a:cxnLst/>
              <a:rect l="l" t="t" r="r" b="b"/>
              <a:pathLst>
                <a:path w="6506" h="4377" extrusionOk="0">
                  <a:moveTo>
                    <a:pt x="4256" y="3830"/>
                  </a:moveTo>
                  <a:cubicBezTo>
                    <a:pt x="2554" y="4377"/>
                    <a:pt x="1" y="3344"/>
                    <a:pt x="1" y="3344"/>
                  </a:cubicBezTo>
                  <a:cubicBezTo>
                    <a:pt x="1" y="3344"/>
                    <a:pt x="1521" y="1094"/>
                    <a:pt x="3223" y="517"/>
                  </a:cubicBezTo>
                  <a:cubicBezTo>
                    <a:pt x="4955" y="0"/>
                    <a:pt x="5958" y="486"/>
                    <a:pt x="6232" y="1398"/>
                  </a:cubicBezTo>
                  <a:cubicBezTo>
                    <a:pt x="6505" y="2310"/>
                    <a:pt x="5958" y="3313"/>
                    <a:pt x="4256" y="383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0"/>
            <p:cNvSpPr/>
            <p:nvPr/>
          </p:nvSpPr>
          <p:spPr>
            <a:xfrm>
              <a:off x="943300" y="1191050"/>
              <a:ext cx="88925" cy="89675"/>
            </a:xfrm>
            <a:custGeom>
              <a:avLst/>
              <a:gdLst/>
              <a:ahLst/>
              <a:cxnLst/>
              <a:rect l="l" t="t" r="r" b="b"/>
              <a:pathLst>
                <a:path w="3557" h="3587" extrusionOk="0">
                  <a:moveTo>
                    <a:pt x="3374" y="2158"/>
                  </a:moveTo>
                  <a:cubicBezTo>
                    <a:pt x="3192" y="3040"/>
                    <a:pt x="2310" y="3587"/>
                    <a:pt x="1429" y="3374"/>
                  </a:cubicBezTo>
                  <a:cubicBezTo>
                    <a:pt x="547" y="3192"/>
                    <a:pt x="0" y="2310"/>
                    <a:pt x="213" y="1429"/>
                  </a:cubicBezTo>
                  <a:cubicBezTo>
                    <a:pt x="395" y="547"/>
                    <a:pt x="1277" y="0"/>
                    <a:pt x="2158" y="213"/>
                  </a:cubicBezTo>
                  <a:cubicBezTo>
                    <a:pt x="3009" y="456"/>
                    <a:pt x="3557" y="1277"/>
                    <a:pt x="3374" y="2158"/>
                  </a:cubicBezTo>
                  <a:close/>
                </a:path>
              </a:pathLst>
            </a:cu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24"/>
        <p:cNvGrpSpPr/>
        <p:nvPr/>
      </p:nvGrpSpPr>
      <p:grpSpPr>
        <a:xfrm>
          <a:off x="0" y="0"/>
          <a:ext cx="0" cy="0"/>
          <a:chOff x="0" y="0"/>
          <a:chExt cx="0" cy="0"/>
        </a:xfrm>
      </p:grpSpPr>
      <p:sp>
        <p:nvSpPr>
          <p:cNvPr id="1425" name="Google Shape;1425;p91"/>
          <p:cNvSpPr txBox="1">
            <a:spLocks noGrp="1"/>
          </p:cNvSpPr>
          <p:nvPr>
            <p:ph type="body" idx="1"/>
          </p:nvPr>
        </p:nvSpPr>
        <p:spPr>
          <a:xfrm>
            <a:off x="3878700" y="1743300"/>
            <a:ext cx="4545300" cy="2381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1426" name="Google Shape;1426;p91"/>
          <p:cNvSpPr txBox="1">
            <a:spLocks noGrp="1"/>
          </p:cNvSpPr>
          <p:nvPr>
            <p:ph type="title"/>
          </p:nvPr>
        </p:nvSpPr>
        <p:spPr>
          <a:xfrm>
            <a:off x="3878550" y="540000"/>
            <a:ext cx="4545300" cy="1339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7" name="Google Shape;1427;p91"/>
          <p:cNvSpPr/>
          <p:nvPr/>
        </p:nvSpPr>
        <p:spPr>
          <a:xfrm rot="1201544">
            <a:off x="-119498" y="-712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1"/>
          <p:cNvSpPr/>
          <p:nvPr/>
        </p:nvSpPr>
        <p:spPr>
          <a:xfrm>
            <a:off x="1053153" y="-221575"/>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9" name="Google Shape;1429;p91"/>
          <p:cNvGrpSpPr/>
          <p:nvPr/>
        </p:nvGrpSpPr>
        <p:grpSpPr>
          <a:xfrm>
            <a:off x="6743952" y="4077813"/>
            <a:ext cx="2476250" cy="1141875"/>
            <a:chOff x="4881825" y="4016125"/>
            <a:chExt cx="2476250" cy="1141875"/>
          </a:xfrm>
        </p:grpSpPr>
        <p:sp>
          <p:nvSpPr>
            <p:cNvPr id="1430" name="Google Shape;1430;p91"/>
            <p:cNvSpPr/>
            <p:nvPr/>
          </p:nvSpPr>
          <p:spPr>
            <a:xfrm>
              <a:off x="4881825" y="4562900"/>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1"/>
            <p:cNvSpPr/>
            <p:nvPr/>
          </p:nvSpPr>
          <p:spPr>
            <a:xfrm>
              <a:off x="4884625" y="4598450"/>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1"/>
            <p:cNvSpPr/>
            <p:nvPr/>
          </p:nvSpPr>
          <p:spPr>
            <a:xfrm>
              <a:off x="5783550" y="4160350"/>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1"/>
            <p:cNvSpPr/>
            <p:nvPr/>
          </p:nvSpPr>
          <p:spPr>
            <a:xfrm>
              <a:off x="5784250" y="4163150"/>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1"/>
            <p:cNvSpPr/>
            <p:nvPr/>
          </p:nvSpPr>
          <p:spPr>
            <a:xfrm>
              <a:off x="5446100" y="4484500"/>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1"/>
            <p:cNvSpPr/>
            <p:nvPr/>
          </p:nvSpPr>
          <p:spPr>
            <a:xfrm>
              <a:off x="5713550" y="4760800"/>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1"/>
            <p:cNvSpPr/>
            <p:nvPr/>
          </p:nvSpPr>
          <p:spPr>
            <a:xfrm>
              <a:off x="6221800" y="4016125"/>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1"/>
            <p:cNvSpPr/>
            <p:nvPr/>
          </p:nvSpPr>
          <p:spPr>
            <a:xfrm>
              <a:off x="6307225" y="4098050"/>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1"/>
            <p:cNvSpPr/>
            <p:nvPr/>
          </p:nvSpPr>
          <p:spPr>
            <a:xfrm>
              <a:off x="6476650" y="4268875"/>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1"/>
            <p:cNvSpPr/>
            <p:nvPr/>
          </p:nvSpPr>
          <p:spPr>
            <a:xfrm>
              <a:off x="6700675" y="4508125"/>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0"/>
        <p:cNvGrpSpPr/>
        <p:nvPr/>
      </p:nvGrpSpPr>
      <p:grpSpPr>
        <a:xfrm>
          <a:off x="0" y="0"/>
          <a:ext cx="0" cy="0"/>
          <a:chOff x="0" y="0"/>
          <a:chExt cx="0" cy="0"/>
        </a:xfrm>
      </p:grpSpPr>
      <p:sp>
        <p:nvSpPr>
          <p:cNvPr id="1441" name="Google Shape;1441;p92"/>
          <p:cNvSpPr txBox="1">
            <a:spLocks noGrp="1"/>
          </p:cNvSpPr>
          <p:nvPr>
            <p:ph type="title"/>
          </p:nvPr>
        </p:nvSpPr>
        <p:spPr>
          <a:xfrm>
            <a:off x="4347650" y="961275"/>
            <a:ext cx="4066800" cy="289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42"/>
        <p:cNvGrpSpPr/>
        <p:nvPr/>
      </p:nvGrpSpPr>
      <p:grpSpPr>
        <a:xfrm>
          <a:off x="0" y="0"/>
          <a:ext cx="0" cy="0"/>
          <a:chOff x="0" y="0"/>
          <a:chExt cx="0" cy="0"/>
        </a:xfrm>
      </p:grpSpPr>
      <p:sp>
        <p:nvSpPr>
          <p:cNvPr id="1443" name="Google Shape;1443;p93"/>
          <p:cNvSpPr txBox="1">
            <a:spLocks noGrp="1"/>
          </p:cNvSpPr>
          <p:nvPr>
            <p:ph type="title"/>
          </p:nvPr>
        </p:nvSpPr>
        <p:spPr>
          <a:xfrm>
            <a:off x="1020700" y="1252680"/>
            <a:ext cx="3894600" cy="67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4" name="Google Shape;1444;p93"/>
          <p:cNvSpPr txBox="1">
            <a:spLocks noGrp="1"/>
          </p:cNvSpPr>
          <p:nvPr>
            <p:ph type="subTitle" idx="1"/>
          </p:nvPr>
        </p:nvSpPr>
        <p:spPr>
          <a:xfrm>
            <a:off x="1020850" y="2121292"/>
            <a:ext cx="3894600" cy="17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45" name="Google Shape;1445;p93"/>
          <p:cNvGrpSpPr/>
          <p:nvPr/>
        </p:nvGrpSpPr>
        <p:grpSpPr>
          <a:xfrm>
            <a:off x="-756227" y="4156315"/>
            <a:ext cx="5182143" cy="1034046"/>
            <a:chOff x="-969650" y="4469200"/>
            <a:chExt cx="3379291" cy="674305"/>
          </a:xfrm>
        </p:grpSpPr>
        <p:sp>
          <p:nvSpPr>
            <p:cNvPr id="1446" name="Google Shape;1446;p93"/>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3"/>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93"/>
          <p:cNvGrpSpPr/>
          <p:nvPr/>
        </p:nvGrpSpPr>
        <p:grpSpPr>
          <a:xfrm>
            <a:off x="384875" y="396025"/>
            <a:ext cx="670250" cy="671000"/>
            <a:chOff x="1274600" y="3495025"/>
            <a:chExt cx="670250" cy="671000"/>
          </a:xfrm>
        </p:grpSpPr>
        <p:sp>
          <p:nvSpPr>
            <p:cNvPr id="1449" name="Google Shape;1449;p93"/>
            <p:cNvSpPr/>
            <p:nvPr/>
          </p:nvSpPr>
          <p:spPr>
            <a:xfrm>
              <a:off x="1274600" y="3495025"/>
              <a:ext cx="670250" cy="671000"/>
            </a:xfrm>
            <a:custGeom>
              <a:avLst/>
              <a:gdLst/>
              <a:ahLst/>
              <a:cxnLst/>
              <a:rect l="l" t="t" r="r" b="b"/>
              <a:pathLst>
                <a:path w="26810" h="26840" extrusionOk="0">
                  <a:moveTo>
                    <a:pt x="18360" y="13405"/>
                  </a:moveTo>
                  <a:cubicBezTo>
                    <a:pt x="22524" y="12615"/>
                    <a:pt x="26810" y="11125"/>
                    <a:pt x="25685" y="8329"/>
                  </a:cubicBezTo>
                  <a:cubicBezTo>
                    <a:pt x="24530" y="5563"/>
                    <a:pt x="20427" y="7538"/>
                    <a:pt x="16901" y="9909"/>
                  </a:cubicBezTo>
                  <a:cubicBezTo>
                    <a:pt x="19302" y="6414"/>
                    <a:pt x="21278" y="2310"/>
                    <a:pt x="18512" y="1125"/>
                  </a:cubicBezTo>
                  <a:cubicBezTo>
                    <a:pt x="15715" y="0"/>
                    <a:pt x="14196" y="4286"/>
                    <a:pt x="13405" y="8481"/>
                  </a:cubicBezTo>
                  <a:cubicBezTo>
                    <a:pt x="12615" y="4286"/>
                    <a:pt x="11126" y="0"/>
                    <a:pt x="8329" y="1125"/>
                  </a:cubicBezTo>
                  <a:cubicBezTo>
                    <a:pt x="5533" y="2280"/>
                    <a:pt x="7508" y="6383"/>
                    <a:pt x="9910" y="9909"/>
                  </a:cubicBezTo>
                  <a:cubicBezTo>
                    <a:pt x="6414" y="7538"/>
                    <a:pt x="2311" y="5563"/>
                    <a:pt x="1125" y="8329"/>
                  </a:cubicBezTo>
                  <a:cubicBezTo>
                    <a:pt x="1" y="11095"/>
                    <a:pt x="4287" y="12615"/>
                    <a:pt x="8481" y="13405"/>
                  </a:cubicBezTo>
                  <a:cubicBezTo>
                    <a:pt x="4287" y="14226"/>
                    <a:pt x="1" y="15685"/>
                    <a:pt x="1125" y="18511"/>
                  </a:cubicBezTo>
                  <a:cubicBezTo>
                    <a:pt x="2280" y="21277"/>
                    <a:pt x="6384" y="19302"/>
                    <a:pt x="9910" y="16900"/>
                  </a:cubicBezTo>
                  <a:cubicBezTo>
                    <a:pt x="7508" y="20396"/>
                    <a:pt x="5533" y="24499"/>
                    <a:pt x="8329" y="25685"/>
                  </a:cubicBezTo>
                  <a:cubicBezTo>
                    <a:pt x="11095" y="26840"/>
                    <a:pt x="12615" y="22524"/>
                    <a:pt x="13405" y="18359"/>
                  </a:cubicBezTo>
                  <a:cubicBezTo>
                    <a:pt x="14196" y="22524"/>
                    <a:pt x="15685" y="26840"/>
                    <a:pt x="18512" y="25685"/>
                  </a:cubicBezTo>
                  <a:cubicBezTo>
                    <a:pt x="21278" y="24560"/>
                    <a:pt x="19302" y="20457"/>
                    <a:pt x="16901" y="16900"/>
                  </a:cubicBezTo>
                  <a:cubicBezTo>
                    <a:pt x="20396" y="19302"/>
                    <a:pt x="24500" y="21277"/>
                    <a:pt x="25685" y="18511"/>
                  </a:cubicBezTo>
                  <a:cubicBezTo>
                    <a:pt x="26810" y="15685"/>
                    <a:pt x="22494" y="14226"/>
                    <a:pt x="18360" y="13405"/>
                  </a:cubicBez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3"/>
            <p:cNvSpPr/>
            <p:nvPr/>
          </p:nvSpPr>
          <p:spPr>
            <a:xfrm>
              <a:off x="1537525" y="3757950"/>
              <a:ext cx="144400" cy="144400"/>
            </a:xfrm>
            <a:custGeom>
              <a:avLst/>
              <a:gdLst/>
              <a:ahLst/>
              <a:cxnLst/>
              <a:rect l="l" t="t" r="r" b="b"/>
              <a:pathLst>
                <a:path w="5776" h="5776" extrusionOk="0">
                  <a:moveTo>
                    <a:pt x="2888" y="0"/>
                  </a:moveTo>
                  <a:cubicBezTo>
                    <a:pt x="2615" y="0"/>
                    <a:pt x="2463" y="213"/>
                    <a:pt x="2402" y="456"/>
                  </a:cubicBezTo>
                  <a:cubicBezTo>
                    <a:pt x="2290" y="299"/>
                    <a:pt x="2128" y="208"/>
                    <a:pt x="1965" y="208"/>
                  </a:cubicBezTo>
                  <a:cubicBezTo>
                    <a:pt x="1907" y="208"/>
                    <a:pt x="1850" y="220"/>
                    <a:pt x="1794" y="243"/>
                  </a:cubicBezTo>
                  <a:cubicBezTo>
                    <a:pt x="1520" y="335"/>
                    <a:pt x="1490" y="547"/>
                    <a:pt x="1520" y="851"/>
                  </a:cubicBezTo>
                  <a:cubicBezTo>
                    <a:pt x="1419" y="779"/>
                    <a:pt x="1310" y="741"/>
                    <a:pt x="1205" y="741"/>
                  </a:cubicBezTo>
                  <a:cubicBezTo>
                    <a:pt x="1089" y="741"/>
                    <a:pt x="977" y="786"/>
                    <a:pt x="882" y="882"/>
                  </a:cubicBezTo>
                  <a:cubicBezTo>
                    <a:pt x="700" y="1064"/>
                    <a:pt x="700" y="1307"/>
                    <a:pt x="852" y="1520"/>
                  </a:cubicBezTo>
                  <a:cubicBezTo>
                    <a:pt x="818" y="1516"/>
                    <a:pt x="784" y="1514"/>
                    <a:pt x="751" y="1514"/>
                  </a:cubicBezTo>
                  <a:cubicBezTo>
                    <a:pt x="520" y="1514"/>
                    <a:pt x="324" y="1607"/>
                    <a:pt x="244" y="1794"/>
                  </a:cubicBezTo>
                  <a:cubicBezTo>
                    <a:pt x="122" y="2067"/>
                    <a:pt x="244" y="2250"/>
                    <a:pt x="457" y="2402"/>
                  </a:cubicBezTo>
                  <a:cubicBezTo>
                    <a:pt x="183" y="2493"/>
                    <a:pt x="1" y="2645"/>
                    <a:pt x="1" y="2888"/>
                  </a:cubicBezTo>
                  <a:cubicBezTo>
                    <a:pt x="1" y="3161"/>
                    <a:pt x="183" y="3313"/>
                    <a:pt x="457" y="3405"/>
                  </a:cubicBezTo>
                  <a:cubicBezTo>
                    <a:pt x="244" y="3557"/>
                    <a:pt x="153" y="3769"/>
                    <a:pt x="244" y="4012"/>
                  </a:cubicBezTo>
                  <a:cubicBezTo>
                    <a:pt x="292" y="4182"/>
                    <a:pt x="456" y="4274"/>
                    <a:pt x="674" y="4274"/>
                  </a:cubicBezTo>
                  <a:cubicBezTo>
                    <a:pt x="730" y="4274"/>
                    <a:pt x="790" y="4268"/>
                    <a:pt x="852" y="4256"/>
                  </a:cubicBezTo>
                  <a:lnTo>
                    <a:pt x="852" y="4256"/>
                  </a:lnTo>
                  <a:cubicBezTo>
                    <a:pt x="700" y="4499"/>
                    <a:pt x="700" y="4712"/>
                    <a:pt x="882" y="4924"/>
                  </a:cubicBezTo>
                  <a:cubicBezTo>
                    <a:pt x="977" y="5020"/>
                    <a:pt x="1089" y="5065"/>
                    <a:pt x="1205" y="5065"/>
                  </a:cubicBezTo>
                  <a:cubicBezTo>
                    <a:pt x="1310" y="5065"/>
                    <a:pt x="1419" y="5027"/>
                    <a:pt x="1520" y="4955"/>
                  </a:cubicBezTo>
                  <a:lnTo>
                    <a:pt x="1520" y="4955"/>
                  </a:lnTo>
                  <a:cubicBezTo>
                    <a:pt x="1490" y="5228"/>
                    <a:pt x="1551" y="5441"/>
                    <a:pt x="1794" y="5563"/>
                  </a:cubicBezTo>
                  <a:cubicBezTo>
                    <a:pt x="1851" y="5595"/>
                    <a:pt x="1910" y="5610"/>
                    <a:pt x="1969" y="5610"/>
                  </a:cubicBezTo>
                  <a:cubicBezTo>
                    <a:pt x="2131" y="5610"/>
                    <a:pt x="2291" y="5497"/>
                    <a:pt x="2402" y="5319"/>
                  </a:cubicBezTo>
                  <a:cubicBezTo>
                    <a:pt x="2463" y="5593"/>
                    <a:pt x="2615" y="5775"/>
                    <a:pt x="2888" y="5775"/>
                  </a:cubicBezTo>
                  <a:cubicBezTo>
                    <a:pt x="3162" y="5775"/>
                    <a:pt x="3314" y="5593"/>
                    <a:pt x="3375" y="5319"/>
                  </a:cubicBezTo>
                  <a:cubicBezTo>
                    <a:pt x="3491" y="5505"/>
                    <a:pt x="3660" y="5585"/>
                    <a:pt x="3828" y="5585"/>
                  </a:cubicBezTo>
                  <a:cubicBezTo>
                    <a:pt x="3880" y="5585"/>
                    <a:pt x="3932" y="5577"/>
                    <a:pt x="3982" y="5563"/>
                  </a:cubicBezTo>
                  <a:cubicBezTo>
                    <a:pt x="4256" y="5441"/>
                    <a:pt x="4286" y="5259"/>
                    <a:pt x="4256" y="4955"/>
                  </a:cubicBezTo>
                  <a:lnTo>
                    <a:pt x="4256" y="4955"/>
                  </a:lnTo>
                  <a:cubicBezTo>
                    <a:pt x="4372" y="5027"/>
                    <a:pt x="4481" y="5065"/>
                    <a:pt x="4583" y="5065"/>
                  </a:cubicBezTo>
                  <a:cubicBezTo>
                    <a:pt x="4695" y="5065"/>
                    <a:pt x="4799" y="5020"/>
                    <a:pt x="4894" y="4924"/>
                  </a:cubicBezTo>
                  <a:cubicBezTo>
                    <a:pt x="5107" y="4712"/>
                    <a:pt x="5107" y="4499"/>
                    <a:pt x="4955" y="4256"/>
                  </a:cubicBezTo>
                  <a:lnTo>
                    <a:pt x="4955" y="4256"/>
                  </a:lnTo>
                  <a:cubicBezTo>
                    <a:pt x="5005" y="4268"/>
                    <a:pt x="5054" y="4274"/>
                    <a:pt x="5103" y="4274"/>
                  </a:cubicBezTo>
                  <a:cubicBezTo>
                    <a:pt x="5293" y="4274"/>
                    <a:pt x="5466" y="4182"/>
                    <a:pt x="5563" y="4012"/>
                  </a:cubicBezTo>
                  <a:cubicBezTo>
                    <a:pt x="5654" y="3739"/>
                    <a:pt x="5563" y="3557"/>
                    <a:pt x="5320" y="3405"/>
                  </a:cubicBezTo>
                  <a:cubicBezTo>
                    <a:pt x="5593" y="3313"/>
                    <a:pt x="5776" y="3161"/>
                    <a:pt x="5776" y="2888"/>
                  </a:cubicBezTo>
                  <a:cubicBezTo>
                    <a:pt x="5776" y="2645"/>
                    <a:pt x="5593" y="2493"/>
                    <a:pt x="5320" y="2402"/>
                  </a:cubicBezTo>
                  <a:cubicBezTo>
                    <a:pt x="5563" y="2250"/>
                    <a:pt x="5624" y="2037"/>
                    <a:pt x="5563" y="1794"/>
                  </a:cubicBezTo>
                  <a:cubicBezTo>
                    <a:pt x="5465" y="1573"/>
                    <a:pt x="5327" y="1511"/>
                    <a:pt x="5119" y="1511"/>
                  </a:cubicBezTo>
                  <a:cubicBezTo>
                    <a:pt x="5068" y="1511"/>
                    <a:pt x="5014" y="1514"/>
                    <a:pt x="4955" y="1520"/>
                  </a:cubicBezTo>
                  <a:cubicBezTo>
                    <a:pt x="5107" y="1307"/>
                    <a:pt x="5107" y="1064"/>
                    <a:pt x="4894" y="882"/>
                  </a:cubicBezTo>
                  <a:cubicBezTo>
                    <a:pt x="4799" y="786"/>
                    <a:pt x="4695" y="741"/>
                    <a:pt x="4583" y="741"/>
                  </a:cubicBezTo>
                  <a:cubicBezTo>
                    <a:pt x="4481" y="741"/>
                    <a:pt x="4372" y="779"/>
                    <a:pt x="4256" y="851"/>
                  </a:cubicBezTo>
                  <a:cubicBezTo>
                    <a:pt x="4286" y="578"/>
                    <a:pt x="4226" y="335"/>
                    <a:pt x="3982" y="243"/>
                  </a:cubicBezTo>
                  <a:cubicBezTo>
                    <a:pt x="3916" y="210"/>
                    <a:pt x="3852" y="195"/>
                    <a:pt x="3791" y="195"/>
                  </a:cubicBezTo>
                  <a:cubicBezTo>
                    <a:pt x="3628" y="195"/>
                    <a:pt x="3485" y="302"/>
                    <a:pt x="3375" y="456"/>
                  </a:cubicBezTo>
                  <a:cubicBezTo>
                    <a:pt x="3314" y="213"/>
                    <a:pt x="3162" y="0"/>
                    <a:pt x="2888" y="0"/>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51"/>
        <p:cNvGrpSpPr/>
        <p:nvPr/>
      </p:nvGrpSpPr>
      <p:grpSpPr>
        <a:xfrm>
          <a:off x="0" y="0"/>
          <a:ext cx="0" cy="0"/>
          <a:chOff x="0" y="0"/>
          <a:chExt cx="0" cy="0"/>
        </a:xfrm>
      </p:grpSpPr>
      <p:sp>
        <p:nvSpPr>
          <p:cNvPr id="1452" name="Google Shape;1452;p94"/>
          <p:cNvSpPr txBox="1">
            <a:spLocks noGrp="1"/>
          </p:cNvSpPr>
          <p:nvPr>
            <p:ph type="title"/>
          </p:nvPr>
        </p:nvSpPr>
        <p:spPr>
          <a:xfrm>
            <a:off x="5444700" y="1843618"/>
            <a:ext cx="2979300" cy="144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53"/>
        <p:cNvGrpSpPr/>
        <p:nvPr/>
      </p:nvGrpSpPr>
      <p:grpSpPr>
        <a:xfrm>
          <a:off x="0" y="0"/>
          <a:ext cx="0" cy="0"/>
          <a:chOff x="0" y="0"/>
          <a:chExt cx="0" cy="0"/>
        </a:xfrm>
      </p:grpSpPr>
      <p:sp>
        <p:nvSpPr>
          <p:cNvPr id="1454" name="Google Shape;1454;p95"/>
          <p:cNvSpPr txBox="1">
            <a:spLocks noGrp="1"/>
          </p:cNvSpPr>
          <p:nvPr>
            <p:ph type="title" hasCustomPrompt="1"/>
          </p:nvPr>
        </p:nvSpPr>
        <p:spPr>
          <a:xfrm>
            <a:off x="727775" y="1117886"/>
            <a:ext cx="4542900" cy="13608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000">
                <a:solidFill>
                  <a:schemeClr val="dk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455" name="Google Shape;1455;p95"/>
          <p:cNvSpPr txBox="1">
            <a:spLocks noGrp="1"/>
          </p:cNvSpPr>
          <p:nvPr>
            <p:ph type="subTitle" idx="1"/>
          </p:nvPr>
        </p:nvSpPr>
        <p:spPr>
          <a:xfrm>
            <a:off x="727775" y="2652845"/>
            <a:ext cx="4098900" cy="4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6"/>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57"/>
        <p:cNvGrpSpPr/>
        <p:nvPr/>
      </p:nvGrpSpPr>
      <p:grpSpPr>
        <a:xfrm>
          <a:off x="0" y="0"/>
          <a:ext cx="0" cy="0"/>
          <a:chOff x="0" y="0"/>
          <a:chExt cx="0" cy="0"/>
        </a:xfrm>
      </p:grpSpPr>
      <p:sp>
        <p:nvSpPr>
          <p:cNvPr id="1458" name="Google Shape;1458;p97"/>
          <p:cNvSpPr txBox="1">
            <a:spLocks noGrp="1"/>
          </p:cNvSpPr>
          <p:nvPr>
            <p:ph type="title"/>
          </p:nvPr>
        </p:nvSpPr>
        <p:spPr>
          <a:xfrm>
            <a:off x="2543378"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59" name="Google Shape;1459;p97"/>
          <p:cNvSpPr txBox="1">
            <a:spLocks noGrp="1"/>
          </p:cNvSpPr>
          <p:nvPr>
            <p:ph type="title" idx="2" hasCustomPrompt="1"/>
          </p:nvPr>
        </p:nvSpPr>
        <p:spPr>
          <a:xfrm>
            <a:off x="3317078"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60" name="Google Shape;1460;p97"/>
          <p:cNvSpPr txBox="1">
            <a:spLocks noGrp="1"/>
          </p:cNvSpPr>
          <p:nvPr>
            <p:ph type="subTitle" idx="1"/>
          </p:nvPr>
        </p:nvSpPr>
        <p:spPr>
          <a:xfrm>
            <a:off x="2543378" y="2373232"/>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61" name="Google Shape;1461;p97"/>
          <p:cNvSpPr txBox="1">
            <a:spLocks noGrp="1"/>
          </p:cNvSpPr>
          <p:nvPr>
            <p:ph type="title" idx="3"/>
          </p:nvPr>
        </p:nvSpPr>
        <p:spPr>
          <a:xfrm>
            <a:off x="5600731" y="1786700"/>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62" name="Google Shape;1462;p97"/>
          <p:cNvSpPr txBox="1">
            <a:spLocks noGrp="1"/>
          </p:cNvSpPr>
          <p:nvPr>
            <p:ph type="title" idx="4" hasCustomPrompt="1"/>
          </p:nvPr>
        </p:nvSpPr>
        <p:spPr>
          <a:xfrm>
            <a:off x="6374431" y="1212477"/>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63" name="Google Shape;1463;p97"/>
          <p:cNvSpPr txBox="1">
            <a:spLocks noGrp="1"/>
          </p:cNvSpPr>
          <p:nvPr>
            <p:ph type="subTitle" idx="5"/>
          </p:nvPr>
        </p:nvSpPr>
        <p:spPr>
          <a:xfrm>
            <a:off x="5600731" y="2373226"/>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64" name="Google Shape;1464;p97"/>
          <p:cNvSpPr txBox="1">
            <a:spLocks noGrp="1"/>
          </p:cNvSpPr>
          <p:nvPr>
            <p:ph type="title" idx="6"/>
          </p:nvPr>
        </p:nvSpPr>
        <p:spPr>
          <a:xfrm>
            <a:off x="2543378"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65" name="Google Shape;1465;p97"/>
          <p:cNvSpPr txBox="1">
            <a:spLocks noGrp="1"/>
          </p:cNvSpPr>
          <p:nvPr>
            <p:ph type="title" idx="7" hasCustomPrompt="1"/>
          </p:nvPr>
        </p:nvSpPr>
        <p:spPr>
          <a:xfrm>
            <a:off x="3317078"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66" name="Google Shape;1466;p97"/>
          <p:cNvSpPr txBox="1">
            <a:spLocks noGrp="1"/>
          </p:cNvSpPr>
          <p:nvPr>
            <p:ph type="subTitle" idx="8"/>
          </p:nvPr>
        </p:nvSpPr>
        <p:spPr>
          <a:xfrm>
            <a:off x="2543378"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67" name="Google Shape;1467;p97"/>
          <p:cNvSpPr txBox="1">
            <a:spLocks noGrp="1"/>
          </p:cNvSpPr>
          <p:nvPr>
            <p:ph type="title" idx="9"/>
          </p:nvPr>
        </p:nvSpPr>
        <p:spPr>
          <a:xfrm>
            <a:off x="5600731" y="3532175"/>
            <a:ext cx="2822700" cy="43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000"/>
              <a:buNone/>
              <a:defRPr sz="2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68" name="Google Shape;1468;p97"/>
          <p:cNvSpPr txBox="1">
            <a:spLocks noGrp="1"/>
          </p:cNvSpPr>
          <p:nvPr>
            <p:ph type="title" idx="13" hasCustomPrompt="1"/>
          </p:nvPr>
        </p:nvSpPr>
        <p:spPr>
          <a:xfrm>
            <a:off x="6374431" y="2958000"/>
            <a:ext cx="12753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69" name="Google Shape;1469;p97"/>
          <p:cNvSpPr txBox="1">
            <a:spLocks noGrp="1"/>
          </p:cNvSpPr>
          <p:nvPr>
            <p:ph type="subTitle" idx="14"/>
          </p:nvPr>
        </p:nvSpPr>
        <p:spPr>
          <a:xfrm>
            <a:off x="5600731" y="4118700"/>
            <a:ext cx="2822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0" name="Google Shape;1470;p97"/>
          <p:cNvSpPr txBox="1">
            <a:spLocks noGrp="1"/>
          </p:cNvSpPr>
          <p:nvPr>
            <p:ph type="title" idx="15"/>
          </p:nvPr>
        </p:nvSpPr>
        <p:spPr>
          <a:xfrm>
            <a:off x="2543375" y="466550"/>
            <a:ext cx="588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71"/>
        <p:cNvGrpSpPr/>
        <p:nvPr/>
      </p:nvGrpSpPr>
      <p:grpSpPr>
        <a:xfrm>
          <a:off x="0" y="0"/>
          <a:ext cx="0" cy="0"/>
          <a:chOff x="0" y="0"/>
          <a:chExt cx="0" cy="0"/>
        </a:xfrm>
      </p:grpSpPr>
      <p:sp>
        <p:nvSpPr>
          <p:cNvPr id="1472" name="Google Shape;1472;p98"/>
          <p:cNvSpPr txBox="1">
            <a:spLocks noGrp="1"/>
          </p:cNvSpPr>
          <p:nvPr>
            <p:ph type="title"/>
          </p:nvPr>
        </p:nvSpPr>
        <p:spPr>
          <a:xfrm>
            <a:off x="5617198" y="2999250"/>
            <a:ext cx="2806800" cy="5319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25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73" name="Google Shape;1473;p98"/>
          <p:cNvSpPr txBox="1">
            <a:spLocks noGrp="1"/>
          </p:cNvSpPr>
          <p:nvPr>
            <p:ph type="subTitle" idx="1"/>
          </p:nvPr>
        </p:nvSpPr>
        <p:spPr>
          <a:xfrm>
            <a:off x="4062598" y="997202"/>
            <a:ext cx="4361400" cy="198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474" name="Google Shape;1474;p98"/>
          <p:cNvGrpSpPr/>
          <p:nvPr/>
        </p:nvGrpSpPr>
        <p:grpSpPr>
          <a:xfrm rot="560788" flipH="1">
            <a:off x="8252610" y="276059"/>
            <a:ext cx="449640" cy="449640"/>
            <a:chOff x="1455618" y="1674938"/>
            <a:chExt cx="449651" cy="449651"/>
          </a:xfrm>
        </p:grpSpPr>
        <p:sp>
          <p:nvSpPr>
            <p:cNvPr id="1475" name="Google Shape;1475;p98"/>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8"/>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98"/>
          <p:cNvGrpSpPr/>
          <p:nvPr/>
        </p:nvGrpSpPr>
        <p:grpSpPr>
          <a:xfrm>
            <a:off x="7181125" y="4343238"/>
            <a:ext cx="514475" cy="520550"/>
            <a:chOff x="719125" y="4242750"/>
            <a:chExt cx="514475" cy="520550"/>
          </a:xfrm>
        </p:grpSpPr>
        <p:sp>
          <p:nvSpPr>
            <p:cNvPr id="1478" name="Google Shape;1478;p98"/>
            <p:cNvSpPr/>
            <p:nvPr/>
          </p:nvSpPr>
          <p:spPr>
            <a:xfrm>
              <a:off x="928100" y="4242750"/>
              <a:ext cx="164150" cy="259900"/>
            </a:xfrm>
            <a:custGeom>
              <a:avLst/>
              <a:gdLst/>
              <a:ahLst/>
              <a:cxnLst/>
              <a:rect l="l" t="t" r="r" b="b"/>
              <a:pathLst>
                <a:path w="6566" h="10396" extrusionOk="0">
                  <a:moveTo>
                    <a:pt x="5927" y="4986"/>
                  </a:moveTo>
                  <a:cubicBezTo>
                    <a:pt x="5259" y="7752"/>
                    <a:pt x="1885" y="10396"/>
                    <a:pt x="1885" y="10396"/>
                  </a:cubicBezTo>
                  <a:cubicBezTo>
                    <a:pt x="1885" y="10396"/>
                    <a:pt x="0" y="6566"/>
                    <a:pt x="608" y="3770"/>
                  </a:cubicBezTo>
                  <a:cubicBezTo>
                    <a:pt x="1247" y="973"/>
                    <a:pt x="2675" y="1"/>
                    <a:pt x="4165" y="305"/>
                  </a:cubicBezTo>
                  <a:cubicBezTo>
                    <a:pt x="5654" y="669"/>
                    <a:pt x="6566" y="2189"/>
                    <a:pt x="5927" y="498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8"/>
            <p:cNvSpPr/>
            <p:nvPr/>
          </p:nvSpPr>
          <p:spPr>
            <a:xfrm>
              <a:off x="761675" y="4299750"/>
              <a:ext cx="214325" cy="202900"/>
            </a:xfrm>
            <a:custGeom>
              <a:avLst/>
              <a:gdLst/>
              <a:ahLst/>
              <a:cxnLst/>
              <a:rect l="l" t="t" r="r" b="b"/>
              <a:pathLst>
                <a:path w="8573" h="8116" extrusionOk="0">
                  <a:moveTo>
                    <a:pt x="5867" y="1946"/>
                  </a:moveTo>
                  <a:cubicBezTo>
                    <a:pt x="7964" y="3861"/>
                    <a:pt x="8572" y="8116"/>
                    <a:pt x="8572" y="8116"/>
                  </a:cubicBezTo>
                  <a:cubicBezTo>
                    <a:pt x="8572" y="8116"/>
                    <a:pt x="4286" y="7873"/>
                    <a:pt x="2189" y="5927"/>
                  </a:cubicBezTo>
                  <a:cubicBezTo>
                    <a:pt x="92" y="3982"/>
                    <a:pt x="1" y="2250"/>
                    <a:pt x="973" y="1125"/>
                  </a:cubicBezTo>
                  <a:cubicBezTo>
                    <a:pt x="2007" y="31"/>
                    <a:pt x="3800" y="0"/>
                    <a:pt x="5867" y="1946"/>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8"/>
            <p:cNvSpPr/>
            <p:nvPr/>
          </p:nvSpPr>
          <p:spPr>
            <a:xfrm>
              <a:off x="719125" y="4463125"/>
              <a:ext cx="256875" cy="171000"/>
            </a:xfrm>
            <a:custGeom>
              <a:avLst/>
              <a:gdLst/>
              <a:ahLst/>
              <a:cxnLst/>
              <a:rect l="l" t="t" r="r" b="b"/>
              <a:pathLst>
                <a:path w="10275" h="6840" extrusionOk="0">
                  <a:moveTo>
                    <a:pt x="3557" y="821"/>
                  </a:moveTo>
                  <a:cubicBezTo>
                    <a:pt x="6292" y="0"/>
                    <a:pt x="10274" y="1581"/>
                    <a:pt x="10274" y="1581"/>
                  </a:cubicBezTo>
                  <a:cubicBezTo>
                    <a:pt x="10274" y="1581"/>
                    <a:pt x="7903" y="5168"/>
                    <a:pt x="5198" y="5988"/>
                  </a:cubicBezTo>
                  <a:cubicBezTo>
                    <a:pt x="2463" y="6839"/>
                    <a:pt x="852" y="6079"/>
                    <a:pt x="456" y="4620"/>
                  </a:cubicBezTo>
                  <a:cubicBezTo>
                    <a:pt x="0" y="3222"/>
                    <a:pt x="852" y="1672"/>
                    <a:pt x="3557" y="82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8"/>
            <p:cNvSpPr/>
            <p:nvPr/>
          </p:nvSpPr>
          <p:spPr>
            <a:xfrm>
              <a:off x="860475" y="4502625"/>
              <a:ext cx="163400" cy="260675"/>
            </a:xfrm>
            <a:custGeom>
              <a:avLst/>
              <a:gdLst/>
              <a:ahLst/>
              <a:cxnLst/>
              <a:rect l="l" t="t" r="r" b="b"/>
              <a:pathLst>
                <a:path w="6536" h="10427" extrusionOk="0">
                  <a:moveTo>
                    <a:pt x="608" y="5442"/>
                  </a:moveTo>
                  <a:cubicBezTo>
                    <a:pt x="1246" y="2676"/>
                    <a:pt x="4620" y="1"/>
                    <a:pt x="4620" y="1"/>
                  </a:cubicBezTo>
                  <a:cubicBezTo>
                    <a:pt x="4620" y="1"/>
                    <a:pt x="6535" y="3861"/>
                    <a:pt x="5927" y="6658"/>
                  </a:cubicBezTo>
                  <a:cubicBezTo>
                    <a:pt x="5259" y="9424"/>
                    <a:pt x="3830" y="10427"/>
                    <a:pt x="2341" y="10123"/>
                  </a:cubicBezTo>
                  <a:cubicBezTo>
                    <a:pt x="882" y="9728"/>
                    <a:pt x="0" y="8208"/>
                    <a:pt x="608" y="544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8"/>
            <p:cNvSpPr/>
            <p:nvPr/>
          </p:nvSpPr>
          <p:spPr>
            <a:xfrm>
              <a:off x="975975" y="4502625"/>
              <a:ext cx="215075" cy="203675"/>
            </a:xfrm>
            <a:custGeom>
              <a:avLst/>
              <a:gdLst/>
              <a:ahLst/>
              <a:cxnLst/>
              <a:rect l="l" t="t" r="r" b="b"/>
              <a:pathLst>
                <a:path w="8603" h="8147" extrusionOk="0">
                  <a:moveTo>
                    <a:pt x="2705" y="6202"/>
                  </a:moveTo>
                  <a:cubicBezTo>
                    <a:pt x="608" y="4256"/>
                    <a:pt x="0" y="1"/>
                    <a:pt x="0" y="1"/>
                  </a:cubicBezTo>
                  <a:cubicBezTo>
                    <a:pt x="0" y="1"/>
                    <a:pt x="4316" y="274"/>
                    <a:pt x="6383" y="2220"/>
                  </a:cubicBezTo>
                  <a:cubicBezTo>
                    <a:pt x="8481" y="4165"/>
                    <a:pt x="8602" y="5898"/>
                    <a:pt x="7599" y="6992"/>
                  </a:cubicBezTo>
                  <a:cubicBezTo>
                    <a:pt x="6596" y="8117"/>
                    <a:pt x="4803" y="8147"/>
                    <a:pt x="2705" y="620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8"/>
            <p:cNvSpPr/>
            <p:nvPr/>
          </p:nvSpPr>
          <p:spPr>
            <a:xfrm>
              <a:off x="975975" y="4371925"/>
              <a:ext cx="257625" cy="171000"/>
            </a:xfrm>
            <a:custGeom>
              <a:avLst/>
              <a:gdLst/>
              <a:ahLst/>
              <a:cxnLst/>
              <a:rect l="l" t="t" r="r" b="b"/>
              <a:pathLst>
                <a:path w="10305" h="6840" extrusionOk="0">
                  <a:moveTo>
                    <a:pt x="6748" y="5989"/>
                  </a:moveTo>
                  <a:cubicBezTo>
                    <a:pt x="4012" y="6840"/>
                    <a:pt x="0" y="5229"/>
                    <a:pt x="0" y="5229"/>
                  </a:cubicBezTo>
                  <a:cubicBezTo>
                    <a:pt x="0" y="5229"/>
                    <a:pt x="2401" y="1673"/>
                    <a:pt x="5107" y="822"/>
                  </a:cubicBezTo>
                  <a:cubicBezTo>
                    <a:pt x="7842" y="1"/>
                    <a:pt x="9423" y="761"/>
                    <a:pt x="9848" y="2189"/>
                  </a:cubicBezTo>
                  <a:cubicBezTo>
                    <a:pt x="10304" y="3618"/>
                    <a:pt x="9423" y="5168"/>
                    <a:pt x="6748" y="5989"/>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8"/>
            <p:cNvSpPr/>
            <p:nvPr/>
          </p:nvSpPr>
          <p:spPr>
            <a:xfrm>
              <a:off x="906050" y="4428175"/>
              <a:ext cx="142125" cy="142125"/>
            </a:xfrm>
            <a:custGeom>
              <a:avLst/>
              <a:gdLst/>
              <a:ahLst/>
              <a:cxnLst/>
              <a:rect l="l" t="t" r="r" b="b"/>
              <a:pathLst>
                <a:path w="5685" h="5685" extrusionOk="0">
                  <a:moveTo>
                    <a:pt x="5350" y="3404"/>
                  </a:moveTo>
                  <a:cubicBezTo>
                    <a:pt x="5047" y="4803"/>
                    <a:pt x="3648" y="5684"/>
                    <a:pt x="2281" y="5350"/>
                  </a:cubicBezTo>
                  <a:cubicBezTo>
                    <a:pt x="882" y="5046"/>
                    <a:pt x="1" y="3648"/>
                    <a:pt x="335" y="2280"/>
                  </a:cubicBezTo>
                  <a:cubicBezTo>
                    <a:pt x="639" y="851"/>
                    <a:pt x="2037" y="0"/>
                    <a:pt x="3405" y="335"/>
                  </a:cubicBezTo>
                  <a:cubicBezTo>
                    <a:pt x="4834" y="638"/>
                    <a:pt x="5685" y="2006"/>
                    <a:pt x="5350" y="3404"/>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5" name="Google Shape;1485;p98"/>
          <p:cNvSpPr/>
          <p:nvPr/>
        </p:nvSpPr>
        <p:spPr>
          <a:xfrm rot="2396315" flipH="1">
            <a:off x="7733893" y="4144854"/>
            <a:ext cx="1727545" cy="1015883"/>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486"/>
        <p:cNvGrpSpPr/>
        <p:nvPr/>
      </p:nvGrpSpPr>
      <p:grpSpPr>
        <a:xfrm>
          <a:off x="0" y="0"/>
          <a:ext cx="0" cy="0"/>
          <a:chOff x="0" y="0"/>
          <a:chExt cx="0" cy="0"/>
        </a:xfrm>
      </p:grpSpPr>
      <p:sp>
        <p:nvSpPr>
          <p:cNvPr id="1487" name="Google Shape;1487;p99"/>
          <p:cNvSpPr txBox="1">
            <a:spLocks noGrp="1"/>
          </p:cNvSpPr>
          <p:nvPr>
            <p:ph type="subTitle" idx="1"/>
          </p:nvPr>
        </p:nvSpPr>
        <p:spPr>
          <a:xfrm>
            <a:off x="4588650" y="2858964"/>
            <a:ext cx="3479100" cy="98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8" name="Google Shape;1488;p99"/>
          <p:cNvSpPr txBox="1">
            <a:spLocks noGrp="1"/>
          </p:cNvSpPr>
          <p:nvPr>
            <p:ph type="title"/>
          </p:nvPr>
        </p:nvSpPr>
        <p:spPr>
          <a:xfrm>
            <a:off x="4229100" y="1309700"/>
            <a:ext cx="4198200" cy="154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1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89" name="Google Shape;1489;p99"/>
          <p:cNvSpPr/>
          <p:nvPr/>
        </p:nvSpPr>
        <p:spPr>
          <a:xfrm rot="-1201544" flipH="1">
            <a:off x="7761315" y="-1713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99"/>
          <p:cNvGrpSpPr/>
          <p:nvPr/>
        </p:nvGrpSpPr>
        <p:grpSpPr>
          <a:xfrm flipH="1">
            <a:off x="8677662" y="897063"/>
            <a:ext cx="449651" cy="449651"/>
            <a:chOff x="1930662" y="2441838"/>
            <a:chExt cx="449651" cy="449651"/>
          </a:xfrm>
        </p:grpSpPr>
        <p:sp>
          <p:nvSpPr>
            <p:cNvPr id="1491" name="Google Shape;1491;p9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99"/>
          <p:cNvGrpSpPr/>
          <p:nvPr/>
        </p:nvGrpSpPr>
        <p:grpSpPr>
          <a:xfrm rot="-1201454" flipH="1">
            <a:off x="8490777" y="4039979"/>
            <a:ext cx="449628" cy="449628"/>
            <a:chOff x="1455618" y="1674938"/>
            <a:chExt cx="449651" cy="449651"/>
          </a:xfrm>
        </p:grpSpPr>
        <p:sp>
          <p:nvSpPr>
            <p:cNvPr id="1494" name="Google Shape;1494;p99"/>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9"/>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496"/>
        <p:cNvGrpSpPr/>
        <p:nvPr/>
      </p:nvGrpSpPr>
      <p:grpSpPr>
        <a:xfrm>
          <a:off x="0" y="0"/>
          <a:ext cx="0" cy="0"/>
          <a:chOff x="0" y="0"/>
          <a:chExt cx="0" cy="0"/>
        </a:xfrm>
      </p:grpSpPr>
      <p:sp>
        <p:nvSpPr>
          <p:cNvPr id="1497" name="Google Shape;1497;p100"/>
          <p:cNvSpPr txBox="1">
            <a:spLocks noGrp="1"/>
          </p:cNvSpPr>
          <p:nvPr>
            <p:ph type="title"/>
          </p:nvPr>
        </p:nvSpPr>
        <p:spPr>
          <a:xfrm>
            <a:off x="717175" y="2723926"/>
            <a:ext cx="3854700" cy="73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98" name="Google Shape;1498;p100"/>
          <p:cNvSpPr txBox="1">
            <a:spLocks noGrp="1"/>
          </p:cNvSpPr>
          <p:nvPr>
            <p:ph type="subTitle" idx="1"/>
          </p:nvPr>
        </p:nvSpPr>
        <p:spPr>
          <a:xfrm>
            <a:off x="839101" y="3500651"/>
            <a:ext cx="3732900" cy="58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99" name="Google Shape;1499;p100"/>
          <p:cNvSpPr txBox="1">
            <a:spLocks noGrp="1"/>
          </p:cNvSpPr>
          <p:nvPr>
            <p:ph type="title" idx="2" hasCustomPrompt="1"/>
          </p:nvPr>
        </p:nvSpPr>
        <p:spPr>
          <a:xfrm flipH="1">
            <a:off x="2617345" y="1066226"/>
            <a:ext cx="1949100" cy="1418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1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1500"/>
        <p:cNvGrpSpPr/>
        <p:nvPr/>
      </p:nvGrpSpPr>
      <p:grpSpPr>
        <a:xfrm>
          <a:off x="0" y="0"/>
          <a:ext cx="0" cy="0"/>
          <a:chOff x="0" y="0"/>
          <a:chExt cx="0" cy="0"/>
        </a:xfrm>
      </p:grpSpPr>
      <p:sp>
        <p:nvSpPr>
          <p:cNvPr id="1501" name="Google Shape;1501;p101"/>
          <p:cNvSpPr txBox="1">
            <a:spLocks noGrp="1"/>
          </p:cNvSpPr>
          <p:nvPr>
            <p:ph type="title"/>
          </p:nvPr>
        </p:nvSpPr>
        <p:spPr>
          <a:xfrm>
            <a:off x="5105400" y="1892900"/>
            <a:ext cx="3040500" cy="737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02" name="Google Shape;1502;p101"/>
          <p:cNvSpPr txBox="1">
            <a:spLocks noGrp="1"/>
          </p:cNvSpPr>
          <p:nvPr>
            <p:ph type="title" idx="2" hasCustomPrompt="1"/>
          </p:nvPr>
        </p:nvSpPr>
        <p:spPr>
          <a:xfrm>
            <a:off x="3793675" y="3216014"/>
            <a:ext cx="1949100" cy="14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03" name="Google Shape;1503;p101"/>
          <p:cNvSpPr txBox="1">
            <a:spLocks noGrp="1"/>
          </p:cNvSpPr>
          <p:nvPr>
            <p:ph type="subTitle" idx="1"/>
          </p:nvPr>
        </p:nvSpPr>
        <p:spPr>
          <a:xfrm>
            <a:off x="5105400" y="2669625"/>
            <a:ext cx="30405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504"/>
        <p:cNvGrpSpPr/>
        <p:nvPr/>
      </p:nvGrpSpPr>
      <p:grpSpPr>
        <a:xfrm>
          <a:off x="0" y="0"/>
          <a:ext cx="0" cy="0"/>
          <a:chOff x="0" y="0"/>
          <a:chExt cx="0" cy="0"/>
        </a:xfrm>
      </p:grpSpPr>
      <p:sp>
        <p:nvSpPr>
          <p:cNvPr id="1505" name="Google Shape;1505;p102"/>
          <p:cNvSpPr txBox="1">
            <a:spLocks noGrp="1"/>
          </p:cNvSpPr>
          <p:nvPr>
            <p:ph type="title"/>
          </p:nvPr>
        </p:nvSpPr>
        <p:spPr>
          <a:xfrm>
            <a:off x="726425" y="1625275"/>
            <a:ext cx="39567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6" name="Google Shape;1506;p102"/>
          <p:cNvSpPr txBox="1">
            <a:spLocks noGrp="1"/>
          </p:cNvSpPr>
          <p:nvPr>
            <p:ph type="subTitle" idx="1"/>
          </p:nvPr>
        </p:nvSpPr>
        <p:spPr>
          <a:xfrm>
            <a:off x="726425" y="2573425"/>
            <a:ext cx="3956700" cy="99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7" name="Google Shape;1507;p102"/>
          <p:cNvSpPr>
            <a:spLocks noGrp="1"/>
          </p:cNvSpPr>
          <p:nvPr>
            <p:ph type="pic" idx="2"/>
          </p:nvPr>
        </p:nvSpPr>
        <p:spPr>
          <a:xfrm>
            <a:off x="4961700" y="911525"/>
            <a:ext cx="3462300" cy="3462300"/>
          </a:xfrm>
          <a:prstGeom prst="ellipse">
            <a:avLst/>
          </a:prstGeom>
          <a:noFill/>
          <a:ln>
            <a:noFill/>
          </a:ln>
          <a:effectLst>
            <a:outerShdw blurRad="85725" dist="47625" dir="16680000" algn="bl" rotWithShape="0">
              <a:schemeClr val="dk1">
                <a:alpha val="69000"/>
              </a:schemeClr>
            </a:outerShdw>
          </a:effectLst>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508"/>
        <p:cNvGrpSpPr/>
        <p:nvPr/>
      </p:nvGrpSpPr>
      <p:grpSpPr>
        <a:xfrm>
          <a:off x="0" y="0"/>
          <a:ext cx="0" cy="0"/>
          <a:chOff x="0" y="0"/>
          <a:chExt cx="0" cy="0"/>
        </a:xfrm>
      </p:grpSpPr>
      <p:sp>
        <p:nvSpPr>
          <p:cNvPr id="1509" name="Google Shape;1509;p103"/>
          <p:cNvSpPr txBox="1">
            <a:spLocks noGrp="1"/>
          </p:cNvSpPr>
          <p:nvPr>
            <p:ph type="title"/>
          </p:nvPr>
        </p:nvSpPr>
        <p:spPr>
          <a:xfrm>
            <a:off x="1042475" y="1755425"/>
            <a:ext cx="3148800" cy="64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510" name="Google Shape;1510;p103"/>
          <p:cNvSpPr txBox="1">
            <a:spLocks noGrp="1"/>
          </p:cNvSpPr>
          <p:nvPr>
            <p:ph type="subTitle" idx="1"/>
          </p:nvPr>
        </p:nvSpPr>
        <p:spPr>
          <a:xfrm>
            <a:off x="1042475" y="2403965"/>
            <a:ext cx="31488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1511" name="Google Shape;1511;p103"/>
          <p:cNvGrpSpPr/>
          <p:nvPr/>
        </p:nvGrpSpPr>
        <p:grpSpPr>
          <a:xfrm>
            <a:off x="-298468" y="-381007"/>
            <a:ext cx="9747278" cy="5767775"/>
            <a:chOff x="-298468" y="-381007"/>
            <a:chExt cx="9747278" cy="5767775"/>
          </a:xfrm>
        </p:grpSpPr>
        <p:grpSp>
          <p:nvGrpSpPr>
            <p:cNvPr id="1512" name="Google Shape;1512;p103"/>
            <p:cNvGrpSpPr/>
            <p:nvPr/>
          </p:nvGrpSpPr>
          <p:grpSpPr>
            <a:xfrm rot="10800000" flipH="1">
              <a:off x="-2" y="-160"/>
              <a:ext cx="5182143" cy="1034046"/>
              <a:chOff x="-969650" y="4469200"/>
              <a:chExt cx="3379291" cy="674305"/>
            </a:xfrm>
          </p:grpSpPr>
          <p:sp>
            <p:nvSpPr>
              <p:cNvPr id="1513" name="Google Shape;1513;p103"/>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03"/>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100013" dist="57150" dir="2940000" algn="bl" rotWithShape="0">
                  <a:schemeClr val="dk1">
                    <a:alpha val="7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103"/>
            <p:cNvSpPr/>
            <p:nvPr/>
          </p:nvSpPr>
          <p:spPr>
            <a:xfrm rot="-1201544" flipH="1">
              <a:off x="7599615" y="-11593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03"/>
            <p:cNvSpPr/>
            <p:nvPr/>
          </p:nvSpPr>
          <p:spPr>
            <a:xfrm rot="-4276448">
              <a:off x="-186721" y="4095387"/>
              <a:ext cx="1198976" cy="1095540"/>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7" name="Google Shape;1517;p103"/>
            <p:cNvGrpSpPr/>
            <p:nvPr/>
          </p:nvGrpSpPr>
          <p:grpSpPr>
            <a:xfrm rot="-1201454" flipH="1">
              <a:off x="7849177" y="123204"/>
              <a:ext cx="449628" cy="449628"/>
              <a:chOff x="1455618" y="1674938"/>
              <a:chExt cx="449651" cy="449651"/>
            </a:xfrm>
          </p:grpSpPr>
          <p:sp>
            <p:nvSpPr>
              <p:cNvPr id="1518" name="Google Shape;1518;p103"/>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03"/>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103"/>
            <p:cNvGrpSpPr/>
            <p:nvPr/>
          </p:nvGrpSpPr>
          <p:grpSpPr>
            <a:xfrm>
              <a:off x="911992" y="4706381"/>
              <a:ext cx="265834" cy="265834"/>
              <a:chOff x="1930662" y="2441838"/>
              <a:chExt cx="449651" cy="449651"/>
            </a:xfrm>
          </p:grpSpPr>
          <p:sp>
            <p:nvSpPr>
              <p:cNvPr id="1521" name="Google Shape;1521;p103"/>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03"/>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103"/>
            <p:cNvGrpSpPr/>
            <p:nvPr/>
          </p:nvGrpSpPr>
          <p:grpSpPr>
            <a:xfrm>
              <a:off x="130138" y="3479461"/>
              <a:ext cx="478474" cy="478519"/>
              <a:chOff x="1930662" y="2441838"/>
              <a:chExt cx="449651" cy="449651"/>
            </a:xfrm>
          </p:grpSpPr>
          <p:sp>
            <p:nvSpPr>
              <p:cNvPr id="1524" name="Google Shape;1524;p103"/>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03"/>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1526"/>
        <p:cNvGrpSpPr/>
        <p:nvPr/>
      </p:nvGrpSpPr>
      <p:grpSpPr>
        <a:xfrm>
          <a:off x="0" y="0"/>
          <a:ext cx="0" cy="0"/>
          <a:chOff x="0" y="0"/>
          <a:chExt cx="0" cy="0"/>
        </a:xfrm>
      </p:grpSpPr>
      <p:sp>
        <p:nvSpPr>
          <p:cNvPr id="1527" name="Google Shape;1527;p104"/>
          <p:cNvSpPr txBox="1">
            <a:spLocks noGrp="1"/>
          </p:cNvSpPr>
          <p:nvPr>
            <p:ph type="title"/>
          </p:nvPr>
        </p:nvSpPr>
        <p:spPr>
          <a:xfrm>
            <a:off x="5028725" y="1755425"/>
            <a:ext cx="3177600" cy="64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528" name="Google Shape;1528;p104"/>
          <p:cNvSpPr txBox="1">
            <a:spLocks noGrp="1"/>
          </p:cNvSpPr>
          <p:nvPr>
            <p:ph type="subTitle" idx="1"/>
          </p:nvPr>
        </p:nvSpPr>
        <p:spPr>
          <a:xfrm>
            <a:off x="5028725" y="2403965"/>
            <a:ext cx="3177600" cy="13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529" name="Google Shape;1529;p104"/>
          <p:cNvSpPr/>
          <p:nvPr/>
        </p:nvSpPr>
        <p:spPr>
          <a:xfrm rot="-1201544" flipH="1">
            <a:off x="7613390" y="-9478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04"/>
          <p:cNvSpPr/>
          <p:nvPr/>
        </p:nvSpPr>
        <p:spPr>
          <a:xfrm>
            <a:off x="-240285" y="-7787"/>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1" name="Google Shape;1531;p104"/>
          <p:cNvGrpSpPr/>
          <p:nvPr/>
        </p:nvGrpSpPr>
        <p:grpSpPr>
          <a:xfrm rot="-1201454" flipH="1">
            <a:off x="8605952" y="113804"/>
            <a:ext cx="449628" cy="449628"/>
            <a:chOff x="1455618" y="1674938"/>
            <a:chExt cx="449651" cy="449651"/>
          </a:xfrm>
        </p:grpSpPr>
        <p:sp>
          <p:nvSpPr>
            <p:cNvPr id="1532" name="Google Shape;1532;p104"/>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04"/>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104"/>
          <p:cNvGrpSpPr/>
          <p:nvPr/>
        </p:nvGrpSpPr>
        <p:grpSpPr>
          <a:xfrm>
            <a:off x="523675" y="235313"/>
            <a:ext cx="505975" cy="499100"/>
            <a:chOff x="4287650" y="1268400"/>
            <a:chExt cx="505975" cy="499100"/>
          </a:xfrm>
        </p:grpSpPr>
        <p:sp>
          <p:nvSpPr>
            <p:cNvPr id="1535" name="Google Shape;1535;p104"/>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04"/>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04"/>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04"/>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04"/>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04"/>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04"/>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04"/>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4"/>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04"/>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104"/>
          <p:cNvGrpSpPr/>
          <p:nvPr/>
        </p:nvGrpSpPr>
        <p:grpSpPr>
          <a:xfrm>
            <a:off x="-727227" y="4131740"/>
            <a:ext cx="5182143" cy="1034046"/>
            <a:chOff x="-969650" y="4469200"/>
            <a:chExt cx="3379291" cy="674305"/>
          </a:xfrm>
        </p:grpSpPr>
        <p:sp>
          <p:nvSpPr>
            <p:cNvPr id="1545" name="Google Shape;1545;p104"/>
            <p:cNvSpPr/>
            <p:nvPr/>
          </p:nvSpPr>
          <p:spPr>
            <a:xfrm>
              <a:off x="-969650" y="4469200"/>
              <a:ext cx="3379291" cy="673755"/>
            </a:xfrm>
            <a:custGeom>
              <a:avLst/>
              <a:gdLst/>
              <a:ahLst/>
              <a:cxnLst/>
              <a:rect l="l" t="t" r="r" b="b"/>
              <a:pathLst>
                <a:path w="115344" h="22997" extrusionOk="0">
                  <a:moveTo>
                    <a:pt x="115343" y="22997"/>
                  </a:moveTo>
                  <a:cubicBezTo>
                    <a:pt x="113612" y="22312"/>
                    <a:pt x="111863" y="21589"/>
                    <a:pt x="110151" y="20867"/>
                  </a:cubicBezTo>
                  <a:cubicBezTo>
                    <a:pt x="97730" y="15579"/>
                    <a:pt x="85557" y="9587"/>
                    <a:pt x="72527" y="5669"/>
                  </a:cubicBezTo>
                  <a:cubicBezTo>
                    <a:pt x="59498" y="1770"/>
                    <a:pt x="45271" y="1"/>
                    <a:pt x="32070" y="3463"/>
                  </a:cubicBezTo>
                  <a:cubicBezTo>
                    <a:pt x="19516" y="6734"/>
                    <a:pt x="9226" y="14247"/>
                    <a:pt x="1" y="22978"/>
                  </a:cubicBezTo>
                  <a:lnTo>
                    <a:pt x="115343" y="22978"/>
                  </a:lnTo>
                  <a:close/>
                </a:path>
              </a:pathLst>
            </a:custGeom>
            <a:solidFill>
              <a:schemeClr val="accent5"/>
            </a:solidFill>
            <a:ln>
              <a:noFill/>
            </a:ln>
            <a:effectLst>
              <a:outerShdw blurRad="57150" dist="38100" dir="15240000" algn="bl" rotWithShape="0">
                <a:schemeClr val="dk1">
                  <a:alpha val="64999"/>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04"/>
            <p:cNvSpPr/>
            <p:nvPr/>
          </p:nvSpPr>
          <p:spPr>
            <a:xfrm>
              <a:off x="-327108" y="4852610"/>
              <a:ext cx="1736434" cy="290895"/>
            </a:xfrm>
            <a:custGeom>
              <a:avLst/>
              <a:gdLst/>
              <a:ahLst/>
              <a:cxnLst/>
              <a:rect l="l" t="t" r="r" b="b"/>
              <a:pathLst>
                <a:path w="59269" h="9929" extrusionOk="0">
                  <a:moveTo>
                    <a:pt x="59269" y="9910"/>
                  </a:moveTo>
                  <a:cubicBezTo>
                    <a:pt x="56130" y="8198"/>
                    <a:pt x="52859" y="6657"/>
                    <a:pt x="49511" y="5326"/>
                  </a:cubicBezTo>
                  <a:cubicBezTo>
                    <a:pt x="41427" y="2092"/>
                    <a:pt x="32754" y="0"/>
                    <a:pt x="24004" y="380"/>
                  </a:cubicBezTo>
                  <a:cubicBezTo>
                    <a:pt x="15274" y="761"/>
                    <a:pt x="6486" y="3785"/>
                    <a:pt x="228" y="9701"/>
                  </a:cubicBezTo>
                  <a:lnTo>
                    <a:pt x="0" y="9929"/>
                  </a:lnTo>
                  <a:lnTo>
                    <a:pt x="59269" y="9929"/>
                  </a:lnTo>
                  <a:close/>
                </a:path>
              </a:pathLst>
            </a:custGeom>
            <a:solidFill>
              <a:schemeClr val="lt1"/>
            </a:solidFill>
            <a:ln>
              <a:noFill/>
            </a:ln>
            <a:effectLst>
              <a:outerShdw blurRad="57150" dist="38100" dir="1524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547"/>
        <p:cNvGrpSpPr/>
        <p:nvPr/>
      </p:nvGrpSpPr>
      <p:grpSpPr>
        <a:xfrm>
          <a:off x="0" y="0"/>
          <a:ext cx="0" cy="0"/>
          <a:chOff x="0" y="0"/>
          <a:chExt cx="0" cy="0"/>
        </a:xfrm>
      </p:grpSpPr>
      <p:sp>
        <p:nvSpPr>
          <p:cNvPr id="1548" name="Google Shape;1548;p105"/>
          <p:cNvSpPr txBox="1">
            <a:spLocks noGrp="1"/>
          </p:cNvSpPr>
          <p:nvPr>
            <p:ph type="title"/>
          </p:nvPr>
        </p:nvSpPr>
        <p:spPr>
          <a:xfrm>
            <a:off x="720000" y="1755425"/>
            <a:ext cx="4107900" cy="648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549" name="Google Shape;1549;p105"/>
          <p:cNvSpPr txBox="1">
            <a:spLocks noGrp="1"/>
          </p:cNvSpPr>
          <p:nvPr>
            <p:ph type="subTitle" idx="1"/>
          </p:nvPr>
        </p:nvSpPr>
        <p:spPr>
          <a:xfrm>
            <a:off x="720000" y="2403971"/>
            <a:ext cx="4107900" cy="133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550" name="Google Shape;1550;p105"/>
          <p:cNvSpPr/>
          <p:nvPr/>
        </p:nvSpPr>
        <p:spPr>
          <a:xfrm rot="-3380957" flipH="1">
            <a:off x="7663306" y="-39440"/>
            <a:ext cx="1727463" cy="1015834"/>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05"/>
          <p:cNvSpPr/>
          <p:nvPr/>
        </p:nvSpPr>
        <p:spPr>
          <a:xfrm>
            <a:off x="-266860" y="-151862"/>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105"/>
          <p:cNvGrpSpPr/>
          <p:nvPr/>
        </p:nvGrpSpPr>
        <p:grpSpPr>
          <a:xfrm>
            <a:off x="153075" y="618763"/>
            <a:ext cx="505975" cy="499100"/>
            <a:chOff x="4287650" y="1268400"/>
            <a:chExt cx="505975" cy="499100"/>
          </a:xfrm>
        </p:grpSpPr>
        <p:sp>
          <p:nvSpPr>
            <p:cNvPr id="1553" name="Google Shape;1553;p10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0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0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0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0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0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0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0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0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105"/>
          <p:cNvGrpSpPr/>
          <p:nvPr/>
        </p:nvGrpSpPr>
        <p:grpSpPr>
          <a:xfrm>
            <a:off x="2798935" y="235321"/>
            <a:ext cx="289266" cy="285335"/>
            <a:chOff x="4287650" y="1268400"/>
            <a:chExt cx="505975" cy="499100"/>
          </a:xfrm>
        </p:grpSpPr>
        <p:sp>
          <p:nvSpPr>
            <p:cNvPr id="1563" name="Google Shape;1563;p105"/>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05"/>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05"/>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05"/>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05"/>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05"/>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05"/>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05"/>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05"/>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10320000" algn="bl" rotWithShape="0">
                <a:schemeClr val="dk1">
                  <a:alpha val="7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05"/>
          <p:cNvGrpSpPr/>
          <p:nvPr/>
        </p:nvGrpSpPr>
        <p:grpSpPr>
          <a:xfrm rot="-1201454" flipH="1">
            <a:off x="8550899" y="283929"/>
            <a:ext cx="449628" cy="449628"/>
            <a:chOff x="1455618" y="1674938"/>
            <a:chExt cx="449651" cy="449651"/>
          </a:xfrm>
        </p:grpSpPr>
        <p:sp>
          <p:nvSpPr>
            <p:cNvPr id="1573" name="Google Shape;1573;p105"/>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05"/>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47625" dir="124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theme" Target="../theme/theme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20000" y="463800"/>
            <a:ext cx="7704000" cy="572700"/>
          </a:xfrm>
          <a:prstGeom prst="rect">
            <a:avLst/>
          </a:prstGeom>
          <a:noFill/>
          <a:ln>
            <a:noFill/>
          </a:ln>
          <a:effectLst>
            <a:outerShdw blurRad="42863" dist="28575" dir="5400000" algn="bl" rotWithShape="0">
              <a:schemeClr val="dk1">
                <a:alpha val="25000"/>
              </a:scheme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Imbue"/>
              <a:buNone/>
              <a:defRPr sz="3600" b="1">
                <a:solidFill>
                  <a:schemeClr val="dk1"/>
                </a:solidFill>
                <a:latin typeface="Imbue"/>
                <a:ea typeface="Imbue"/>
                <a:cs typeface="Imbue"/>
                <a:sym typeface="Imbue"/>
              </a:defRPr>
            </a:lvl1pPr>
            <a:lvl2pPr lvl="1"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2pPr>
            <a:lvl3pPr lvl="2"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3pPr>
            <a:lvl4pPr lvl="3"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4pPr>
            <a:lvl5pPr lvl="4"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5pPr>
            <a:lvl6pPr lvl="5"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6pPr>
            <a:lvl7pPr lvl="6"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7pPr>
            <a:lvl8pPr lvl="7"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8pPr>
            <a:lvl9pPr lvl="8"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9pPr>
          </a:lstStyle>
          <a:p>
            <a:endParaRPr/>
          </a:p>
        </p:txBody>
      </p:sp>
      <p:sp>
        <p:nvSpPr>
          <p:cNvPr id="52" name="Google Shape;52;p13"/>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1pPr>
            <a:lvl2pPr marL="914400" lvl="1"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2pPr>
            <a:lvl3pPr marL="1371600" lvl="2"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3pPr>
            <a:lvl4pPr marL="1828800" lvl="3"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4pPr>
            <a:lvl5pPr marL="2286000" lvl="4"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5pPr>
            <a:lvl6pPr marL="2743200" lvl="5"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6pPr>
            <a:lvl7pPr marL="3200400" lvl="6"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7pPr>
            <a:lvl8pPr marL="3657600" lvl="7"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8pPr>
            <a:lvl9pPr marL="4114800" lvl="8"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6"/>
        <p:cNvGrpSpPr/>
        <p:nvPr/>
      </p:nvGrpSpPr>
      <p:grpSpPr>
        <a:xfrm>
          <a:off x="0" y="0"/>
          <a:ext cx="0" cy="0"/>
          <a:chOff x="0" y="0"/>
          <a:chExt cx="0" cy="0"/>
        </a:xfrm>
      </p:grpSpPr>
      <p:sp>
        <p:nvSpPr>
          <p:cNvPr id="697" name="Google Shape;697;p49"/>
          <p:cNvSpPr txBox="1">
            <a:spLocks noGrp="1"/>
          </p:cNvSpPr>
          <p:nvPr>
            <p:ph type="title"/>
          </p:nvPr>
        </p:nvSpPr>
        <p:spPr>
          <a:xfrm>
            <a:off x="720000" y="463800"/>
            <a:ext cx="7704000" cy="572700"/>
          </a:xfrm>
          <a:prstGeom prst="rect">
            <a:avLst/>
          </a:prstGeom>
          <a:noFill/>
          <a:ln>
            <a:noFill/>
          </a:ln>
          <a:effectLst>
            <a:outerShdw blurRad="42863" dist="28575" dir="5400000" algn="bl" rotWithShape="0">
              <a:schemeClr val="dk1">
                <a:alpha val="25000"/>
              </a:scheme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Imbue"/>
              <a:buNone/>
              <a:defRPr sz="3600" b="1">
                <a:solidFill>
                  <a:schemeClr val="dk1"/>
                </a:solidFill>
                <a:latin typeface="Imbue"/>
                <a:ea typeface="Imbue"/>
                <a:cs typeface="Imbue"/>
                <a:sym typeface="Imbue"/>
              </a:defRPr>
            </a:lvl1pPr>
            <a:lvl2pPr lvl="1"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2pPr>
            <a:lvl3pPr lvl="2"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3pPr>
            <a:lvl4pPr lvl="3"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4pPr>
            <a:lvl5pPr lvl="4"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5pPr>
            <a:lvl6pPr lvl="5"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6pPr>
            <a:lvl7pPr lvl="6"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7pPr>
            <a:lvl8pPr lvl="7"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8pPr>
            <a:lvl9pPr lvl="8"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9pPr>
          </a:lstStyle>
          <a:p>
            <a:endParaRPr/>
          </a:p>
        </p:txBody>
      </p:sp>
      <p:sp>
        <p:nvSpPr>
          <p:cNvPr id="698" name="Google Shape;698;p49"/>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1pPr>
            <a:lvl2pPr marL="914400" lvl="1"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2pPr>
            <a:lvl3pPr marL="1371600" lvl="2"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3pPr>
            <a:lvl4pPr marL="1828800" lvl="3"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4pPr>
            <a:lvl5pPr marL="2286000" lvl="4"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5pPr>
            <a:lvl6pPr marL="2743200" lvl="5"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6pPr>
            <a:lvl7pPr marL="3200400" lvl="6"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7pPr>
            <a:lvl8pPr marL="3657600" lvl="7"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8pPr>
            <a:lvl9pPr marL="4114800" lvl="8"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42"/>
        <p:cNvGrpSpPr/>
        <p:nvPr/>
      </p:nvGrpSpPr>
      <p:grpSpPr>
        <a:xfrm>
          <a:off x="0" y="0"/>
          <a:ext cx="0" cy="0"/>
          <a:chOff x="0" y="0"/>
          <a:chExt cx="0" cy="0"/>
        </a:xfrm>
      </p:grpSpPr>
      <p:sp>
        <p:nvSpPr>
          <p:cNvPr id="1343" name="Google Shape;1343;p85"/>
          <p:cNvSpPr txBox="1">
            <a:spLocks noGrp="1"/>
          </p:cNvSpPr>
          <p:nvPr>
            <p:ph type="title"/>
          </p:nvPr>
        </p:nvSpPr>
        <p:spPr>
          <a:xfrm>
            <a:off x="720000" y="463800"/>
            <a:ext cx="7704000" cy="572700"/>
          </a:xfrm>
          <a:prstGeom prst="rect">
            <a:avLst/>
          </a:prstGeom>
          <a:noFill/>
          <a:ln>
            <a:noFill/>
          </a:ln>
          <a:effectLst>
            <a:outerShdw blurRad="42863" dist="28575" dir="5400000" algn="bl" rotWithShape="0">
              <a:schemeClr val="dk1">
                <a:alpha val="25000"/>
              </a:schemeClr>
            </a:outerShdw>
          </a:effectLst>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Imbue"/>
              <a:buNone/>
              <a:defRPr sz="3600" b="1">
                <a:solidFill>
                  <a:schemeClr val="dk1"/>
                </a:solidFill>
                <a:latin typeface="Imbue"/>
                <a:ea typeface="Imbue"/>
                <a:cs typeface="Imbue"/>
                <a:sym typeface="Imbue"/>
              </a:defRPr>
            </a:lvl1pPr>
            <a:lvl2pPr lvl="1"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2pPr>
            <a:lvl3pPr lvl="2"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3pPr>
            <a:lvl4pPr lvl="3"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4pPr>
            <a:lvl5pPr lvl="4"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5pPr>
            <a:lvl6pPr lvl="5"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6pPr>
            <a:lvl7pPr lvl="6"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7pPr>
            <a:lvl8pPr lvl="7"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8pPr>
            <a:lvl9pPr lvl="8" rtl="0">
              <a:spcBef>
                <a:spcPts val="0"/>
              </a:spcBef>
              <a:spcAft>
                <a:spcPts val="0"/>
              </a:spcAft>
              <a:buClr>
                <a:schemeClr val="dk1"/>
              </a:buClr>
              <a:buSzPts val="3000"/>
              <a:buFont typeface="DM Serif Text"/>
              <a:buNone/>
              <a:defRPr sz="3000" b="1">
                <a:solidFill>
                  <a:schemeClr val="dk1"/>
                </a:solidFill>
                <a:latin typeface="DM Serif Text"/>
                <a:ea typeface="DM Serif Text"/>
                <a:cs typeface="DM Serif Text"/>
                <a:sym typeface="DM Serif Text"/>
              </a:defRPr>
            </a:lvl9pPr>
          </a:lstStyle>
          <a:p>
            <a:endParaRPr/>
          </a:p>
        </p:txBody>
      </p:sp>
      <p:sp>
        <p:nvSpPr>
          <p:cNvPr id="1344" name="Google Shape;1344;p85"/>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1pPr>
            <a:lvl2pPr marL="914400" lvl="1"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2pPr>
            <a:lvl3pPr marL="1371600" lvl="2"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3pPr>
            <a:lvl4pPr marL="1828800" lvl="3"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4pPr>
            <a:lvl5pPr marL="2286000" lvl="4"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5pPr>
            <a:lvl6pPr marL="2743200" lvl="5"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6pPr>
            <a:lvl7pPr marL="3200400" lvl="6"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7pPr>
            <a:lvl8pPr marL="3657600" lvl="7"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8pPr>
            <a:lvl9pPr marL="4114800" lvl="8" indent="-317500" rtl="0">
              <a:lnSpc>
                <a:spcPct val="100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aWA2GbcnJU"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14.png"/><Relationship Id="rId4" Type="http://schemas.openxmlformats.org/officeDocument/2006/relationships/hyperlink" Target="https://www.youtube.com/watch?v=uaWA2GbcnJU&amp;feature=youtu.b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https://www.canva.com/design/DAFihlmYzKY/dv5KxvADpulnZTrnI6ZnXg/edit" TargetMode="Externa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adlet.com/munteanusilvia2000/letter-to-the-future-me-colegiul-national-pedagogic-d-p-perp-zl2istachm202jop" TargetMode="Externa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forms/d/e/1FAIpQLSd62J34muKvA8YaSQiQhMiCznuhcPJWuchOwJa0mOikcD35ZA/viewform"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munteanusilvia2000/kindness-jar-3ftvtwrnd3lmab9f" TargetMode="External"/><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4575"/>
        <p:cNvGrpSpPr/>
        <p:nvPr/>
      </p:nvGrpSpPr>
      <p:grpSpPr>
        <a:xfrm>
          <a:off x="0" y="0"/>
          <a:ext cx="0" cy="0"/>
          <a:chOff x="0" y="0"/>
          <a:chExt cx="0" cy="0"/>
        </a:xfrm>
      </p:grpSpPr>
      <p:sp>
        <p:nvSpPr>
          <p:cNvPr id="4583" name="Google Shape;4583;p265"/>
          <p:cNvSpPr txBox="1">
            <a:spLocks noGrp="1"/>
          </p:cNvSpPr>
          <p:nvPr>
            <p:ph type="ctrTitle"/>
          </p:nvPr>
        </p:nvSpPr>
        <p:spPr>
          <a:xfrm>
            <a:off x="507582" y="1310185"/>
            <a:ext cx="6984418" cy="1651789"/>
          </a:xfrm>
          <a:prstGeom prst="rect">
            <a:avLst/>
          </a:prstGeom>
        </p:spPr>
        <p:txBody>
          <a:bodyPr spcFirstLastPara="1" wrap="square" lIns="91425" tIns="45700" rIns="0" bIns="91425" anchor="ctr" anchorCtr="0">
            <a:noAutofit/>
          </a:bodyPr>
          <a:lstStyle/>
          <a:p>
            <a:pPr lvl="0">
              <a:buSzPts val="1100"/>
            </a:pPr>
            <a:r>
              <a:rPr lang="ro-RO" sz="3200" i="1" dirty="0" smtClean="0">
                <a:solidFill>
                  <a:schemeClr val="lt2"/>
                </a:solidFill>
              </a:rPr>
              <a:t/>
            </a:r>
            <a:br>
              <a:rPr lang="ro-RO" sz="3200" i="1" dirty="0" smtClean="0">
                <a:solidFill>
                  <a:schemeClr val="lt2"/>
                </a:solidFill>
              </a:rPr>
            </a:br>
            <a:r>
              <a:rPr lang="en-US" sz="3200" i="1" dirty="0" smtClean="0">
                <a:solidFill>
                  <a:schemeClr val="lt2"/>
                </a:solidFill>
              </a:rPr>
              <a:t/>
            </a:r>
            <a:br>
              <a:rPr lang="en-US" sz="3200" i="1" dirty="0" smtClean="0">
                <a:solidFill>
                  <a:schemeClr val="lt2"/>
                </a:solidFill>
              </a:rPr>
            </a:br>
            <a:r>
              <a:rPr lang="ro-RO" sz="3200" i="1" dirty="0">
                <a:solidFill>
                  <a:schemeClr val="lt2"/>
                </a:solidFill>
              </a:rPr>
              <a:t/>
            </a:r>
            <a:br>
              <a:rPr lang="ro-RO" sz="3200" i="1" dirty="0">
                <a:solidFill>
                  <a:schemeClr val="lt2"/>
                </a:solidFill>
              </a:rPr>
            </a:br>
            <a:r>
              <a:rPr lang="ro-RO" sz="3200" i="1" dirty="0" smtClean="0">
                <a:solidFill>
                  <a:schemeClr val="lt2"/>
                </a:solidFill>
              </a:rPr>
              <a:t>   </a:t>
            </a:r>
            <a:br>
              <a:rPr lang="ro-RO" sz="3200" i="1" dirty="0" smtClean="0">
                <a:solidFill>
                  <a:schemeClr val="lt2"/>
                </a:solidFill>
              </a:rPr>
            </a:br>
            <a:r>
              <a:rPr lang="ro-RO" sz="3200" i="1" dirty="0" smtClean="0">
                <a:solidFill>
                  <a:schemeClr val="lt2"/>
                </a:solidFill>
              </a:rPr>
              <a:t>  </a:t>
            </a:r>
            <a:r>
              <a:rPr lang="en-US" sz="3200" i="1" dirty="0" smtClean="0">
                <a:solidFill>
                  <a:schemeClr val="lt2"/>
                </a:solidFill>
              </a:rPr>
              <a:t>  </a:t>
            </a:r>
            <a:r>
              <a:rPr lang="ro-RO" sz="3200" i="1" dirty="0" smtClean="0">
                <a:solidFill>
                  <a:schemeClr val="lt2"/>
                </a:solidFill>
                <a:effectLst>
                  <a:outerShdw blurRad="38100" dist="38100" dir="2700000" algn="tl">
                    <a:srgbClr val="000000">
                      <a:alpha val="43137"/>
                    </a:srgbClr>
                  </a:outerShdw>
                </a:effectLst>
              </a:rPr>
              <a:t>KINDNESS </a:t>
            </a:r>
            <a:r>
              <a:rPr lang="ro-RO" sz="3200" i="1" dirty="0">
                <a:solidFill>
                  <a:schemeClr val="lt2"/>
                </a:solidFill>
                <a:effectLst>
                  <a:outerShdw blurRad="38100" dist="38100" dir="2700000" algn="tl">
                    <a:srgbClr val="000000">
                      <a:alpha val="43137"/>
                    </a:srgbClr>
                  </a:outerShdw>
                </a:effectLst>
              </a:rPr>
              <a:t>IS </a:t>
            </a:r>
            <a:r>
              <a:rPr lang="ro-RO" sz="3200" i="1" dirty="0" smtClean="0">
                <a:solidFill>
                  <a:schemeClr val="lt2"/>
                </a:solidFill>
                <a:effectLst>
                  <a:outerShdw blurRad="38100" dist="38100" dir="2700000" algn="tl">
                    <a:srgbClr val="000000">
                      <a:alpha val="43137"/>
                    </a:srgbClr>
                  </a:outerShdw>
                </a:effectLst>
              </a:rPr>
              <a:t>MY SUPERPOWER</a:t>
            </a:r>
            <a:r>
              <a:rPr lang="ro-RO" sz="3200" i="1" dirty="0">
                <a:solidFill>
                  <a:schemeClr val="lt2"/>
                </a:solidFill>
              </a:rPr>
              <a:t/>
            </a:r>
            <a:br>
              <a:rPr lang="ro-RO" sz="3200" i="1" dirty="0">
                <a:solidFill>
                  <a:schemeClr val="lt2"/>
                </a:solidFill>
              </a:rPr>
            </a:br>
            <a:r>
              <a:rPr lang="ro-RO" sz="3200" i="1" dirty="0" smtClean="0">
                <a:solidFill>
                  <a:schemeClr val="lt2"/>
                </a:solidFill>
              </a:rPr>
              <a:t/>
            </a:r>
            <a:br>
              <a:rPr lang="ro-RO" sz="3200" i="1" dirty="0" smtClean="0">
                <a:solidFill>
                  <a:schemeClr val="lt2"/>
                </a:solidFill>
              </a:rPr>
            </a:br>
            <a:r>
              <a:rPr lang="en-US" sz="2000" i="1" dirty="0" smtClean="0">
                <a:solidFill>
                  <a:schemeClr val="lt2"/>
                </a:solidFill>
              </a:rPr>
              <a:t/>
            </a:r>
            <a:br>
              <a:rPr lang="en-US" sz="2000" i="1" dirty="0" smtClean="0">
                <a:solidFill>
                  <a:schemeClr val="lt2"/>
                </a:solidFill>
              </a:rPr>
            </a:br>
            <a:r>
              <a:rPr lang="ro-RO" sz="2000" dirty="0" smtClean="0">
                <a:solidFill>
                  <a:schemeClr val="lt2"/>
                </a:solidFill>
              </a:rPr>
              <a:t/>
            </a:r>
            <a:br>
              <a:rPr lang="ro-RO" sz="2000" dirty="0" smtClean="0">
                <a:solidFill>
                  <a:schemeClr val="lt2"/>
                </a:solidFill>
              </a:rPr>
            </a:br>
            <a:r>
              <a:rPr lang="ro-RO" sz="2000" dirty="0" smtClean="0">
                <a:solidFill>
                  <a:schemeClr val="lt2"/>
                </a:solidFill>
              </a:rPr>
              <a:t>Profesor</a:t>
            </a:r>
            <a:r>
              <a:rPr lang="ro-RO" sz="2000" i="1" dirty="0" smtClean="0">
                <a:solidFill>
                  <a:schemeClr val="lt2"/>
                </a:solidFill>
              </a:rPr>
              <a:t>: </a:t>
            </a:r>
            <a:r>
              <a:rPr lang="ro-RO" sz="2000" dirty="0" smtClean="0">
                <a:solidFill>
                  <a:schemeClr val="lt2"/>
                </a:solidFill>
              </a:rPr>
              <a:t>Munteanu Silvia</a:t>
            </a:r>
            <a:r>
              <a:rPr lang="en-US" sz="2000" dirty="0" smtClean="0">
                <a:solidFill>
                  <a:schemeClr val="lt2"/>
                </a:solidFill>
              </a:rPr>
              <a:t/>
            </a:r>
            <a:br>
              <a:rPr lang="en-US" sz="2000" dirty="0" smtClean="0">
                <a:solidFill>
                  <a:schemeClr val="lt2"/>
                </a:solidFill>
              </a:rPr>
            </a:br>
            <a:r>
              <a:rPr lang="vi-VN" sz="2000" dirty="0">
                <a:solidFill>
                  <a:schemeClr val="lt2"/>
                </a:solidFill>
              </a:rPr>
              <a:t>Colegiul Național Pedagogic „D.P. Perpessicius”, Brăila</a:t>
            </a:r>
            <a:endParaRPr sz="2000" dirty="0">
              <a:solidFill>
                <a:schemeClr val="lt2"/>
              </a:solidFill>
            </a:endParaRPr>
          </a:p>
        </p:txBody>
      </p:sp>
      <p:sp>
        <p:nvSpPr>
          <p:cNvPr id="4584" name="Google Shape;4584;p265"/>
          <p:cNvSpPr/>
          <p:nvPr/>
        </p:nvSpPr>
        <p:spPr>
          <a:xfrm rot="1201544">
            <a:off x="1527" y="396215"/>
            <a:ext cx="1727484" cy="1015847"/>
          </a:xfrm>
          <a:custGeom>
            <a:avLst/>
            <a:gdLst/>
            <a:ahLst/>
            <a:cxnLst/>
            <a:rect l="l" t="t" r="r" b="b"/>
            <a:pathLst>
              <a:path w="55196" h="32458" extrusionOk="0">
                <a:moveTo>
                  <a:pt x="20779" y="15431"/>
                </a:moveTo>
                <a:cubicBezTo>
                  <a:pt x="25484" y="5826"/>
                  <a:pt x="34557" y="6246"/>
                  <a:pt x="34641" y="6414"/>
                </a:cubicBezTo>
                <a:cubicBezTo>
                  <a:pt x="32737" y="12183"/>
                  <a:pt x="26324" y="14759"/>
                  <a:pt x="22795" y="15711"/>
                </a:cubicBezTo>
                <a:cubicBezTo>
                  <a:pt x="24672" y="15963"/>
                  <a:pt x="26548" y="16299"/>
                  <a:pt x="28452" y="16663"/>
                </a:cubicBezTo>
                <a:cubicBezTo>
                  <a:pt x="28480" y="16663"/>
                  <a:pt x="28480" y="16691"/>
                  <a:pt x="28508" y="16691"/>
                </a:cubicBezTo>
                <a:cubicBezTo>
                  <a:pt x="35397" y="9522"/>
                  <a:pt x="44526" y="12771"/>
                  <a:pt x="44526" y="12911"/>
                </a:cubicBezTo>
                <a:cubicBezTo>
                  <a:pt x="41530" y="16579"/>
                  <a:pt x="35761" y="17391"/>
                  <a:pt x="31925" y="17447"/>
                </a:cubicBezTo>
                <a:cubicBezTo>
                  <a:pt x="32373" y="17559"/>
                  <a:pt x="32849" y="17643"/>
                  <a:pt x="33297" y="17755"/>
                </a:cubicBezTo>
                <a:cubicBezTo>
                  <a:pt x="34109" y="17979"/>
                  <a:pt x="34949" y="18203"/>
                  <a:pt x="35761" y="18427"/>
                </a:cubicBezTo>
                <a:cubicBezTo>
                  <a:pt x="36125" y="18539"/>
                  <a:pt x="36489" y="18623"/>
                  <a:pt x="36853" y="18735"/>
                </a:cubicBezTo>
                <a:cubicBezTo>
                  <a:pt x="47439" y="16831"/>
                  <a:pt x="55196" y="25316"/>
                  <a:pt x="55084" y="25316"/>
                </a:cubicBezTo>
                <a:cubicBezTo>
                  <a:pt x="48475" y="26128"/>
                  <a:pt x="39626" y="21004"/>
                  <a:pt x="37105" y="19351"/>
                </a:cubicBezTo>
                <a:cubicBezTo>
                  <a:pt x="35845" y="19015"/>
                  <a:pt x="34585" y="18707"/>
                  <a:pt x="33325" y="18427"/>
                </a:cubicBezTo>
                <a:cubicBezTo>
                  <a:pt x="32597" y="18259"/>
                  <a:pt x="31869" y="18119"/>
                  <a:pt x="31140" y="17979"/>
                </a:cubicBezTo>
                <a:cubicBezTo>
                  <a:pt x="35005" y="19603"/>
                  <a:pt x="41446" y="23384"/>
                  <a:pt x="44162" y="29657"/>
                </a:cubicBezTo>
                <a:cubicBezTo>
                  <a:pt x="44022" y="29629"/>
                  <a:pt x="35985" y="27220"/>
                  <a:pt x="28340" y="17475"/>
                </a:cubicBezTo>
                <a:cubicBezTo>
                  <a:pt x="26296" y="17139"/>
                  <a:pt x="24252" y="16859"/>
                  <a:pt x="22235" y="16663"/>
                </a:cubicBezTo>
                <a:cubicBezTo>
                  <a:pt x="25736" y="18343"/>
                  <a:pt x="33213" y="23216"/>
                  <a:pt x="35117" y="30525"/>
                </a:cubicBezTo>
                <a:cubicBezTo>
                  <a:pt x="34949" y="30441"/>
                  <a:pt x="27052" y="27220"/>
                  <a:pt x="20695" y="16523"/>
                </a:cubicBezTo>
                <a:cubicBezTo>
                  <a:pt x="20135" y="16467"/>
                  <a:pt x="19547" y="16411"/>
                  <a:pt x="18959" y="16355"/>
                </a:cubicBezTo>
                <a:cubicBezTo>
                  <a:pt x="17419" y="16243"/>
                  <a:pt x="15850" y="16187"/>
                  <a:pt x="14310" y="16131"/>
                </a:cubicBezTo>
                <a:cubicBezTo>
                  <a:pt x="17111" y="17475"/>
                  <a:pt x="25232" y="22796"/>
                  <a:pt x="26492" y="30385"/>
                </a:cubicBezTo>
                <a:cubicBezTo>
                  <a:pt x="26324" y="30273"/>
                  <a:pt x="18735" y="26884"/>
                  <a:pt x="13470" y="16131"/>
                </a:cubicBezTo>
                <a:cubicBezTo>
                  <a:pt x="11650" y="16103"/>
                  <a:pt x="9830" y="16131"/>
                  <a:pt x="8037" y="16187"/>
                </a:cubicBezTo>
                <a:cubicBezTo>
                  <a:pt x="11482" y="17783"/>
                  <a:pt x="19575" y="23132"/>
                  <a:pt x="20723" y="31365"/>
                </a:cubicBezTo>
                <a:cubicBezTo>
                  <a:pt x="20471" y="31253"/>
                  <a:pt x="12574" y="28173"/>
                  <a:pt x="6777" y="16243"/>
                </a:cubicBezTo>
                <a:cubicBezTo>
                  <a:pt x="5097" y="16327"/>
                  <a:pt x="3417" y="16467"/>
                  <a:pt x="1765" y="16635"/>
                </a:cubicBezTo>
                <a:cubicBezTo>
                  <a:pt x="5097" y="18679"/>
                  <a:pt x="11986" y="24476"/>
                  <a:pt x="11902" y="32457"/>
                </a:cubicBezTo>
                <a:cubicBezTo>
                  <a:pt x="11650" y="32317"/>
                  <a:pt x="4201" y="28985"/>
                  <a:pt x="28" y="15935"/>
                </a:cubicBezTo>
                <a:cubicBezTo>
                  <a:pt x="0" y="15795"/>
                  <a:pt x="224" y="15823"/>
                  <a:pt x="644" y="16019"/>
                </a:cubicBezTo>
                <a:cubicBezTo>
                  <a:pt x="588" y="15683"/>
                  <a:pt x="532" y="15347"/>
                  <a:pt x="476" y="14983"/>
                </a:cubicBezTo>
                <a:cubicBezTo>
                  <a:pt x="2521" y="14815"/>
                  <a:pt x="4593" y="14731"/>
                  <a:pt x="6665" y="14675"/>
                </a:cubicBezTo>
                <a:cubicBezTo>
                  <a:pt x="9046" y="2353"/>
                  <a:pt x="17811" y="1"/>
                  <a:pt x="18035" y="169"/>
                </a:cubicBezTo>
                <a:cubicBezTo>
                  <a:pt x="17895" y="7842"/>
                  <a:pt x="11706" y="12715"/>
                  <a:pt x="8457" y="14675"/>
                </a:cubicBezTo>
                <a:cubicBezTo>
                  <a:pt x="10110" y="14675"/>
                  <a:pt x="11790" y="14703"/>
                  <a:pt x="13470" y="14787"/>
                </a:cubicBezTo>
                <a:cubicBezTo>
                  <a:pt x="16327" y="4258"/>
                  <a:pt x="24700" y="2689"/>
                  <a:pt x="24840" y="2857"/>
                </a:cubicBezTo>
                <a:cubicBezTo>
                  <a:pt x="24140" y="9550"/>
                  <a:pt x="17727" y="13499"/>
                  <a:pt x="14786" y="14871"/>
                </a:cubicBezTo>
                <a:cubicBezTo>
                  <a:pt x="16130" y="14955"/>
                  <a:pt x="17503" y="15067"/>
                  <a:pt x="18875" y="15207"/>
                </a:cubicBezTo>
                <a:cubicBezTo>
                  <a:pt x="19491" y="15263"/>
                  <a:pt x="20135" y="15347"/>
                  <a:pt x="20779" y="1543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65"/>
          <p:cNvSpPr/>
          <p:nvPr/>
        </p:nvSpPr>
        <p:spPr>
          <a:xfrm>
            <a:off x="1159028" y="-79537"/>
            <a:ext cx="1199007" cy="1095569"/>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6" name="Google Shape;4586;p265"/>
          <p:cNvGrpSpPr/>
          <p:nvPr/>
        </p:nvGrpSpPr>
        <p:grpSpPr>
          <a:xfrm>
            <a:off x="241987" y="997113"/>
            <a:ext cx="449651" cy="449651"/>
            <a:chOff x="1930662" y="2441838"/>
            <a:chExt cx="449651" cy="449651"/>
          </a:xfrm>
        </p:grpSpPr>
        <p:sp>
          <p:nvSpPr>
            <p:cNvPr id="4587" name="Google Shape;4587;p265"/>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65"/>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9" name="Google Shape;4589;p265"/>
          <p:cNvGrpSpPr/>
          <p:nvPr/>
        </p:nvGrpSpPr>
        <p:grpSpPr>
          <a:xfrm rot="1201454">
            <a:off x="165795" y="137304"/>
            <a:ext cx="449628" cy="449628"/>
            <a:chOff x="1455618" y="1674938"/>
            <a:chExt cx="449651" cy="449651"/>
          </a:xfrm>
        </p:grpSpPr>
        <p:sp>
          <p:nvSpPr>
            <p:cNvPr id="4590" name="Google Shape;4590;p265"/>
            <p:cNvSpPr/>
            <p:nvPr/>
          </p:nvSpPr>
          <p:spPr>
            <a:xfrm>
              <a:off x="1455618" y="1674938"/>
              <a:ext cx="449651" cy="449651"/>
            </a:xfrm>
            <a:custGeom>
              <a:avLst/>
              <a:gdLst/>
              <a:ahLst/>
              <a:cxnLst/>
              <a:rect l="l" t="t" r="r" b="b"/>
              <a:pathLst>
                <a:path w="14367" h="14367" extrusionOk="0">
                  <a:moveTo>
                    <a:pt x="168" y="7505"/>
                  </a:moveTo>
                  <a:cubicBezTo>
                    <a:pt x="280" y="7757"/>
                    <a:pt x="477" y="7953"/>
                    <a:pt x="729" y="8065"/>
                  </a:cubicBezTo>
                  <a:cubicBezTo>
                    <a:pt x="953" y="8149"/>
                    <a:pt x="1205" y="8177"/>
                    <a:pt x="1429" y="8233"/>
                  </a:cubicBezTo>
                  <a:cubicBezTo>
                    <a:pt x="1681" y="8261"/>
                    <a:pt x="1905" y="8261"/>
                    <a:pt x="2157" y="8261"/>
                  </a:cubicBezTo>
                  <a:cubicBezTo>
                    <a:pt x="2605" y="8289"/>
                    <a:pt x="3053" y="8233"/>
                    <a:pt x="3501" y="8177"/>
                  </a:cubicBezTo>
                  <a:cubicBezTo>
                    <a:pt x="3053" y="8317"/>
                    <a:pt x="2661" y="8513"/>
                    <a:pt x="2269" y="8737"/>
                  </a:cubicBezTo>
                  <a:cubicBezTo>
                    <a:pt x="2045" y="8877"/>
                    <a:pt x="1877" y="8989"/>
                    <a:pt x="1681" y="9129"/>
                  </a:cubicBezTo>
                  <a:cubicBezTo>
                    <a:pt x="1485" y="9297"/>
                    <a:pt x="1289" y="9437"/>
                    <a:pt x="1149" y="9633"/>
                  </a:cubicBezTo>
                  <a:cubicBezTo>
                    <a:pt x="813" y="10053"/>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5"/>
                    <a:pt x="4481" y="9885"/>
                  </a:cubicBezTo>
                  <a:cubicBezTo>
                    <a:pt x="4173" y="10221"/>
                    <a:pt x="3921" y="10614"/>
                    <a:pt x="3697" y="11006"/>
                  </a:cubicBezTo>
                  <a:cubicBezTo>
                    <a:pt x="3585" y="11202"/>
                    <a:pt x="3473" y="11426"/>
                    <a:pt x="3389" y="11650"/>
                  </a:cubicBezTo>
                  <a:cubicBezTo>
                    <a:pt x="3305" y="11846"/>
                    <a:pt x="3221" y="12098"/>
                    <a:pt x="3165" y="12322"/>
                  </a:cubicBezTo>
                  <a:cubicBezTo>
                    <a:pt x="3081" y="12854"/>
                    <a:pt x="3445" y="13330"/>
                    <a:pt x="3949" y="13414"/>
                  </a:cubicBezTo>
                  <a:cubicBezTo>
                    <a:pt x="4229" y="13470"/>
                    <a:pt x="4481" y="13386"/>
                    <a:pt x="4705" y="13218"/>
                  </a:cubicBezTo>
                  <a:cubicBezTo>
                    <a:pt x="4901" y="13050"/>
                    <a:pt x="5041" y="12854"/>
                    <a:pt x="5209" y="12686"/>
                  </a:cubicBezTo>
                  <a:cubicBezTo>
                    <a:pt x="5349" y="12490"/>
                    <a:pt x="5489" y="12294"/>
                    <a:pt x="5601" y="12098"/>
                  </a:cubicBezTo>
                  <a:cubicBezTo>
                    <a:pt x="5825" y="11706"/>
                    <a:pt x="6021" y="11286"/>
                    <a:pt x="6161" y="10866"/>
                  </a:cubicBezTo>
                  <a:cubicBezTo>
                    <a:pt x="6105" y="11314"/>
                    <a:pt x="6049" y="11762"/>
                    <a:pt x="6077" y="12210"/>
                  </a:cubicBezTo>
                  <a:cubicBezTo>
                    <a:pt x="6077" y="12462"/>
                    <a:pt x="6077" y="12686"/>
                    <a:pt x="6105" y="12938"/>
                  </a:cubicBezTo>
                  <a:cubicBezTo>
                    <a:pt x="6161" y="13162"/>
                    <a:pt x="6189" y="13414"/>
                    <a:pt x="6273" y="13638"/>
                  </a:cubicBezTo>
                  <a:cubicBezTo>
                    <a:pt x="6469" y="14114"/>
                    <a:pt x="7001" y="14366"/>
                    <a:pt x="7477" y="14198"/>
                  </a:cubicBezTo>
                  <a:cubicBezTo>
                    <a:pt x="7757" y="14086"/>
                    <a:pt x="7954" y="13890"/>
                    <a:pt x="8038" y="13638"/>
                  </a:cubicBezTo>
                  <a:cubicBezTo>
                    <a:pt x="8122" y="13414"/>
                    <a:pt x="8178" y="13162"/>
                    <a:pt x="8206" y="12938"/>
                  </a:cubicBezTo>
                  <a:cubicBezTo>
                    <a:pt x="8234" y="12686"/>
                    <a:pt x="8262" y="12462"/>
                    <a:pt x="8262" y="12210"/>
                  </a:cubicBezTo>
                  <a:cubicBezTo>
                    <a:pt x="8262" y="11762"/>
                    <a:pt x="8234" y="11314"/>
                    <a:pt x="8150" y="10866"/>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49"/>
                    <a:pt x="9858" y="9885"/>
                  </a:cubicBezTo>
                  <a:cubicBezTo>
                    <a:pt x="10222" y="10193"/>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7"/>
                    <a:pt x="13358" y="9885"/>
                    <a:pt x="13190" y="9661"/>
                  </a:cubicBezTo>
                  <a:cubicBezTo>
                    <a:pt x="13022" y="9465"/>
                    <a:pt x="12854" y="9325"/>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65"/>
                    <a:pt x="12350" y="3221"/>
                  </a:cubicBezTo>
                  <a:cubicBezTo>
                    <a:pt x="12098" y="3249"/>
                    <a:pt x="11874"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0"/>
                    <a:pt x="11146" y="2296"/>
                    <a:pt x="11174" y="2044"/>
                  </a:cubicBezTo>
                  <a:cubicBezTo>
                    <a:pt x="11258" y="1540"/>
                    <a:pt x="10922" y="1064"/>
                    <a:pt x="10418" y="980"/>
                  </a:cubicBezTo>
                  <a:cubicBezTo>
                    <a:pt x="10138" y="924"/>
                    <a:pt x="9858" y="1008"/>
                    <a:pt x="9662" y="1176"/>
                  </a:cubicBezTo>
                  <a:cubicBezTo>
                    <a:pt x="9466" y="1344"/>
                    <a:pt x="9298" y="1512"/>
                    <a:pt x="9158" y="1708"/>
                  </a:cubicBezTo>
                  <a:cubicBezTo>
                    <a:pt x="9018" y="1904"/>
                    <a:pt x="8878" y="2100"/>
                    <a:pt x="8766" y="2296"/>
                  </a:cubicBezTo>
                  <a:cubicBezTo>
                    <a:pt x="8542" y="2689"/>
                    <a:pt x="8346" y="3081"/>
                    <a:pt x="8178" y="3529"/>
                  </a:cubicBezTo>
                  <a:cubicBezTo>
                    <a:pt x="8262" y="3053"/>
                    <a:pt x="8290" y="2604"/>
                    <a:pt x="8290" y="2156"/>
                  </a:cubicBezTo>
                  <a:cubicBezTo>
                    <a:pt x="8290" y="1932"/>
                    <a:pt x="8262" y="1680"/>
                    <a:pt x="8234" y="1456"/>
                  </a:cubicBezTo>
                  <a:cubicBezTo>
                    <a:pt x="8206" y="1204"/>
                    <a:pt x="8150" y="980"/>
                    <a:pt x="8066" y="728"/>
                  </a:cubicBezTo>
                  <a:cubicBezTo>
                    <a:pt x="7898" y="252"/>
                    <a:pt x="7337" y="0"/>
                    <a:pt x="6861" y="196"/>
                  </a:cubicBezTo>
                  <a:cubicBezTo>
                    <a:pt x="6609" y="280"/>
                    <a:pt x="6413" y="504"/>
                    <a:pt x="6329" y="728"/>
                  </a:cubicBezTo>
                  <a:cubicBezTo>
                    <a:pt x="6217" y="980"/>
                    <a:pt x="6189" y="1204"/>
                    <a:pt x="6161" y="1456"/>
                  </a:cubicBezTo>
                  <a:cubicBezTo>
                    <a:pt x="6105" y="1680"/>
                    <a:pt x="6105" y="1932"/>
                    <a:pt x="6105" y="2156"/>
                  </a:cubicBezTo>
                  <a:cubicBezTo>
                    <a:pt x="6077" y="2604"/>
                    <a:pt x="6133" y="3053"/>
                    <a:pt x="6217" y="3501"/>
                  </a:cubicBezTo>
                  <a:cubicBezTo>
                    <a:pt x="6049" y="3081"/>
                    <a:pt x="5853" y="2661"/>
                    <a:pt x="5629" y="2268"/>
                  </a:cubicBezTo>
                  <a:cubicBezTo>
                    <a:pt x="5517" y="2072"/>
                    <a:pt x="5377" y="1876"/>
                    <a:pt x="5237" y="1680"/>
                  </a:cubicBezTo>
                  <a:cubicBezTo>
                    <a:pt x="5069" y="1484"/>
                    <a:pt x="4929" y="1316"/>
                    <a:pt x="4733" y="1148"/>
                  </a:cubicBezTo>
                  <a:cubicBezTo>
                    <a:pt x="4341" y="812"/>
                    <a:pt x="3753" y="868"/>
                    <a:pt x="3417" y="1288"/>
                  </a:cubicBezTo>
                  <a:cubicBezTo>
                    <a:pt x="3221" y="1484"/>
                    <a:pt x="3165" y="1764"/>
                    <a:pt x="3193" y="2044"/>
                  </a:cubicBezTo>
                  <a:cubicBezTo>
                    <a:pt x="3249" y="2268"/>
                    <a:pt x="3333" y="2520"/>
                    <a:pt x="3417" y="2717"/>
                  </a:cubicBezTo>
                  <a:cubicBezTo>
                    <a:pt x="3501" y="2941"/>
                    <a:pt x="3613" y="3165"/>
                    <a:pt x="3725" y="3361"/>
                  </a:cubicBezTo>
                  <a:cubicBezTo>
                    <a:pt x="3949" y="3753"/>
                    <a:pt x="4201" y="4117"/>
                    <a:pt x="4481" y="4481"/>
                  </a:cubicBezTo>
                  <a:cubicBezTo>
                    <a:pt x="4145" y="4201"/>
                    <a:pt x="3781" y="3921"/>
                    <a:pt x="3361" y="3697"/>
                  </a:cubicBezTo>
                  <a:cubicBezTo>
                    <a:pt x="3165" y="3585"/>
                    <a:pt x="2941" y="3473"/>
                    <a:pt x="2745" y="3389"/>
                  </a:cubicBezTo>
                  <a:cubicBezTo>
                    <a:pt x="2521" y="3305"/>
                    <a:pt x="2297" y="3221"/>
                    <a:pt x="2045" y="3193"/>
                  </a:cubicBezTo>
                  <a:cubicBezTo>
                    <a:pt x="1513" y="3109"/>
                    <a:pt x="1037" y="3445"/>
                    <a:pt x="953" y="3949"/>
                  </a:cubicBezTo>
                  <a:cubicBezTo>
                    <a:pt x="925" y="4229"/>
                    <a:pt x="981" y="4509"/>
                    <a:pt x="1149" y="4705"/>
                  </a:cubicBezTo>
                  <a:cubicBezTo>
                    <a:pt x="1317" y="4901"/>
                    <a:pt x="1513" y="5069"/>
                    <a:pt x="1681" y="5209"/>
                  </a:cubicBezTo>
                  <a:cubicBezTo>
                    <a:pt x="1877" y="5349"/>
                    <a:pt x="2073" y="5489"/>
                    <a:pt x="2269" y="5601"/>
                  </a:cubicBezTo>
                  <a:cubicBezTo>
                    <a:pt x="2661" y="5825"/>
                    <a:pt x="3081" y="6021"/>
                    <a:pt x="3501" y="6189"/>
                  </a:cubicBezTo>
                  <a:cubicBezTo>
                    <a:pt x="3053" y="6105"/>
                    <a:pt x="2605" y="6077"/>
                    <a:pt x="2157" y="6077"/>
                  </a:cubicBezTo>
                  <a:cubicBezTo>
                    <a:pt x="1905" y="6077"/>
                    <a:pt x="1681" y="6105"/>
                    <a:pt x="1429" y="6133"/>
                  </a:cubicBezTo>
                  <a:cubicBezTo>
                    <a:pt x="1205" y="6161"/>
                    <a:pt x="953" y="6217"/>
                    <a:pt x="729" y="6301"/>
                  </a:cubicBezTo>
                  <a:cubicBezTo>
                    <a:pt x="252" y="6469"/>
                    <a:pt x="0" y="7029"/>
                    <a:pt x="168" y="7505"/>
                  </a:cubicBezTo>
                  <a:close/>
                </a:path>
              </a:pathLst>
            </a:custGeom>
            <a:solidFill>
              <a:schemeClr val="dk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65"/>
            <p:cNvSpPr/>
            <p:nvPr/>
          </p:nvSpPr>
          <p:spPr>
            <a:xfrm>
              <a:off x="1630043" y="1849332"/>
              <a:ext cx="101686" cy="101717"/>
            </a:xfrm>
            <a:custGeom>
              <a:avLst/>
              <a:gdLst/>
              <a:ahLst/>
              <a:cxnLst/>
              <a:rect l="l" t="t" r="r" b="b"/>
              <a:pathLst>
                <a:path w="3249" h="3250" extrusionOk="0">
                  <a:moveTo>
                    <a:pt x="1624" y="1"/>
                  </a:moveTo>
                  <a:cubicBezTo>
                    <a:pt x="728" y="1"/>
                    <a:pt x="0" y="729"/>
                    <a:pt x="0" y="1625"/>
                  </a:cubicBezTo>
                  <a:cubicBezTo>
                    <a:pt x="0" y="2521"/>
                    <a:pt x="728" y="3249"/>
                    <a:pt x="1624" y="3249"/>
                  </a:cubicBezTo>
                  <a:cubicBezTo>
                    <a:pt x="2521" y="3249"/>
                    <a:pt x="3249" y="2521"/>
                    <a:pt x="3249" y="1625"/>
                  </a:cubicBezTo>
                  <a:cubicBezTo>
                    <a:pt x="3249" y="729"/>
                    <a:pt x="2521" y="1"/>
                    <a:pt x="1624" y="1"/>
                  </a:cubicBezTo>
                  <a:close/>
                </a:path>
              </a:pathLst>
            </a:custGeom>
            <a:solidFill>
              <a:schemeClr val="accent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2" name="Google Shape;4592;p265"/>
          <p:cNvGrpSpPr/>
          <p:nvPr/>
        </p:nvGrpSpPr>
        <p:grpSpPr>
          <a:xfrm>
            <a:off x="6717387" y="474275"/>
            <a:ext cx="673525" cy="674200"/>
            <a:chOff x="9205725" y="3481225"/>
            <a:chExt cx="673525" cy="674200"/>
          </a:xfrm>
        </p:grpSpPr>
        <p:sp>
          <p:nvSpPr>
            <p:cNvPr id="4593" name="Google Shape;4593;p265"/>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65"/>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5" name="Google Shape;4595;p265"/>
          <p:cNvGrpSpPr/>
          <p:nvPr/>
        </p:nvGrpSpPr>
        <p:grpSpPr>
          <a:xfrm>
            <a:off x="5392596" y="3938674"/>
            <a:ext cx="2492350" cy="1146325"/>
            <a:chOff x="7462500" y="4212550"/>
            <a:chExt cx="2492350" cy="1146325"/>
          </a:xfrm>
        </p:grpSpPr>
        <p:sp>
          <p:nvSpPr>
            <p:cNvPr id="4596" name="Google Shape;4596;p265"/>
            <p:cNvSpPr/>
            <p:nvPr/>
          </p:nvSpPr>
          <p:spPr>
            <a:xfrm>
              <a:off x="7462500" y="4761675"/>
              <a:ext cx="871650" cy="583900"/>
            </a:xfrm>
            <a:custGeom>
              <a:avLst/>
              <a:gdLst/>
              <a:ahLst/>
              <a:cxnLst/>
              <a:rect l="l" t="t" r="r" b="b"/>
              <a:pathLst>
                <a:path w="34866" h="23356" extrusionOk="0">
                  <a:moveTo>
                    <a:pt x="23720" y="3361"/>
                  </a:moveTo>
                  <a:cubicBezTo>
                    <a:pt x="16243" y="1"/>
                    <a:pt x="7478" y="1541"/>
                    <a:pt x="1" y="3949"/>
                  </a:cubicBezTo>
                  <a:cubicBezTo>
                    <a:pt x="1" y="3949"/>
                    <a:pt x="5573" y="6666"/>
                    <a:pt x="13442" y="16439"/>
                  </a:cubicBezTo>
                  <a:cubicBezTo>
                    <a:pt x="19967" y="23356"/>
                    <a:pt x="30805" y="21592"/>
                    <a:pt x="33157" y="19071"/>
                  </a:cubicBezTo>
                  <a:cubicBezTo>
                    <a:pt x="34137" y="18035"/>
                    <a:pt x="34865" y="8374"/>
                    <a:pt x="23720" y="3361"/>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7" name="Google Shape;4597;p265"/>
            <p:cNvGrpSpPr/>
            <p:nvPr/>
          </p:nvGrpSpPr>
          <p:grpSpPr>
            <a:xfrm>
              <a:off x="7478600" y="4763775"/>
              <a:ext cx="871650" cy="583900"/>
              <a:chOff x="7478600" y="4763775"/>
              <a:chExt cx="871650" cy="583900"/>
            </a:xfrm>
          </p:grpSpPr>
          <p:sp>
            <p:nvSpPr>
              <p:cNvPr id="4598" name="Google Shape;4598;p265"/>
              <p:cNvSpPr/>
              <p:nvPr/>
            </p:nvSpPr>
            <p:spPr>
              <a:xfrm>
                <a:off x="7478600" y="4763775"/>
                <a:ext cx="871650" cy="583900"/>
              </a:xfrm>
              <a:custGeom>
                <a:avLst/>
                <a:gdLst/>
                <a:ahLst/>
                <a:cxnLst/>
                <a:rect l="l" t="t" r="r" b="b"/>
                <a:pathLst>
                  <a:path w="34866" h="23356" extrusionOk="0">
                    <a:moveTo>
                      <a:pt x="23720" y="3361"/>
                    </a:moveTo>
                    <a:cubicBezTo>
                      <a:pt x="16243" y="1"/>
                      <a:pt x="7506" y="1541"/>
                      <a:pt x="1" y="3949"/>
                    </a:cubicBezTo>
                    <a:cubicBezTo>
                      <a:pt x="1" y="3949"/>
                      <a:pt x="5601" y="6666"/>
                      <a:pt x="13442" y="16439"/>
                    </a:cubicBezTo>
                    <a:cubicBezTo>
                      <a:pt x="19967" y="23356"/>
                      <a:pt x="30805" y="21592"/>
                      <a:pt x="33157" y="19099"/>
                    </a:cubicBezTo>
                    <a:cubicBezTo>
                      <a:pt x="34165" y="18035"/>
                      <a:pt x="34865" y="8374"/>
                      <a:pt x="23720" y="336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65"/>
              <p:cNvSpPr/>
              <p:nvPr/>
            </p:nvSpPr>
            <p:spPr>
              <a:xfrm>
                <a:off x="7481400" y="4799325"/>
                <a:ext cx="868850" cy="441950"/>
              </a:xfrm>
              <a:custGeom>
                <a:avLst/>
                <a:gdLst/>
                <a:ahLst/>
                <a:cxnLst/>
                <a:rect l="l" t="t" r="r" b="b"/>
                <a:pathLst>
                  <a:path w="34754" h="17678" extrusionOk="0">
                    <a:moveTo>
                      <a:pt x="13844" y="1"/>
                    </a:moveTo>
                    <a:cubicBezTo>
                      <a:pt x="9134" y="1"/>
                      <a:pt x="4353" y="1092"/>
                      <a:pt x="1" y="2499"/>
                    </a:cubicBezTo>
                    <a:cubicBezTo>
                      <a:pt x="22236" y="2835"/>
                      <a:pt x="21340" y="15185"/>
                      <a:pt x="33045" y="17677"/>
                    </a:cubicBezTo>
                    <a:cubicBezTo>
                      <a:pt x="34053" y="16613"/>
                      <a:pt x="34753" y="6952"/>
                      <a:pt x="23608" y="1939"/>
                    </a:cubicBezTo>
                    <a:cubicBezTo>
                      <a:pt x="20511" y="554"/>
                      <a:pt x="17196" y="1"/>
                      <a:pt x="13844"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0" name="Google Shape;4600;p265"/>
            <p:cNvSpPr/>
            <p:nvPr/>
          </p:nvSpPr>
          <p:spPr>
            <a:xfrm>
              <a:off x="8376125" y="4346525"/>
              <a:ext cx="666525" cy="946550"/>
            </a:xfrm>
            <a:custGeom>
              <a:avLst/>
              <a:gdLst/>
              <a:ahLst/>
              <a:cxnLst/>
              <a:rect l="l" t="t" r="r" b="b"/>
              <a:pathLst>
                <a:path w="26661" h="37862" extrusionOk="0">
                  <a:moveTo>
                    <a:pt x="5097" y="26408"/>
                  </a:moveTo>
                  <a:cubicBezTo>
                    <a:pt x="0" y="18763"/>
                    <a:pt x="56" y="8766"/>
                    <a:pt x="1345" y="1"/>
                  </a:cubicBezTo>
                  <a:cubicBezTo>
                    <a:pt x="1345" y="1"/>
                    <a:pt x="5405" y="5713"/>
                    <a:pt x="17699" y="12602"/>
                  </a:cubicBezTo>
                  <a:cubicBezTo>
                    <a:pt x="26604" y="18539"/>
                    <a:pt x="26660" y="30917"/>
                    <a:pt x="24308" y="33997"/>
                  </a:cubicBezTo>
                  <a:cubicBezTo>
                    <a:pt x="23328" y="35285"/>
                    <a:pt x="12742" y="37862"/>
                    <a:pt x="5097" y="26408"/>
                  </a:cubicBezTo>
                  <a:close/>
                </a:path>
              </a:pathLst>
            </a:custGeom>
            <a:solidFill>
              <a:srgbClr val="489F8E"/>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1" name="Google Shape;4601;p265"/>
            <p:cNvGrpSpPr/>
            <p:nvPr/>
          </p:nvGrpSpPr>
          <p:grpSpPr>
            <a:xfrm>
              <a:off x="8380325" y="4361225"/>
              <a:ext cx="666525" cy="945850"/>
              <a:chOff x="8380325" y="4361225"/>
              <a:chExt cx="666525" cy="945850"/>
            </a:xfrm>
          </p:grpSpPr>
          <p:sp>
            <p:nvSpPr>
              <p:cNvPr id="4602" name="Google Shape;4602;p265"/>
              <p:cNvSpPr/>
              <p:nvPr/>
            </p:nvSpPr>
            <p:spPr>
              <a:xfrm>
                <a:off x="8380325" y="4361225"/>
                <a:ext cx="666525" cy="945850"/>
              </a:xfrm>
              <a:custGeom>
                <a:avLst/>
                <a:gdLst/>
                <a:ahLst/>
                <a:cxnLst/>
                <a:rect l="l" t="t" r="r" b="b"/>
                <a:pathLst>
                  <a:path w="26661" h="37834" extrusionOk="0">
                    <a:moveTo>
                      <a:pt x="5125" y="26408"/>
                    </a:moveTo>
                    <a:cubicBezTo>
                      <a:pt x="1" y="18735"/>
                      <a:pt x="57" y="8738"/>
                      <a:pt x="1345" y="1"/>
                    </a:cubicBezTo>
                    <a:cubicBezTo>
                      <a:pt x="1345" y="1"/>
                      <a:pt x="5405" y="5685"/>
                      <a:pt x="17727" y="12574"/>
                    </a:cubicBezTo>
                    <a:cubicBezTo>
                      <a:pt x="26604" y="18539"/>
                      <a:pt x="26660" y="30889"/>
                      <a:pt x="24308" y="33969"/>
                    </a:cubicBezTo>
                    <a:cubicBezTo>
                      <a:pt x="23328" y="35257"/>
                      <a:pt x="12770" y="37834"/>
                      <a:pt x="5125" y="26408"/>
                    </a:cubicBezTo>
                    <a:close/>
                  </a:path>
                </a:pathLst>
              </a:custGeom>
              <a:solidFill>
                <a:srgbClr val="3A8274"/>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65"/>
              <p:cNvSpPr/>
              <p:nvPr/>
            </p:nvSpPr>
            <p:spPr>
              <a:xfrm>
                <a:off x="8381025" y="4364025"/>
                <a:ext cx="607700" cy="876150"/>
              </a:xfrm>
              <a:custGeom>
                <a:avLst/>
                <a:gdLst/>
                <a:ahLst/>
                <a:cxnLst/>
                <a:rect l="l" t="t" r="r" b="b"/>
                <a:pathLst>
                  <a:path w="24308" h="35046" extrusionOk="0">
                    <a:moveTo>
                      <a:pt x="1317" y="1"/>
                    </a:moveTo>
                    <a:lnTo>
                      <a:pt x="1317" y="1"/>
                    </a:lnTo>
                    <a:cubicBezTo>
                      <a:pt x="29" y="8710"/>
                      <a:pt x="1" y="18651"/>
                      <a:pt x="5097" y="26296"/>
                    </a:cubicBezTo>
                    <a:cubicBezTo>
                      <a:pt x="9788" y="33306"/>
                      <a:pt x="15574" y="35045"/>
                      <a:pt x="19573" y="35045"/>
                    </a:cubicBezTo>
                    <a:cubicBezTo>
                      <a:pt x="22092" y="35045"/>
                      <a:pt x="23901" y="34355"/>
                      <a:pt x="24280" y="33857"/>
                    </a:cubicBezTo>
                    <a:cubicBezTo>
                      <a:pt x="24308" y="33857"/>
                      <a:pt x="24308" y="33829"/>
                      <a:pt x="24308" y="33829"/>
                    </a:cubicBezTo>
                    <a:cubicBezTo>
                      <a:pt x="19351" y="21311"/>
                      <a:pt x="5825" y="24588"/>
                      <a:pt x="1317" y="1"/>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4" name="Google Shape;4604;p265"/>
            <p:cNvSpPr/>
            <p:nvPr/>
          </p:nvSpPr>
          <p:spPr>
            <a:xfrm>
              <a:off x="8045675" y="4676275"/>
              <a:ext cx="673525" cy="674200"/>
            </a:xfrm>
            <a:custGeom>
              <a:avLst/>
              <a:gdLst/>
              <a:ahLst/>
              <a:cxnLst/>
              <a:rect l="l" t="t" r="r" b="b"/>
              <a:pathLst>
                <a:path w="26941" h="26968" extrusionOk="0">
                  <a:moveTo>
                    <a:pt x="25148" y="17279"/>
                  </a:moveTo>
                  <a:cubicBezTo>
                    <a:pt x="24812" y="16943"/>
                    <a:pt x="24448" y="16662"/>
                    <a:pt x="24084" y="16410"/>
                  </a:cubicBezTo>
                  <a:cubicBezTo>
                    <a:pt x="23720" y="16158"/>
                    <a:pt x="23328" y="15934"/>
                    <a:pt x="22936" y="15738"/>
                  </a:cubicBezTo>
                  <a:cubicBezTo>
                    <a:pt x="22180" y="15346"/>
                    <a:pt x="21368" y="15066"/>
                    <a:pt x="20527" y="14814"/>
                  </a:cubicBezTo>
                  <a:cubicBezTo>
                    <a:pt x="21396" y="14870"/>
                    <a:pt x="22236" y="14898"/>
                    <a:pt x="23076" y="14814"/>
                  </a:cubicBezTo>
                  <a:cubicBezTo>
                    <a:pt x="23524" y="14786"/>
                    <a:pt x="23972" y="14730"/>
                    <a:pt x="24420" y="14646"/>
                  </a:cubicBezTo>
                  <a:cubicBezTo>
                    <a:pt x="24840" y="14534"/>
                    <a:pt x="25288" y="14422"/>
                    <a:pt x="25708" y="14226"/>
                  </a:cubicBezTo>
                  <a:cubicBezTo>
                    <a:pt x="26156" y="14030"/>
                    <a:pt x="26520" y="13638"/>
                    <a:pt x="26688" y="13106"/>
                  </a:cubicBezTo>
                  <a:cubicBezTo>
                    <a:pt x="26940" y="12182"/>
                    <a:pt x="26408" y="11202"/>
                    <a:pt x="25484" y="10922"/>
                  </a:cubicBezTo>
                  <a:cubicBezTo>
                    <a:pt x="25036" y="10810"/>
                    <a:pt x="24588" y="10754"/>
                    <a:pt x="24140" y="10698"/>
                  </a:cubicBezTo>
                  <a:cubicBezTo>
                    <a:pt x="23692" y="10670"/>
                    <a:pt x="23244" y="10670"/>
                    <a:pt x="22796" y="10698"/>
                  </a:cubicBezTo>
                  <a:cubicBezTo>
                    <a:pt x="21928" y="10754"/>
                    <a:pt x="21088" y="10894"/>
                    <a:pt x="20247" y="11090"/>
                  </a:cubicBezTo>
                  <a:cubicBezTo>
                    <a:pt x="21032" y="10754"/>
                    <a:pt x="21760" y="10334"/>
                    <a:pt x="22460" y="9858"/>
                  </a:cubicBezTo>
                  <a:cubicBezTo>
                    <a:pt x="22824" y="9606"/>
                    <a:pt x="23188" y="9326"/>
                    <a:pt x="23524" y="9017"/>
                  </a:cubicBezTo>
                  <a:cubicBezTo>
                    <a:pt x="23860" y="8709"/>
                    <a:pt x="24168" y="8401"/>
                    <a:pt x="24448" y="8009"/>
                  </a:cubicBezTo>
                  <a:cubicBezTo>
                    <a:pt x="24728" y="7617"/>
                    <a:pt x="24840" y="7085"/>
                    <a:pt x="24728" y="6581"/>
                  </a:cubicBezTo>
                  <a:cubicBezTo>
                    <a:pt x="24504" y="5629"/>
                    <a:pt x="23552" y="5041"/>
                    <a:pt x="22600" y="5265"/>
                  </a:cubicBezTo>
                  <a:cubicBezTo>
                    <a:pt x="22124" y="5377"/>
                    <a:pt x="21704" y="5573"/>
                    <a:pt x="21312" y="5769"/>
                  </a:cubicBezTo>
                  <a:cubicBezTo>
                    <a:pt x="20920" y="5965"/>
                    <a:pt x="20527" y="6189"/>
                    <a:pt x="20135" y="6413"/>
                  </a:cubicBezTo>
                  <a:cubicBezTo>
                    <a:pt x="19435" y="6889"/>
                    <a:pt x="18763" y="7449"/>
                    <a:pt x="18147" y="8037"/>
                  </a:cubicBezTo>
                  <a:cubicBezTo>
                    <a:pt x="18651" y="7337"/>
                    <a:pt x="19071" y="6609"/>
                    <a:pt x="19435" y="5825"/>
                  </a:cubicBezTo>
                  <a:cubicBezTo>
                    <a:pt x="19631" y="5433"/>
                    <a:pt x="19799" y="5013"/>
                    <a:pt x="19939" y="4593"/>
                  </a:cubicBezTo>
                  <a:cubicBezTo>
                    <a:pt x="20079" y="4173"/>
                    <a:pt x="20191" y="3725"/>
                    <a:pt x="20247" y="3249"/>
                  </a:cubicBezTo>
                  <a:cubicBezTo>
                    <a:pt x="20275" y="2773"/>
                    <a:pt x="20135" y="2241"/>
                    <a:pt x="19743" y="1877"/>
                  </a:cubicBezTo>
                  <a:cubicBezTo>
                    <a:pt x="19071" y="1176"/>
                    <a:pt x="17979" y="1148"/>
                    <a:pt x="17251" y="1821"/>
                  </a:cubicBezTo>
                  <a:cubicBezTo>
                    <a:pt x="16915" y="2129"/>
                    <a:pt x="16635" y="2493"/>
                    <a:pt x="16383" y="2885"/>
                  </a:cubicBezTo>
                  <a:cubicBezTo>
                    <a:pt x="16159" y="3249"/>
                    <a:pt x="15935" y="3641"/>
                    <a:pt x="15711" y="4033"/>
                  </a:cubicBezTo>
                  <a:cubicBezTo>
                    <a:pt x="15347" y="4789"/>
                    <a:pt x="15039" y="5601"/>
                    <a:pt x="14787" y="6413"/>
                  </a:cubicBezTo>
                  <a:cubicBezTo>
                    <a:pt x="14871" y="5573"/>
                    <a:pt x="14899" y="4733"/>
                    <a:pt x="14815" y="3893"/>
                  </a:cubicBezTo>
                  <a:cubicBezTo>
                    <a:pt x="14787" y="3445"/>
                    <a:pt x="14731" y="2997"/>
                    <a:pt x="14619" y="2549"/>
                  </a:cubicBezTo>
                  <a:cubicBezTo>
                    <a:pt x="14535" y="2101"/>
                    <a:pt x="14423" y="1681"/>
                    <a:pt x="14227" y="1232"/>
                  </a:cubicBezTo>
                  <a:cubicBezTo>
                    <a:pt x="14003" y="812"/>
                    <a:pt x="13611" y="448"/>
                    <a:pt x="13106" y="280"/>
                  </a:cubicBezTo>
                  <a:cubicBezTo>
                    <a:pt x="12182" y="0"/>
                    <a:pt x="11202" y="560"/>
                    <a:pt x="10922" y="1485"/>
                  </a:cubicBezTo>
                  <a:cubicBezTo>
                    <a:pt x="10782" y="1933"/>
                    <a:pt x="10726" y="2381"/>
                    <a:pt x="10698" y="2829"/>
                  </a:cubicBezTo>
                  <a:cubicBezTo>
                    <a:pt x="10670" y="3277"/>
                    <a:pt x="10670" y="3725"/>
                    <a:pt x="10698" y="4173"/>
                  </a:cubicBezTo>
                  <a:cubicBezTo>
                    <a:pt x="10754" y="5013"/>
                    <a:pt x="10894" y="5881"/>
                    <a:pt x="11090" y="6721"/>
                  </a:cubicBezTo>
                  <a:cubicBezTo>
                    <a:pt x="10726" y="5937"/>
                    <a:pt x="10334" y="5181"/>
                    <a:pt x="9830" y="4481"/>
                  </a:cubicBezTo>
                  <a:cubicBezTo>
                    <a:pt x="9578" y="4117"/>
                    <a:pt x="9326" y="3781"/>
                    <a:pt x="9018" y="3445"/>
                  </a:cubicBezTo>
                  <a:cubicBezTo>
                    <a:pt x="8710" y="3109"/>
                    <a:pt x="8402" y="2801"/>
                    <a:pt x="8010" y="2521"/>
                  </a:cubicBezTo>
                  <a:cubicBezTo>
                    <a:pt x="7590" y="2241"/>
                    <a:pt x="7086" y="2101"/>
                    <a:pt x="6554" y="2241"/>
                  </a:cubicBezTo>
                  <a:cubicBezTo>
                    <a:pt x="5629" y="2465"/>
                    <a:pt x="5041" y="3417"/>
                    <a:pt x="5265" y="4369"/>
                  </a:cubicBezTo>
                  <a:cubicBezTo>
                    <a:pt x="5377" y="4817"/>
                    <a:pt x="5545" y="5237"/>
                    <a:pt x="5741" y="5657"/>
                  </a:cubicBezTo>
                  <a:cubicBezTo>
                    <a:pt x="5966" y="6049"/>
                    <a:pt x="6162" y="6441"/>
                    <a:pt x="6414" y="6805"/>
                  </a:cubicBezTo>
                  <a:cubicBezTo>
                    <a:pt x="6890" y="7533"/>
                    <a:pt x="7422" y="8177"/>
                    <a:pt x="8010" y="8821"/>
                  </a:cubicBezTo>
                  <a:cubicBezTo>
                    <a:pt x="7310" y="8317"/>
                    <a:pt x="6610" y="7869"/>
                    <a:pt x="5826" y="7505"/>
                  </a:cubicBezTo>
                  <a:cubicBezTo>
                    <a:pt x="5433" y="7337"/>
                    <a:pt x="5013" y="7169"/>
                    <a:pt x="4593" y="7029"/>
                  </a:cubicBezTo>
                  <a:cubicBezTo>
                    <a:pt x="4173" y="6889"/>
                    <a:pt x="3725" y="6777"/>
                    <a:pt x="3249" y="6721"/>
                  </a:cubicBezTo>
                  <a:cubicBezTo>
                    <a:pt x="2745" y="6665"/>
                    <a:pt x="2241" y="6833"/>
                    <a:pt x="1877" y="7197"/>
                  </a:cubicBezTo>
                  <a:cubicBezTo>
                    <a:pt x="1149" y="7869"/>
                    <a:pt x="1121" y="8989"/>
                    <a:pt x="1793" y="9690"/>
                  </a:cubicBezTo>
                  <a:cubicBezTo>
                    <a:pt x="2129" y="10026"/>
                    <a:pt x="2493" y="10306"/>
                    <a:pt x="2857" y="10558"/>
                  </a:cubicBezTo>
                  <a:cubicBezTo>
                    <a:pt x="3249" y="10810"/>
                    <a:pt x="3613" y="11034"/>
                    <a:pt x="4033" y="11230"/>
                  </a:cubicBezTo>
                  <a:cubicBezTo>
                    <a:pt x="4789" y="11622"/>
                    <a:pt x="5601" y="11930"/>
                    <a:pt x="6414" y="12154"/>
                  </a:cubicBezTo>
                  <a:cubicBezTo>
                    <a:pt x="5545" y="12098"/>
                    <a:pt x="4705" y="12070"/>
                    <a:pt x="3865" y="12154"/>
                  </a:cubicBezTo>
                  <a:cubicBezTo>
                    <a:pt x="3417" y="12182"/>
                    <a:pt x="2997" y="12238"/>
                    <a:pt x="2549" y="12322"/>
                  </a:cubicBezTo>
                  <a:cubicBezTo>
                    <a:pt x="2101" y="12434"/>
                    <a:pt x="1681" y="12546"/>
                    <a:pt x="1233" y="12742"/>
                  </a:cubicBezTo>
                  <a:cubicBezTo>
                    <a:pt x="785" y="12938"/>
                    <a:pt x="421" y="13330"/>
                    <a:pt x="281" y="13862"/>
                  </a:cubicBezTo>
                  <a:cubicBezTo>
                    <a:pt x="1" y="14786"/>
                    <a:pt x="533" y="15766"/>
                    <a:pt x="1485" y="16046"/>
                  </a:cubicBezTo>
                  <a:cubicBezTo>
                    <a:pt x="1933" y="16158"/>
                    <a:pt x="2381" y="16214"/>
                    <a:pt x="2829" y="16270"/>
                  </a:cubicBezTo>
                  <a:cubicBezTo>
                    <a:pt x="3277" y="16298"/>
                    <a:pt x="3725" y="16298"/>
                    <a:pt x="4173" y="16270"/>
                  </a:cubicBezTo>
                  <a:cubicBezTo>
                    <a:pt x="5013" y="16214"/>
                    <a:pt x="5854" y="16074"/>
                    <a:pt x="6694" y="15878"/>
                  </a:cubicBezTo>
                  <a:cubicBezTo>
                    <a:pt x="5938" y="16214"/>
                    <a:pt x="5181" y="16634"/>
                    <a:pt x="4481" y="17111"/>
                  </a:cubicBezTo>
                  <a:cubicBezTo>
                    <a:pt x="4117" y="17363"/>
                    <a:pt x="3781" y="17643"/>
                    <a:pt x="3445" y="17951"/>
                  </a:cubicBezTo>
                  <a:cubicBezTo>
                    <a:pt x="3109" y="18259"/>
                    <a:pt x="2773" y="18567"/>
                    <a:pt x="2521" y="18959"/>
                  </a:cubicBezTo>
                  <a:cubicBezTo>
                    <a:pt x="2213" y="19351"/>
                    <a:pt x="2101" y="19883"/>
                    <a:pt x="2241" y="20387"/>
                  </a:cubicBezTo>
                  <a:cubicBezTo>
                    <a:pt x="2465" y="21339"/>
                    <a:pt x="3417" y="21927"/>
                    <a:pt x="4369" y="21703"/>
                  </a:cubicBezTo>
                  <a:cubicBezTo>
                    <a:pt x="4817" y="21591"/>
                    <a:pt x="5237" y="21395"/>
                    <a:pt x="5629" y="21199"/>
                  </a:cubicBezTo>
                  <a:cubicBezTo>
                    <a:pt x="6050" y="21003"/>
                    <a:pt x="6442" y="20779"/>
                    <a:pt x="6806" y="20555"/>
                  </a:cubicBezTo>
                  <a:cubicBezTo>
                    <a:pt x="7506" y="20079"/>
                    <a:pt x="8178" y="19547"/>
                    <a:pt x="8794" y="18931"/>
                  </a:cubicBezTo>
                  <a:cubicBezTo>
                    <a:pt x="8318" y="19631"/>
                    <a:pt x="7870" y="20359"/>
                    <a:pt x="7506" y="21143"/>
                  </a:cubicBezTo>
                  <a:cubicBezTo>
                    <a:pt x="7310" y="21535"/>
                    <a:pt x="7142" y="21955"/>
                    <a:pt x="7030" y="22375"/>
                  </a:cubicBezTo>
                  <a:cubicBezTo>
                    <a:pt x="6890" y="22795"/>
                    <a:pt x="6750" y="23243"/>
                    <a:pt x="6722" y="23719"/>
                  </a:cubicBezTo>
                  <a:cubicBezTo>
                    <a:pt x="6666" y="24195"/>
                    <a:pt x="6834" y="24728"/>
                    <a:pt x="7198" y="25092"/>
                  </a:cubicBezTo>
                  <a:cubicBezTo>
                    <a:pt x="7870" y="25792"/>
                    <a:pt x="8990" y="25820"/>
                    <a:pt x="9690" y="25148"/>
                  </a:cubicBezTo>
                  <a:cubicBezTo>
                    <a:pt x="10026" y="24840"/>
                    <a:pt x="10306" y="24475"/>
                    <a:pt x="10558" y="24083"/>
                  </a:cubicBezTo>
                  <a:cubicBezTo>
                    <a:pt x="10810" y="23719"/>
                    <a:pt x="11034" y="23327"/>
                    <a:pt x="11230" y="22935"/>
                  </a:cubicBezTo>
                  <a:cubicBezTo>
                    <a:pt x="11622" y="22179"/>
                    <a:pt x="11902" y="21367"/>
                    <a:pt x="12154" y="20555"/>
                  </a:cubicBezTo>
                  <a:cubicBezTo>
                    <a:pt x="12070" y="21395"/>
                    <a:pt x="12070" y="22263"/>
                    <a:pt x="12126" y="23103"/>
                  </a:cubicBezTo>
                  <a:cubicBezTo>
                    <a:pt x="12182" y="23523"/>
                    <a:pt x="12238" y="23971"/>
                    <a:pt x="12322" y="24419"/>
                  </a:cubicBezTo>
                  <a:cubicBezTo>
                    <a:pt x="12406" y="24868"/>
                    <a:pt x="12546" y="25288"/>
                    <a:pt x="12742" y="25736"/>
                  </a:cubicBezTo>
                  <a:cubicBezTo>
                    <a:pt x="12938" y="26184"/>
                    <a:pt x="13330" y="26548"/>
                    <a:pt x="13835" y="26688"/>
                  </a:cubicBezTo>
                  <a:cubicBezTo>
                    <a:pt x="14787" y="26968"/>
                    <a:pt x="15767" y="26436"/>
                    <a:pt x="16019" y="25484"/>
                  </a:cubicBezTo>
                  <a:cubicBezTo>
                    <a:pt x="16159" y="25036"/>
                    <a:pt x="16215" y="24587"/>
                    <a:pt x="16243" y="24139"/>
                  </a:cubicBezTo>
                  <a:cubicBezTo>
                    <a:pt x="16271" y="23691"/>
                    <a:pt x="16271" y="23243"/>
                    <a:pt x="16243" y="22795"/>
                  </a:cubicBezTo>
                  <a:cubicBezTo>
                    <a:pt x="16187" y="21955"/>
                    <a:pt x="16047" y="21087"/>
                    <a:pt x="15851" y="20247"/>
                  </a:cubicBezTo>
                  <a:cubicBezTo>
                    <a:pt x="16215" y="21031"/>
                    <a:pt x="16635" y="21787"/>
                    <a:pt x="17111" y="22487"/>
                  </a:cubicBezTo>
                  <a:cubicBezTo>
                    <a:pt x="17363" y="22851"/>
                    <a:pt x="17643" y="23187"/>
                    <a:pt x="17951" y="23523"/>
                  </a:cubicBezTo>
                  <a:cubicBezTo>
                    <a:pt x="18231" y="23859"/>
                    <a:pt x="18567" y="24195"/>
                    <a:pt x="18959" y="24447"/>
                  </a:cubicBezTo>
                  <a:cubicBezTo>
                    <a:pt x="19351" y="24728"/>
                    <a:pt x="19883" y="24868"/>
                    <a:pt x="20387" y="24728"/>
                  </a:cubicBezTo>
                  <a:cubicBezTo>
                    <a:pt x="21340" y="24503"/>
                    <a:pt x="21928" y="23551"/>
                    <a:pt x="21676" y="22599"/>
                  </a:cubicBezTo>
                  <a:cubicBezTo>
                    <a:pt x="21564" y="22151"/>
                    <a:pt x="21396" y="21731"/>
                    <a:pt x="21200" y="21311"/>
                  </a:cubicBezTo>
                  <a:cubicBezTo>
                    <a:pt x="21004" y="20919"/>
                    <a:pt x="20779" y="20527"/>
                    <a:pt x="20527" y="20163"/>
                  </a:cubicBezTo>
                  <a:cubicBezTo>
                    <a:pt x="20079" y="19463"/>
                    <a:pt x="19519" y="18791"/>
                    <a:pt x="18931" y="18175"/>
                  </a:cubicBezTo>
                  <a:cubicBezTo>
                    <a:pt x="19631" y="18651"/>
                    <a:pt x="20359" y="19099"/>
                    <a:pt x="21116" y="19463"/>
                  </a:cubicBezTo>
                  <a:cubicBezTo>
                    <a:pt x="21536" y="19631"/>
                    <a:pt x="21928" y="19799"/>
                    <a:pt x="22376" y="19939"/>
                  </a:cubicBezTo>
                  <a:cubicBezTo>
                    <a:pt x="22796" y="20079"/>
                    <a:pt x="23244" y="20191"/>
                    <a:pt x="23720" y="20247"/>
                  </a:cubicBezTo>
                  <a:cubicBezTo>
                    <a:pt x="24196" y="20303"/>
                    <a:pt x="24700" y="20135"/>
                    <a:pt x="25092" y="19771"/>
                  </a:cubicBezTo>
                  <a:cubicBezTo>
                    <a:pt x="25792" y="19099"/>
                    <a:pt x="25820" y="17979"/>
                    <a:pt x="25148" y="17279"/>
                  </a:cubicBezTo>
                  <a:close/>
                </a:path>
              </a:pathLst>
            </a:custGeom>
            <a:solidFill>
              <a:srgbClr val="DC6C8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5" name="Google Shape;4605;p265"/>
            <p:cNvGrpSpPr/>
            <p:nvPr/>
          </p:nvGrpSpPr>
          <p:grpSpPr>
            <a:xfrm>
              <a:off x="8042875" y="4685375"/>
              <a:ext cx="673525" cy="673500"/>
              <a:chOff x="8042875" y="4685375"/>
              <a:chExt cx="673525" cy="673500"/>
            </a:xfrm>
          </p:grpSpPr>
          <p:sp>
            <p:nvSpPr>
              <p:cNvPr id="4606" name="Google Shape;4606;p265"/>
              <p:cNvSpPr/>
              <p:nvPr/>
            </p:nvSpPr>
            <p:spPr>
              <a:xfrm>
                <a:off x="8042875" y="4685375"/>
                <a:ext cx="673525" cy="673500"/>
              </a:xfrm>
              <a:custGeom>
                <a:avLst/>
                <a:gdLst/>
                <a:ahLst/>
                <a:cxnLst/>
                <a:rect l="l" t="t" r="r" b="b"/>
                <a:pathLst>
                  <a:path w="26941" h="26940" extrusionOk="0">
                    <a:moveTo>
                      <a:pt x="25148" y="17251"/>
                    </a:moveTo>
                    <a:cubicBezTo>
                      <a:pt x="24812" y="16915"/>
                      <a:pt x="24448" y="16635"/>
                      <a:pt x="24084" y="16382"/>
                    </a:cubicBezTo>
                    <a:cubicBezTo>
                      <a:pt x="23720" y="16158"/>
                      <a:pt x="23328" y="15906"/>
                      <a:pt x="22936" y="15710"/>
                    </a:cubicBezTo>
                    <a:cubicBezTo>
                      <a:pt x="22152" y="15346"/>
                      <a:pt x="21368" y="15038"/>
                      <a:pt x="20527" y="14786"/>
                    </a:cubicBezTo>
                    <a:cubicBezTo>
                      <a:pt x="21396" y="14870"/>
                      <a:pt x="22236" y="14870"/>
                      <a:pt x="23076" y="14814"/>
                    </a:cubicBezTo>
                    <a:cubicBezTo>
                      <a:pt x="23524" y="14786"/>
                      <a:pt x="23972" y="14702"/>
                      <a:pt x="24392" y="14618"/>
                    </a:cubicBezTo>
                    <a:cubicBezTo>
                      <a:pt x="24840" y="14534"/>
                      <a:pt x="25288" y="14394"/>
                      <a:pt x="25708" y="14198"/>
                    </a:cubicBezTo>
                    <a:cubicBezTo>
                      <a:pt x="26156" y="14002"/>
                      <a:pt x="26520" y="13610"/>
                      <a:pt x="26660" y="13106"/>
                    </a:cubicBezTo>
                    <a:cubicBezTo>
                      <a:pt x="26940" y="12182"/>
                      <a:pt x="26408" y="11202"/>
                      <a:pt x="25484" y="10922"/>
                    </a:cubicBezTo>
                    <a:cubicBezTo>
                      <a:pt x="25036" y="10782"/>
                      <a:pt x="24560" y="10726"/>
                      <a:pt x="24112" y="10698"/>
                    </a:cubicBezTo>
                    <a:cubicBezTo>
                      <a:pt x="23664" y="10670"/>
                      <a:pt x="23216" y="10670"/>
                      <a:pt x="22796" y="10698"/>
                    </a:cubicBezTo>
                    <a:cubicBezTo>
                      <a:pt x="21928" y="10754"/>
                      <a:pt x="21088" y="10894"/>
                      <a:pt x="20247" y="11090"/>
                    </a:cubicBezTo>
                    <a:cubicBezTo>
                      <a:pt x="21032" y="10726"/>
                      <a:pt x="21760" y="10306"/>
                      <a:pt x="22460" y="9830"/>
                    </a:cubicBezTo>
                    <a:cubicBezTo>
                      <a:pt x="22824" y="9578"/>
                      <a:pt x="23188" y="9298"/>
                      <a:pt x="23524" y="9018"/>
                    </a:cubicBezTo>
                    <a:cubicBezTo>
                      <a:pt x="23860" y="8710"/>
                      <a:pt x="24168" y="8373"/>
                      <a:pt x="24448" y="8009"/>
                    </a:cubicBezTo>
                    <a:cubicBezTo>
                      <a:pt x="24728" y="7589"/>
                      <a:pt x="24840" y="7085"/>
                      <a:pt x="24728" y="6553"/>
                    </a:cubicBezTo>
                    <a:cubicBezTo>
                      <a:pt x="24476" y="5601"/>
                      <a:pt x="23524" y="5041"/>
                      <a:pt x="22600" y="5265"/>
                    </a:cubicBezTo>
                    <a:cubicBezTo>
                      <a:pt x="22124" y="5377"/>
                      <a:pt x="21704" y="5545"/>
                      <a:pt x="21312" y="5741"/>
                    </a:cubicBezTo>
                    <a:cubicBezTo>
                      <a:pt x="20919" y="5937"/>
                      <a:pt x="20527" y="6161"/>
                      <a:pt x="20135" y="6413"/>
                    </a:cubicBezTo>
                    <a:cubicBezTo>
                      <a:pt x="19435" y="6889"/>
                      <a:pt x="18763" y="7421"/>
                      <a:pt x="18147" y="8009"/>
                    </a:cubicBezTo>
                    <a:cubicBezTo>
                      <a:pt x="18651" y="7309"/>
                      <a:pt x="19071" y="6581"/>
                      <a:pt x="19435" y="5825"/>
                    </a:cubicBezTo>
                    <a:cubicBezTo>
                      <a:pt x="19631" y="5433"/>
                      <a:pt x="19799" y="5013"/>
                      <a:pt x="19939" y="4593"/>
                    </a:cubicBezTo>
                    <a:cubicBezTo>
                      <a:pt x="20079" y="4145"/>
                      <a:pt x="20191" y="3725"/>
                      <a:pt x="20219" y="3249"/>
                    </a:cubicBezTo>
                    <a:cubicBezTo>
                      <a:pt x="20275" y="2745"/>
                      <a:pt x="20107" y="2241"/>
                      <a:pt x="19743" y="1849"/>
                    </a:cubicBezTo>
                    <a:cubicBezTo>
                      <a:pt x="19071" y="1149"/>
                      <a:pt x="17951" y="1121"/>
                      <a:pt x="17251" y="1793"/>
                    </a:cubicBezTo>
                    <a:cubicBezTo>
                      <a:pt x="16915" y="2129"/>
                      <a:pt x="16635" y="2493"/>
                      <a:pt x="16383" y="2857"/>
                    </a:cubicBezTo>
                    <a:cubicBezTo>
                      <a:pt x="16131" y="3249"/>
                      <a:pt x="15907" y="3613"/>
                      <a:pt x="15711" y="4033"/>
                    </a:cubicBezTo>
                    <a:cubicBezTo>
                      <a:pt x="15347" y="4789"/>
                      <a:pt x="15039" y="5573"/>
                      <a:pt x="14787" y="6413"/>
                    </a:cubicBezTo>
                    <a:cubicBezTo>
                      <a:pt x="14871" y="5545"/>
                      <a:pt x="14899" y="4705"/>
                      <a:pt x="14815" y="3865"/>
                    </a:cubicBezTo>
                    <a:cubicBezTo>
                      <a:pt x="14787" y="3417"/>
                      <a:pt x="14703" y="2969"/>
                      <a:pt x="14619" y="2549"/>
                    </a:cubicBezTo>
                    <a:cubicBezTo>
                      <a:pt x="14535" y="2101"/>
                      <a:pt x="14423" y="1653"/>
                      <a:pt x="14227" y="1233"/>
                    </a:cubicBezTo>
                    <a:cubicBezTo>
                      <a:pt x="14003" y="784"/>
                      <a:pt x="13611" y="420"/>
                      <a:pt x="13106" y="280"/>
                    </a:cubicBezTo>
                    <a:cubicBezTo>
                      <a:pt x="12182" y="0"/>
                      <a:pt x="11202" y="532"/>
                      <a:pt x="10922" y="1457"/>
                    </a:cubicBezTo>
                    <a:cubicBezTo>
                      <a:pt x="10782" y="1933"/>
                      <a:pt x="10726" y="2381"/>
                      <a:pt x="10698" y="2829"/>
                    </a:cubicBezTo>
                    <a:cubicBezTo>
                      <a:pt x="10670" y="3277"/>
                      <a:pt x="10670" y="3725"/>
                      <a:pt x="10698" y="4173"/>
                    </a:cubicBezTo>
                    <a:cubicBezTo>
                      <a:pt x="10754" y="5013"/>
                      <a:pt x="10894" y="5853"/>
                      <a:pt x="11090" y="6693"/>
                    </a:cubicBezTo>
                    <a:cubicBezTo>
                      <a:pt x="10726" y="5909"/>
                      <a:pt x="10334" y="5181"/>
                      <a:pt x="9830" y="4481"/>
                    </a:cubicBezTo>
                    <a:cubicBezTo>
                      <a:pt x="9578" y="4117"/>
                      <a:pt x="9298" y="3753"/>
                      <a:pt x="9018" y="3417"/>
                    </a:cubicBezTo>
                    <a:cubicBezTo>
                      <a:pt x="8710" y="3109"/>
                      <a:pt x="8374" y="2773"/>
                      <a:pt x="8010" y="2493"/>
                    </a:cubicBezTo>
                    <a:cubicBezTo>
                      <a:pt x="7590" y="2213"/>
                      <a:pt x="7086" y="2101"/>
                      <a:pt x="6554" y="2213"/>
                    </a:cubicBezTo>
                    <a:cubicBezTo>
                      <a:pt x="5629" y="2465"/>
                      <a:pt x="5041" y="3417"/>
                      <a:pt x="5265" y="4341"/>
                    </a:cubicBezTo>
                    <a:cubicBezTo>
                      <a:pt x="5377" y="4817"/>
                      <a:pt x="5545" y="5237"/>
                      <a:pt x="5741" y="5629"/>
                    </a:cubicBezTo>
                    <a:cubicBezTo>
                      <a:pt x="5938" y="6049"/>
                      <a:pt x="6162" y="6413"/>
                      <a:pt x="6414" y="6805"/>
                    </a:cubicBezTo>
                    <a:cubicBezTo>
                      <a:pt x="6890" y="7505"/>
                      <a:pt x="7422" y="8177"/>
                      <a:pt x="8010" y="8794"/>
                    </a:cubicBezTo>
                    <a:cubicBezTo>
                      <a:pt x="7310" y="8289"/>
                      <a:pt x="6582" y="7869"/>
                      <a:pt x="5825" y="7505"/>
                    </a:cubicBezTo>
                    <a:cubicBezTo>
                      <a:pt x="5433" y="7309"/>
                      <a:pt x="5013" y="7141"/>
                      <a:pt x="4593" y="7001"/>
                    </a:cubicBezTo>
                    <a:cubicBezTo>
                      <a:pt x="4145" y="6861"/>
                      <a:pt x="3725" y="6749"/>
                      <a:pt x="3249" y="6721"/>
                    </a:cubicBezTo>
                    <a:cubicBezTo>
                      <a:pt x="2745" y="6665"/>
                      <a:pt x="2241" y="6833"/>
                      <a:pt x="1849" y="7197"/>
                    </a:cubicBezTo>
                    <a:cubicBezTo>
                      <a:pt x="1149" y="7869"/>
                      <a:pt x="1121" y="8990"/>
                      <a:pt x="1793" y="9690"/>
                    </a:cubicBezTo>
                    <a:cubicBezTo>
                      <a:pt x="2129" y="10026"/>
                      <a:pt x="2493" y="10306"/>
                      <a:pt x="2857" y="10558"/>
                    </a:cubicBezTo>
                    <a:cubicBezTo>
                      <a:pt x="3249" y="10810"/>
                      <a:pt x="3613" y="11034"/>
                      <a:pt x="4033" y="11230"/>
                    </a:cubicBezTo>
                    <a:cubicBezTo>
                      <a:pt x="4789" y="11594"/>
                      <a:pt x="5573" y="11902"/>
                      <a:pt x="6414" y="12154"/>
                    </a:cubicBezTo>
                    <a:cubicBezTo>
                      <a:pt x="5545" y="12070"/>
                      <a:pt x="4705" y="12070"/>
                      <a:pt x="3865" y="12126"/>
                    </a:cubicBezTo>
                    <a:cubicBezTo>
                      <a:pt x="3417" y="12154"/>
                      <a:pt x="2997" y="12238"/>
                      <a:pt x="2549" y="12322"/>
                    </a:cubicBezTo>
                    <a:cubicBezTo>
                      <a:pt x="2101" y="12406"/>
                      <a:pt x="1653" y="12546"/>
                      <a:pt x="1233" y="12742"/>
                    </a:cubicBezTo>
                    <a:cubicBezTo>
                      <a:pt x="785" y="12938"/>
                      <a:pt x="421" y="13330"/>
                      <a:pt x="281" y="13834"/>
                    </a:cubicBezTo>
                    <a:cubicBezTo>
                      <a:pt x="1" y="14786"/>
                      <a:pt x="533" y="15766"/>
                      <a:pt x="1457" y="16018"/>
                    </a:cubicBezTo>
                    <a:cubicBezTo>
                      <a:pt x="1933" y="16158"/>
                      <a:pt x="2381" y="16214"/>
                      <a:pt x="2829" y="16242"/>
                    </a:cubicBezTo>
                    <a:cubicBezTo>
                      <a:pt x="3277" y="16270"/>
                      <a:pt x="3725" y="16270"/>
                      <a:pt x="4173" y="16242"/>
                    </a:cubicBezTo>
                    <a:cubicBezTo>
                      <a:pt x="5013" y="16186"/>
                      <a:pt x="5853" y="16046"/>
                      <a:pt x="6694" y="15850"/>
                    </a:cubicBezTo>
                    <a:cubicBezTo>
                      <a:pt x="5938" y="16214"/>
                      <a:pt x="5181" y="16635"/>
                      <a:pt x="4481" y="17111"/>
                    </a:cubicBezTo>
                    <a:cubicBezTo>
                      <a:pt x="4117" y="17363"/>
                      <a:pt x="3753" y="17643"/>
                      <a:pt x="3445" y="17923"/>
                    </a:cubicBezTo>
                    <a:cubicBezTo>
                      <a:pt x="3109" y="18231"/>
                      <a:pt x="2773" y="18567"/>
                      <a:pt x="2493" y="18931"/>
                    </a:cubicBezTo>
                    <a:cubicBezTo>
                      <a:pt x="2213" y="19351"/>
                      <a:pt x="2101" y="19855"/>
                      <a:pt x="2241" y="20387"/>
                    </a:cubicBezTo>
                    <a:cubicBezTo>
                      <a:pt x="2465" y="21339"/>
                      <a:pt x="3417" y="21899"/>
                      <a:pt x="4369" y="21675"/>
                    </a:cubicBezTo>
                    <a:cubicBezTo>
                      <a:pt x="4817" y="21563"/>
                      <a:pt x="5237" y="21395"/>
                      <a:pt x="5629" y="21199"/>
                    </a:cubicBezTo>
                    <a:cubicBezTo>
                      <a:pt x="6050" y="21003"/>
                      <a:pt x="6442" y="20779"/>
                      <a:pt x="6806" y="20527"/>
                    </a:cubicBezTo>
                    <a:cubicBezTo>
                      <a:pt x="7506" y="20051"/>
                      <a:pt x="8178" y="19519"/>
                      <a:pt x="8794" y="18931"/>
                    </a:cubicBezTo>
                    <a:cubicBezTo>
                      <a:pt x="8318" y="19631"/>
                      <a:pt x="7870" y="20359"/>
                      <a:pt x="7506" y="21115"/>
                    </a:cubicBezTo>
                    <a:cubicBezTo>
                      <a:pt x="7310" y="21535"/>
                      <a:pt x="7142" y="21927"/>
                      <a:pt x="7002" y="22375"/>
                    </a:cubicBezTo>
                    <a:cubicBezTo>
                      <a:pt x="6890" y="22795"/>
                      <a:pt x="6750" y="23215"/>
                      <a:pt x="6722" y="23691"/>
                    </a:cubicBezTo>
                    <a:cubicBezTo>
                      <a:pt x="6666" y="24195"/>
                      <a:pt x="6834" y="24700"/>
                      <a:pt x="7198" y="25092"/>
                    </a:cubicBezTo>
                    <a:cubicBezTo>
                      <a:pt x="7870" y="25792"/>
                      <a:pt x="8990" y="25820"/>
                      <a:pt x="9690" y="25148"/>
                    </a:cubicBezTo>
                    <a:cubicBezTo>
                      <a:pt x="10026" y="24812"/>
                      <a:pt x="10306" y="24448"/>
                      <a:pt x="10558" y="24083"/>
                    </a:cubicBezTo>
                    <a:cubicBezTo>
                      <a:pt x="10810" y="23719"/>
                      <a:pt x="11034" y="23327"/>
                      <a:pt x="11230" y="22935"/>
                    </a:cubicBezTo>
                    <a:cubicBezTo>
                      <a:pt x="11594" y="22151"/>
                      <a:pt x="11902" y="21367"/>
                      <a:pt x="12154" y="20527"/>
                    </a:cubicBezTo>
                    <a:cubicBezTo>
                      <a:pt x="12070" y="21395"/>
                      <a:pt x="12070" y="22235"/>
                      <a:pt x="12126" y="23075"/>
                    </a:cubicBezTo>
                    <a:cubicBezTo>
                      <a:pt x="12154" y="23523"/>
                      <a:pt x="12238" y="23971"/>
                      <a:pt x="12322" y="24392"/>
                    </a:cubicBezTo>
                    <a:cubicBezTo>
                      <a:pt x="12406" y="24840"/>
                      <a:pt x="12546" y="25288"/>
                      <a:pt x="12742" y="25708"/>
                    </a:cubicBezTo>
                    <a:cubicBezTo>
                      <a:pt x="12938" y="26156"/>
                      <a:pt x="13330" y="26520"/>
                      <a:pt x="13835" y="26660"/>
                    </a:cubicBezTo>
                    <a:cubicBezTo>
                      <a:pt x="14759" y="26940"/>
                      <a:pt x="15767" y="26408"/>
                      <a:pt x="16019" y="25484"/>
                    </a:cubicBezTo>
                    <a:cubicBezTo>
                      <a:pt x="16159" y="25036"/>
                      <a:pt x="16215" y="24560"/>
                      <a:pt x="16243" y="24111"/>
                    </a:cubicBezTo>
                    <a:cubicBezTo>
                      <a:pt x="16271" y="23663"/>
                      <a:pt x="16271" y="23215"/>
                      <a:pt x="16243" y="22795"/>
                    </a:cubicBezTo>
                    <a:cubicBezTo>
                      <a:pt x="16187" y="21927"/>
                      <a:pt x="16047" y="21087"/>
                      <a:pt x="15851" y="20247"/>
                    </a:cubicBezTo>
                    <a:cubicBezTo>
                      <a:pt x="16215" y="21031"/>
                      <a:pt x="16635" y="21759"/>
                      <a:pt x="17111" y="22459"/>
                    </a:cubicBezTo>
                    <a:cubicBezTo>
                      <a:pt x="17363" y="22823"/>
                      <a:pt x="17643" y="23187"/>
                      <a:pt x="17951" y="23523"/>
                    </a:cubicBezTo>
                    <a:cubicBezTo>
                      <a:pt x="18231" y="23859"/>
                      <a:pt x="18567" y="24167"/>
                      <a:pt x="18959" y="24448"/>
                    </a:cubicBezTo>
                    <a:cubicBezTo>
                      <a:pt x="19351" y="24728"/>
                      <a:pt x="19883" y="24840"/>
                      <a:pt x="20387" y="24728"/>
                    </a:cubicBezTo>
                    <a:cubicBezTo>
                      <a:pt x="21340" y="24476"/>
                      <a:pt x="21900" y="23523"/>
                      <a:pt x="21676" y="22599"/>
                    </a:cubicBezTo>
                    <a:cubicBezTo>
                      <a:pt x="21564" y="22123"/>
                      <a:pt x="21396" y="21703"/>
                      <a:pt x="21200" y="21311"/>
                    </a:cubicBezTo>
                    <a:cubicBezTo>
                      <a:pt x="21004" y="20919"/>
                      <a:pt x="20779" y="20527"/>
                      <a:pt x="20527" y="20135"/>
                    </a:cubicBezTo>
                    <a:cubicBezTo>
                      <a:pt x="20079" y="19435"/>
                      <a:pt x="19519" y="18763"/>
                      <a:pt x="18931" y="18147"/>
                    </a:cubicBezTo>
                    <a:cubicBezTo>
                      <a:pt x="19631" y="18651"/>
                      <a:pt x="20359" y="19071"/>
                      <a:pt x="21116" y="19435"/>
                    </a:cubicBezTo>
                    <a:cubicBezTo>
                      <a:pt x="21536" y="19631"/>
                      <a:pt x="21928" y="19799"/>
                      <a:pt x="22376" y="19939"/>
                    </a:cubicBezTo>
                    <a:cubicBezTo>
                      <a:pt x="22796" y="20079"/>
                      <a:pt x="23216" y="20191"/>
                      <a:pt x="23692" y="20247"/>
                    </a:cubicBezTo>
                    <a:cubicBezTo>
                      <a:pt x="24196" y="20275"/>
                      <a:pt x="24700" y="20135"/>
                      <a:pt x="25092" y="19743"/>
                    </a:cubicBezTo>
                    <a:cubicBezTo>
                      <a:pt x="25792" y="19071"/>
                      <a:pt x="25820" y="17979"/>
                      <a:pt x="25148" y="17251"/>
                    </a:cubicBezTo>
                    <a:close/>
                  </a:path>
                </a:pathLst>
              </a:custGeom>
              <a:solidFill>
                <a:srgbClr val="DC4D69"/>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65"/>
              <p:cNvSpPr/>
              <p:nvPr/>
            </p:nvSpPr>
            <p:spPr>
              <a:xfrm>
                <a:off x="8310325" y="4961675"/>
                <a:ext cx="137225" cy="120200"/>
              </a:xfrm>
              <a:custGeom>
                <a:avLst/>
                <a:gdLst/>
                <a:ahLst/>
                <a:cxnLst/>
                <a:rect l="l" t="t" r="r" b="b"/>
                <a:pathLst>
                  <a:path w="5489" h="4808" extrusionOk="0">
                    <a:moveTo>
                      <a:pt x="2750" y="0"/>
                    </a:moveTo>
                    <a:cubicBezTo>
                      <a:pt x="1866" y="0"/>
                      <a:pt x="1010" y="490"/>
                      <a:pt x="588" y="1354"/>
                    </a:cubicBezTo>
                    <a:cubicBezTo>
                      <a:pt x="0" y="2558"/>
                      <a:pt x="504" y="3986"/>
                      <a:pt x="1708" y="4574"/>
                    </a:cubicBezTo>
                    <a:cubicBezTo>
                      <a:pt x="2040" y="4732"/>
                      <a:pt x="2392" y="4808"/>
                      <a:pt x="2739" y="4808"/>
                    </a:cubicBezTo>
                    <a:cubicBezTo>
                      <a:pt x="3623" y="4808"/>
                      <a:pt x="4479" y="4319"/>
                      <a:pt x="4901" y="3454"/>
                    </a:cubicBezTo>
                    <a:cubicBezTo>
                      <a:pt x="5489" y="2250"/>
                      <a:pt x="4985" y="822"/>
                      <a:pt x="3781" y="234"/>
                    </a:cubicBezTo>
                    <a:cubicBezTo>
                      <a:pt x="3449" y="76"/>
                      <a:pt x="3097" y="0"/>
                      <a:pt x="2750" y="0"/>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8" name="Google Shape;4608;p265"/>
            <p:cNvSpPr/>
            <p:nvPr/>
          </p:nvSpPr>
          <p:spPr>
            <a:xfrm>
              <a:off x="8809475" y="4212550"/>
              <a:ext cx="1135575" cy="1135825"/>
            </a:xfrm>
            <a:custGeom>
              <a:avLst/>
              <a:gdLst/>
              <a:ahLst/>
              <a:cxnLst/>
              <a:rect l="l" t="t" r="r" b="b"/>
              <a:pathLst>
                <a:path w="45423" h="45433" extrusionOk="0">
                  <a:moveTo>
                    <a:pt x="19424" y="0"/>
                  </a:moveTo>
                  <a:cubicBezTo>
                    <a:pt x="19341" y="0"/>
                    <a:pt x="19260" y="4"/>
                    <a:pt x="19183" y="11"/>
                  </a:cubicBezTo>
                  <a:cubicBezTo>
                    <a:pt x="18483" y="123"/>
                    <a:pt x="17839" y="571"/>
                    <a:pt x="17335" y="1215"/>
                  </a:cubicBezTo>
                  <a:cubicBezTo>
                    <a:pt x="17223" y="1355"/>
                    <a:pt x="17111" y="1523"/>
                    <a:pt x="16999" y="1719"/>
                  </a:cubicBezTo>
                  <a:cubicBezTo>
                    <a:pt x="16915" y="1887"/>
                    <a:pt x="16803" y="2055"/>
                    <a:pt x="16747" y="2279"/>
                  </a:cubicBezTo>
                  <a:cubicBezTo>
                    <a:pt x="16579" y="2643"/>
                    <a:pt x="16495" y="3063"/>
                    <a:pt x="16439" y="3483"/>
                  </a:cubicBezTo>
                  <a:cubicBezTo>
                    <a:pt x="16327" y="4772"/>
                    <a:pt x="16495" y="6004"/>
                    <a:pt x="16747" y="7124"/>
                  </a:cubicBezTo>
                  <a:cubicBezTo>
                    <a:pt x="16243" y="6116"/>
                    <a:pt x="15543" y="5052"/>
                    <a:pt x="14591" y="4155"/>
                  </a:cubicBezTo>
                  <a:cubicBezTo>
                    <a:pt x="14283" y="3875"/>
                    <a:pt x="13947" y="3651"/>
                    <a:pt x="13583" y="3455"/>
                  </a:cubicBezTo>
                  <a:cubicBezTo>
                    <a:pt x="13387" y="3371"/>
                    <a:pt x="13219" y="3287"/>
                    <a:pt x="13023" y="3203"/>
                  </a:cubicBezTo>
                  <a:cubicBezTo>
                    <a:pt x="12826" y="3147"/>
                    <a:pt x="12630" y="3091"/>
                    <a:pt x="12434" y="3063"/>
                  </a:cubicBezTo>
                  <a:cubicBezTo>
                    <a:pt x="12196" y="3012"/>
                    <a:pt x="11957" y="2987"/>
                    <a:pt x="11724" y="2987"/>
                  </a:cubicBezTo>
                  <a:cubicBezTo>
                    <a:pt x="11193" y="2987"/>
                    <a:pt x="10696" y="3118"/>
                    <a:pt x="10306" y="3371"/>
                  </a:cubicBezTo>
                  <a:cubicBezTo>
                    <a:pt x="9998" y="3567"/>
                    <a:pt x="9746" y="3819"/>
                    <a:pt x="9550" y="4127"/>
                  </a:cubicBezTo>
                  <a:cubicBezTo>
                    <a:pt x="9354" y="4436"/>
                    <a:pt x="9186" y="4800"/>
                    <a:pt x="9102" y="5192"/>
                  </a:cubicBezTo>
                  <a:cubicBezTo>
                    <a:pt x="8990" y="5556"/>
                    <a:pt x="8962" y="5976"/>
                    <a:pt x="8962" y="6396"/>
                  </a:cubicBezTo>
                  <a:cubicBezTo>
                    <a:pt x="8990" y="6816"/>
                    <a:pt x="9074" y="7236"/>
                    <a:pt x="9186" y="7628"/>
                  </a:cubicBezTo>
                  <a:cubicBezTo>
                    <a:pt x="9606" y="8860"/>
                    <a:pt x="10278" y="9952"/>
                    <a:pt x="10978" y="10848"/>
                  </a:cubicBezTo>
                  <a:cubicBezTo>
                    <a:pt x="10726" y="10652"/>
                    <a:pt x="10502" y="10484"/>
                    <a:pt x="10278" y="10316"/>
                  </a:cubicBezTo>
                  <a:cubicBezTo>
                    <a:pt x="9858" y="10036"/>
                    <a:pt x="9466" y="9812"/>
                    <a:pt x="9074" y="9588"/>
                  </a:cubicBezTo>
                  <a:cubicBezTo>
                    <a:pt x="8654" y="9364"/>
                    <a:pt x="8206" y="9168"/>
                    <a:pt x="7786" y="9028"/>
                  </a:cubicBezTo>
                  <a:cubicBezTo>
                    <a:pt x="7366" y="8888"/>
                    <a:pt x="6946" y="8804"/>
                    <a:pt x="6554" y="8804"/>
                  </a:cubicBezTo>
                  <a:cubicBezTo>
                    <a:pt x="6456" y="8797"/>
                    <a:pt x="6356" y="8794"/>
                    <a:pt x="6255" y="8794"/>
                  </a:cubicBezTo>
                  <a:cubicBezTo>
                    <a:pt x="5953" y="8794"/>
                    <a:pt x="5644" y="8825"/>
                    <a:pt x="5349" y="8888"/>
                  </a:cubicBezTo>
                  <a:cubicBezTo>
                    <a:pt x="4957" y="9000"/>
                    <a:pt x="4593" y="9140"/>
                    <a:pt x="4285" y="9336"/>
                  </a:cubicBezTo>
                  <a:cubicBezTo>
                    <a:pt x="4033" y="9476"/>
                    <a:pt x="3809" y="9672"/>
                    <a:pt x="3613" y="9924"/>
                  </a:cubicBezTo>
                  <a:lnTo>
                    <a:pt x="3501" y="10064"/>
                  </a:lnTo>
                  <a:cubicBezTo>
                    <a:pt x="3333" y="10316"/>
                    <a:pt x="3221" y="10652"/>
                    <a:pt x="3137" y="11044"/>
                  </a:cubicBezTo>
                  <a:cubicBezTo>
                    <a:pt x="3081" y="11408"/>
                    <a:pt x="3109" y="11800"/>
                    <a:pt x="3165" y="12193"/>
                  </a:cubicBezTo>
                  <a:cubicBezTo>
                    <a:pt x="3305" y="12977"/>
                    <a:pt x="3697" y="13761"/>
                    <a:pt x="4257" y="14377"/>
                  </a:cubicBezTo>
                  <a:cubicBezTo>
                    <a:pt x="4845" y="15049"/>
                    <a:pt x="5574" y="15609"/>
                    <a:pt x="6442" y="16169"/>
                  </a:cubicBezTo>
                  <a:cubicBezTo>
                    <a:pt x="6666" y="16309"/>
                    <a:pt x="6918" y="16449"/>
                    <a:pt x="7198" y="16589"/>
                  </a:cubicBezTo>
                  <a:cubicBezTo>
                    <a:pt x="6890" y="16505"/>
                    <a:pt x="6610" y="16449"/>
                    <a:pt x="6330" y="16393"/>
                  </a:cubicBezTo>
                  <a:cubicBezTo>
                    <a:pt x="5624" y="16256"/>
                    <a:pt x="4959" y="16187"/>
                    <a:pt x="4326" y="16187"/>
                  </a:cubicBezTo>
                  <a:cubicBezTo>
                    <a:pt x="4055" y="16187"/>
                    <a:pt x="3790" y="16200"/>
                    <a:pt x="3529" y="16225"/>
                  </a:cubicBezTo>
                  <a:cubicBezTo>
                    <a:pt x="3109" y="16253"/>
                    <a:pt x="2717" y="16337"/>
                    <a:pt x="2325" y="16505"/>
                  </a:cubicBezTo>
                  <a:cubicBezTo>
                    <a:pt x="1961" y="16645"/>
                    <a:pt x="1597" y="16841"/>
                    <a:pt x="1261" y="17093"/>
                  </a:cubicBezTo>
                  <a:cubicBezTo>
                    <a:pt x="953" y="17317"/>
                    <a:pt x="673" y="17597"/>
                    <a:pt x="449" y="17905"/>
                  </a:cubicBezTo>
                  <a:cubicBezTo>
                    <a:pt x="365" y="18073"/>
                    <a:pt x="253" y="18213"/>
                    <a:pt x="197" y="18381"/>
                  </a:cubicBezTo>
                  <a:cubicBezTo>
                    <a:pt x="141" y="18549"/>
                    <a:pt x="85" y="18717"/>
                    <a:pt x="57" y="18885"/>
                  </a:cubicBezTo>
                  <a:cubicBezTo>
                    <a:pt x="1" y="19249"/>
                    <a:pt x="29" y="19585"/>
                    <a:pt x="113" y="19950"/>
                  </a:cubicBezTo>
                  <a:cubicBezTo>
                    <a:pt x="225" y="20342"/>
                    <a:pt x="393" y="20678"/>
                    <a:pt x="617" y="20986"/>
                  </a:cubicBezTo>
                  <a:cubicBezTo>
                    <a:pt x="841" y="21322"/>
                    <a:pt x="1093" y="21630"/>
                    <a:pt x="1429" y="21882"/>
                  </a:cubicBezTo>
                  <a:cubicBezTo>
                    <a:pt x="1737" y="22162"/>
                    <a:pt x="2101" y="22386"/>
                    <a:pt x="2493" y="22554"/>
                  </a:cubicBezTo>
                  <a:cubicBezTo>
                    <a:pt x="3277" y="22918"/>
                    <a:pt x="4173" y="23142"/>
                    <a:pt x="5181" y="23282"/>
                  </a:cubicBezTo>
                  <a:cubicBezTo>
                    <a:pt x="5462" y="23338"/>
                    <a:pt x="5770" y="23366"/>
                    <a:pt x="6078" y="23366"/>
                  </a:cubicBezTo>
                  <a:cubicBezTo>
                    <a:pt x="5770" y="23422"/>
                    <a:pt x="5490" y="23478"/>
                    <a:pt x="5209" y="23534"/>
                  </a:cubicBezTo>
                  <a:cubicBezTo>
                    <a:pt x="4201" y="23786"/>
                    <a:pt x="3361" y="24094"/>
                    <a:pt x="2577" y="24542"/>
                  </a:cubicBezTo>
                  <a:cubicBezTo>
                    <a:pt x="2213" y="24738"/>
                    <a:pt x="1877" y="24990"/>
                    <a:pt x="1569" y="25270"/>
                  </a:cubicBezTo>
                  <a:cubicBezTo>
                    <a:pt x="1261" y="25578"/>
                    <a:pt x="1009" y="25914"/>
                    <a:pt x="841" y="26250"/>
                  </a:cubicBezTo>
                  <a:cubicBezTo>
                    <a:pt x="645" y="26614"/>
                    <a:pt x="505" y="26978"/>
                    <a:pt x="449" y="27342"/>
                  </a:cubicBezTo>
                  <a:cubicBezTo>
                    <a:pt x="393" y="27707"/>
                    <a:pt x="393" y="28071"/>
                    <a:pt x="477" y="28379"/>
                  </a:cubicBezTo>
                  <a:cubicBezTo>
                    <a:pt x="561" y="28715"/>
                    <a:pt x="729" y="29023"/>
                    <a:pt x="981" y="29331"/>
                  </a:cubicBezTo>
                  <a:cubicBezTo>
                    <a:pt x="1177" y="29611"/>
                    <a:pt x="1485" y="29863"/>
                    <a:pt x="1849" y="30087"/>
                  </a:cubicBezTo>
                  <a:cubicBezTo>
                    <a:pt x="2017" y="30199"/>
                    <a:pt x="2185" y="30283"/>
                    <a:pt x="2381" y="30367"/>
                  </a:cubicBezTo>
                  <a:cubicBezTo>
                    <a:pt x="2577" y="30451"/>
                    <a:pt x="2773" y="30507"/>
                    <a:pt x="2969" y="30563"/>
                  </a:cubicBezTo>
                  <a:cubicBezTo>
                    <a:pt x="3361" y="30675"/>
                    <a:pt x="3781" y="30731"/>
                    <a:pt x="4173" y="30731"/>
                  </a:cubicBezTo>
                  <a:cubicBezTo>
                    <a:pt x="5265" y="30731"/>
                    <a:pt x="6274" y="30507"/>
                    <a:pt x="7198" y="30227"/>
                  </a:cubicBezTo>
                  <a:lnTo>
                    <a:pt x="7198" y="30227"/>
                  </a:lnTo>
                  <a:cubicBezTo>
                    <a:pt x="7170" y="30255"/>
                    <a:pt x="7114" y="30311"/>
                    <a:pt x="7058" y="30339"/>
                  </a:cubicBezTo>
                  <a:cubicBezTo>
                    <a:pt x="6246" y="30955"/>
                    <a:pt x="5602" y="31599"/>
                    <a:pt x="5069" y="32299"/>
                  </a:cubicBezTo>
                  <a:cubicBezTo>
                    <a:pt x="4565" y="32971"/>
                    <a:pt x="4257" y="33783"/>
                    <a:pt x="4173" y="34567"/>
                  </a:cubicBezTo>
                  <a:cubicBezTo>
                    <a:pt x="4145" y="34987"/>
                    <a:pt x="4173" y="35380"/>
                    <a:pt x="4257" y="35716"/>
                  </a:cubicBezTo>
                  <a:cubicBezTo>
                    <a:pt x="4369" y="36108"/>
                    <a:pt x="4509" y="36444"/>
                    <a:pt x="4705" y="36668"/>
                  </a:cubicBezTo>
                  <a:cubicBezTo>
                    <a:pt x="4957" y="36948"/>
                    <a:pt x="5237" y="37172"/>
                    <a:pt x="5574" y="37340"/>
                  </a:cubicBezTo>
                  <a:cubicBezTo>
                    <a:pt x="5882" y="37508"/>
                    <a:pt x="6274" y="37620"/>
                    <a:pt x="6666" y="37676"/>
                  </a:cubicBezTo>
                  <a:cubicBezTo>
                    <a:pt x="6851" y="37701"/>
                    <a:pt x="7037" y="37714"/>
                    <a:pt x="7224" y="37714"/>
                  </a:cubicBezTo>
                  <a:cubicBezTo>
                    <a:pt x="7857" y="37714"/>
                    <a:pt x="8490" y="37571"/>
                    <a:pt x="9074" y="37312"/>
                  </a:cubicBezTo>
                  <a:cubicBezTo>
                    <a:pt x="9886" y="36948"/>
                    <a:pt x="10670" y="36444"/>
                    <a:pt x="11426" y="35800"/>
                  </a:cubicBezTo>
                  <a:cubicBezTo>
                    <a:pt x="11790" y="35492"/>
                    <a:pt x="12154" y="35155"/>
                    <a:pt x="12518" y="34763"/>
                  </a:cubicBezTo>
                  <a:lnTo>
                    <a:pt x="12518" y="34763"/>
                  </a:lnTo>
                  <a:cubicBezTo>
                    <a:pt x="11762" y="35884"/>
                    <a:pt x="10978" y="37228"/>
                    <a:pt x="10614" y="38796"/>
                  </a:cubicBezTo>
                  <a:cubicBezTo>
                    <a:pt x="10586" y="38992"/>
                    <a:pt x="10530" y="39188"/>
                    <a:pt x="10530" y="39412"/>
                  </a:cubicBezTo>
                  <a:cubicBezTo>
                    <a:pt x="10502" y="39608"/>
                    <a:pt x="10502" y="39804"/>
                    <a:pt x="10502" y="40028"/>
                  </a:cubicBezTo>
                  <a:cubicBezTo>
                    <a:pt x="10530" y="40448"/>
                    <a:pt x="10614" y="40868"/>
                    <a:pt x="10726" y="41232"/>
                  </a:cubicBezTo>
                  <a:cubicBezTo>
                    <a:pt x="10866" y="41596"/>
                    <a:pt x="11062" y="41932"/>
                    <a:pt x="11286" y="42240"/>
                  </a:cubicBezTo>
                  <a:cubicBezTo>
                    <a:pt x="11482" y="42492"/>
                    <a:pt x="11706" y="42688"/>
                    <a:pt x="11958" y="42856"/>
                  </a:cubicBezTo>
                  <a:lnTo>
                    <a:pt x="12070" y="42912"/>
                  </a:lnTo>
                  <a:cubicBezTo>
                    <a:pt x="12378" y="43080"/>
                    <a:pt x="12714" y="43165"/>
                    <a:pt x="13107" y="43193"/>
                  </a:cubicBezTo>
                  <a:cubicBezTo>
                    <a:pt x="13443" y="43193"/>
                    <a:pt x="13835" y="43136"/>
                    <a:pt x="14255" y="43024"/>
                  </a:cubicBezTo>
                  <a:cubicBezTo>
                    <a:pt x="14619" y="42940"/>
                    <a:pt x="14983" y="42744"/>
                    <a:pt x="15347" y="42520"/>
                  </a:cubicBezTo>
                  <a:cubicBezTo>
                    <a:pt x="15711" y="42296"/>
                    <a:pt x="16019" y="42044"/>
                    <a:pt x="16299" y="41736"/>
                  </a:cubicBezTo>
                  <a:cubicBezTo>
                    <a:pt x="16887" y="41064"/>
                    <a:pt x="17391" y="40308"/>
                    <a:pt x="17839" y="39384"/>
                  </a:cubicBezTo>
                  <a:cubicBezTo>
                    <a:pt x="17951" y="39132"/>
                    <a:pt x="18091" y="38852"/>
                    <a:pt x="18203" y="38572"/>
                  </a:cubicBezTo>
                  <a:lnTo>
                    <a:pt x="18203" y="38572"/>
                  </a:lnTo>
                  <a:cubicBezTo>
                    <a:pt x="18147" y="38880"/>
                    <a:pt x="18119" y="39160"/>
                    <a:pt x="18091" y="39440"/>
                  </a:cubicBezTo>
                  <a:cubicBezTo>
                    <a:pt x="18007" y="40476"/>
                    <a:pt x="18035" y="41400"/>
                    <a:pt x="18203" y="42268"/>
                  </a:cubicBezTo>
                  <a:cubicBezTo>
                    <a:pt x="18287" y="42660"/>
                    <a:pt x="18427" y="43052"/>
                    <a:pt x="18623" y="43445"/>
                  </a:cubicBezTo>
                  <a:cubicBezTo>
                    <a:pt x="18791" y="43809"/>
                    <a:pt x="19043" y="44145"/>
                    <a:pt x="19295" y="44425"/>
                  </a:cubicBezTo>
                  <a:cubicBezTo>
                    <a:pt x="19883" y="45041"/>
                    <a:pt x="20584" y="45405"/>
                    <a:pt x="21228" y="45433"/>
                  </a:cubicBezTo>
                  <a:lnTo>
                    <a:pt x="21340" y="45433"/>
                  </a:lnTo>
                  <a:cubicBezTo>
                    <a:pt x="21480" y="45433"/>
                    <a:pt x="21620" y="45433"/>
                    <a:pt x="21760" y="45405"/>
                  </a:cubicBezTo>
                  <a:cubicBezTo>
                    <a:pt x="21928" y="45377"/>
                    <a:pt x="22096" y="45321"/>
                    <a:pt x="22292" y="45265"/>
                  </a:cubicBezTo>
                  <a:cubicBezTo>
                    <a:pt x="22460" y="45181"/>
                    <a:pt x="22628" y="45097"/>
                    <a:pt x="22796" y="45013"/>
                  </a:cubicBezTo>
                  <a:cubicBezTo>
                    <a:pt x="22936" y="44929"/>
                    <a:pt x="23104" y="44817"/>
                    <a:pt x="23272" y="44677"/>
                  </a:cubicBezTo>
                  <a:cubicBezTo>
                    <a:pt x="23580" y="44397"/>
                    <a:pt x="23860" y="44089"/>
                    <a:pt x="24084" y="43753"/>
                  </a:cubicBezTo>
                  <a:cubicBezTo>
                    <a:pt x="24308" y="43417"/>
                    <a:pt x="24504" y="43024"/>
                    <a:pt x="24616" y="42632"/>
                  </a:cubicBezTo>
                  <a:cubicBezTo>
                    <a:pt x="24756" y="42184"/>
                    <a:pt x="24868" y="41736"/>
                    <a:pt x="24952" y="41232"/>
                  </a:cubicBezTo>
                  <a:cubicBezTo>
                    <a:pt x="25008" y="40812"/>
                    <a:pt x="25064" y="40336"/>
                    <a:pt x="25064" y="39860"/>
                  </a:cubicBezTo>
                  <a:cubicBezTo>
                    <a:pt x="25064" y="39580"/>
                    <a:pt x="25064" y="39272"/>
                    <a:pt x="25064" y="38992"/>
                  </a:cubicBezTo>
                  <a:cubicBezTo>
                    <a:pt x="25372" y="40084"/>
                    <a:pt x="25848" y="41260"/>
                    <a:pt x="26576" y="42324"/>
                  </a:cubicBezTo>
                  <a:cubicBezTo>
                    <a:pt x="26828" y="42660"/>
                    <a:pt x="27108" y="42968"/>
                    <a:pt x="27444" y="43249"/>
                  </a:cubicBezTo>
                  <a:cubicBezTo>
                    <a:pt x="27752" y="43501"/>
                    <a:pt x="28117" y="43725"/>
                    <a:pt x="28481" y="43865"/>
                  </a:cubicBezTo>
                  <a:cubicBezTo>
                    <a:pt x="28873" y="44033"/>
                    <a:pt x="29237" y="44117"/>
                    <a:pt x="29601" y="44145"/>
                  </a:cubicBezTo>
                  <a:cubicBezTo>
                    <a:pt x="29663" y="44149"/>
                    <a:pt x="29725" y="44152"/>
                    <a:pt x="29786" y="44152"/>
                  </a:cubicBezTo>
                  <a:cubicBezTo>
                    <a:pt x="30079" y="44152"/>
                    <a:pt x="30354" y="44097"/>
                    <a:pt x="30609" y="44005"/>
                  </a:cubicBezTo>
                  <a:lnTo>
                    <a:pt x="30637" y="44005"/>
                  </a:lnTo>
                  <a:cubicBezTo>
                    <a:pt x="30945" y="43865"/>
                    <a:pt x="31253" y="43669"/>
                    <a:pt x="31505" y="43417"/>
                  </a:cubicBezTo>
                  <a:cubicBezTo>
                    <a:pt x="31757" y="43165"/>
                    <a:pt x="31981" y="42828"/>
                    <a:pt x="32177" y="42464"/>
                  </a:cubicBezTo>
                  <a:cubicBezTo>
                    <a:pt x="32345" y="42128"/>
                    <a:pt x="32457" y="41708"/>
                    <a:pt x="32541" y="41316"/>
                  </a:cubicBezTo>
                  <a:cubicBezTo>
                    <a:pt x="32597" y="40896"/>
                    <a:pt x="32625" y="40476"/>
                    <a:pt x="32569" y="40056"/>
                  </a:cubicBezTo>
                  <a:cubicBezTo>
                    <a:pt x="32485" y="39188"/>
                    <a:pt x="32261" y="38376"/>
                    <a:pt x="31981" y="37620"/>
                  </a:cubicBezTo>
                  <a:cubicBezTo>
                    <a:pt x="31841" y="37256"/>
                    <a:pt x="31673" y="36892"/>
                    <a:pt x="31505" y="36528"/>
                  </a:cubicBezTo>
                  <a:lnTo>
                    <a:pt x="31505" y="36528"/>
                  </a:lnTo>
                  <a:cubicBezTo>
                    <a:pt x="31701" y="36780"/>
                    <a:pt x="31897" y="37004"/>
                    <a:pt x="32093" y="37200"/>
                  </a:cubicBezTo>
                  <a:cubicBezTo>
                    <a:pt x="32429" y="37564"/>
                    <a:pt x="32765" y="37872"/>
                    <a:pt x="33101" y="38180"/>
                  </a:cubicBezTo>
                  <a:cubicBezTo>
                    <a:pt x="33465" y="38488"/>
                    <a:pt x="33857" y="38768"/>
                    <a:pt x="34249" y="38992"/>
                  </a:cubicBezTo>
                  <a:cubicBezTo>
                    <a:pt x="34613" y="39216"/>
                    <a:pt x="34977" y="39356"/>
                    <a:pt x="35398" y="39468"/>
                  </a:cubicBezTo>
                  <a:cubicBezTo>
                    <a:pt x="35762" y="39580"/>
                    <a:pt x="36182" y="39636"/>
                    <a:pt x="36602" y="39636"/>
                  </a:cubicBezTo>
                  <a:cubicBezTo>
                    <a:pt x="36826" y="39636"/>
                    <a:pt x="37022" y="39608"/>
                    <a:pt x="37190" y="39580"/>
                  </a:cubicBezTo>
                  <a:cubicBezTo>
                    <a:pt x="37386" y="39552"/>
                    <a:pt x="37554" y="39496"/>
                    <a:pt x="37750" y="39440"/>
                  </a:cubicBezTo>
                  <a:cubicBezTo>
                    <a:pt x="37918" y="39356"/>
                    <a:pt x="38086" y="39300"/>
                    <a:pt x="38226" y="39188"/>
                  </a:cubicBezTo>
                  <a:cubicBezTo>
                    <a:pt x="38338" y="39132"/>
                    <a:pt x="38450" y="39048"/>
                    <a:pt x="38534" y="38964"/>
                  </a:cubicBezTo>
                  <a:lnTo>
                    <a:pt x="38534" y="38992"/>
                  </a:lnTo>
                  <a:lnTo>
                    <a:pt x="38646" y="38880"/>
                  </a:lnTo>
                  <a:cubicBezTo>
                    <a:pt x="39122" y="38404"/>
                    <a:pt x="39402" y="37676"/>
                    <a:pt x="39430" y="36836"/>
                  </a:cubicBezTo>
                  <a:cubicBezTo>
                    <a:pt x="39430" y="36444"/>
                    <a:pt x="39402" y="36052"/>
                    <a:pt x="39290" y="35632"/>
                  </a:cubicBezTo>
                  <a:cubicBezTo>
                    <a:pt x="39262" y="35492"/>
                    <a:pt x="39206" y="35323"/>
                    <a:pt x="39150" y="35183"/>
                  </a:cubicBezTo>
                  <a:cubicBezTo>
                    <a:pt x="39066" y="34931"/>
                    <a:pt x="38954" y="34707"/>
                    <a:pt x="38814" y="34483"/>
                  </a:cubicBezTo>
                  <a:cubicBezTo>
                    <a:pt x="38366" y="33727"/>
                    <a:pt x="37806" y="32999"/>
                    <a:pt x="37050" y="32299"/>
                  </a:cubicBezTo>
                  <a:cubicBezTo>
                    <a:pt x="36854" y="32103"/>
                    <a:pt x="36630" y="31907"/>
                    <a:pt x="36406" y="31711"/>
                  </a:cubicBezTo>
                  <a:lnTo>
                    <a:pt x="36406" y="31711"/>
                  </a:lnTo>
                  <a:cubicBezTo>
                    <a:pt x="36658" y="31851"/>
                    <a:pt x="36938" y="31963"/>
                    <a:pt x="37190" y="32075"/>
                  </a:cubicBezTo>
                  <a:cubicBezTo>
                    <a:pt x="38142" y="32467"/>
                    <a:pt x="39038" y="32719"/>
                    <a:pt x="39906" y="32831"/>
                  </a:cubicBezTo>
                  <a:cubicBezTo>
                    <a:pt x="40082" y="32856"/>
                    <a:pt x="40264" y="32870"/>
                    <a:pt x="40449" y="32870"/>
                  </a:cubicBezTo>
                  <a:cubicBezTo>
                    <a:pt x="40676" y="32870"/>
                    <a:pt x="40907" y="32849"/>
                    <a:pt x="41138" y="32803"/>
                  </a:cubicBezTo>
                  <a:cubicBezTo>
                    <a:pt x="41558" y="32747"/>
                    <a:pt x="41978" y="32635"/>
                    <a:pt x="42314" y="32467"/>
                  </a:cubicBezTo>
                  <a:cubicBezTo>
                    <a:pt x="42706" y="32271"/>
                    <a:pt x="43015" y="32075"/>
                    <a:pt x="43267" y="31823"/>
                  </a:cubicBezTo>
                  <a:cubicBezTo>
                    <a:pt x="43547" y="31543"/>
                    <a:pt x="43743" y="31263"/>
                    <a:pt x="43855" y="30955"/>
                  </a:cubicBezTo>
                  <a:lnTo>
                    <a:pt x="43911" y="30843"/>
                  </a:lnTo>
                  <a:cubicBezTo>
                    <a:pt x="43995" y="30563"/>
                    <a:pt x="44051" y="30227"/>
                    <a:pt x="44023" y="29891"/>
                  </a:cubicBezTo>
                  <a:cubicBezTo>
                    <a:pt x="43995" y="29555"/>
                    <a:pt x="43911" y="29219"/>
                    <a:pt x="43799" y="28855"/>
                  </a:cubicBezTo>
                  <a:cubicBezTo>
                    <a:pt x="43771" y="28827"/>
                    <a:pt x="43771" y="28799"/>
                    <a:pt x="43743" y="28799"/>
                  </a:cubicBezTo>
                  <a:cubicBezTo>
                    <a:pt x="43603" y="28435"/>
                    <a:pt x="43407" y="28071"/>
                    <a:pt x="43127" y="27735"/>
                  </a:cubicBezTo>
                  <a:cubicBezTo>
                    <a:pt x="43015" y="27566"/>
                    <a:pt x="42874" y="27426"/>
                    <a:pt x="42734" y="27286"/>
                  </a:cubicBezTo>
                  <a:cubicBezTo>
                    <a:pt x="42566" y="27118"/>
                    <a:pt x="42398" y="27006"/>
                    <a:pt x="42230" y="26866"/>
                  </a:cubicBezTo>
                  <a:cubicBezTo>
                    <a:pt x="41194" y="26110"/>
                    <a:pt x="40018" y="25634"/>
                    <a:pt x="38926" y="25326"/>
                  </a:cubicBezTo>
                  <a:lnTo>
                    <a:pt x="39794" y="25326"/>
                  </a:lnTo>
                  <a:cubicBezTo>
                    <a:pt x="40802" y="25326"/>
                    <a:pt x="41726" y="25186"/>
                    <a:pt x="42566" y="24906"/>
                  </a:cubicBezTo>
                  <a:cubicBezTo>
                    <a:pt x="43351" y="24682"/>
                    <a:pt x="44079" y="24206"/>
                    <a:pt x="44611" y="23590"/>
                  </a:cubicBezTo>
                  <a:cubicBezTo>
                    <a:pt x="44863" y="23282"/>
                    <a:pt x="45087" y="22974"/>
                    <a:pt x="45227" y="22610"/>
                  </a:cubicBezTo>
                  <a:cubicBezTo>
                    <a:pt x="45367" y="22302"/>
                    <a:pt x="45423" y="21938"/>
                    <a:pt x="45423" y="21574"/>
                  </a:cubicBezTo>
                  <a:cubicBezTo>
                    <a:pt x="45423" y="21350"/>
                    <a:pt x="45367" y="21126"/>
                    <a:pt x="45255" y="20874"/>
                  </a:cubicBezTo>
                  <a:cubicBezTo>
                    <a:pt x="45227" y="20762"/>
                    <a:pt x="45171" y="20650"/>
                    <a:pt x="45115" y="20538"/>
                  </a:cubicBezTo>
                  <a:cubicBezTo>
                    <a:pt x="44975" y="20230"/>
                    <a:pt x="44723" y="19922"/>
                    <a:pt x="44443" y="19641"/>
                  </a:cubicBezTo>
                  <a:cubicBezTo>
                    <a:pt x="43883" y="19081"/>
                    <a:pt x="43099" y="18689"/>
                    <a:pt x="42258" y="18493"/>
                  </a:cubicBezTo>
                  <a:cubicBezTo>
                    <a:pt x="41678" y="18377"/>
                    <a:pt x="41058" y="18315"/>
                    <a:pt x="40389" y="18315"/>
                  </a:cubicBezTo>
                  <a:cubicBezTo>
                    <a:pt x="40089" y="18315"/>
                    <a:pt x="39779" y="18327"/>
                    <a:pt x="39458" y="18353"/>
                  </a:cubicBezTo>
                  <a:cubicBezTo>
                    <a:pt x="39178" y="18353"/>
                    <a:pt x="38898" y="18409"/>
                    <a:pt x="38590" y="18437"/>
                  </a:cubicBezTo>
                  <a:cubicBezTo>
                    <a:pt x="39654" y="18017"/>
                    <a:pt x="40774" y="17429"/>
                    <a:pt x="41782" y="16589"/>
                  </a:cubicBezTo>
                  <a:cubicBezTo>
                    <a:pt x="42090" y="16309"/>
                    <a:pt x="42342" y="16001"/>
                    <a:pt x="42594" y="15637"/>
                  </a:cubicBezTo>
                  <a:cubicBezTo>
                    <a:pt x="42706" y="15469"/>
                    <a:pt x="42790" y="15301"/>
                    <a:pt x="42874" y="15105"/>
                  </a:cubicBezTo>
                  <a:cubicBezTo>
                    <a:pt x="42959" y="14937"/>
                    <a:pt x="43043" y="14741"/>
                    <a:pt x="43099" y="14545"/>
                  </a:cubicBezTo>
                  <a:cubicBezTo>
                    <a:pt x="43239" y="14125"/>
                    <a:pt x="43295" y="13761"/>
                    <a:pt x="43267" y="13425"/>
                  </a:cubicBezTo>
                  <a:cubicBezTo>
                    <a:pt x="43267" y="13117"/>
                    <a:pt x="43211" y="12837"/>
                    <a:pt x="43099" y="12585"/>
                  </a:cubicBezTo>
                  <a:cubicBezTo>
                    <a:pt x="43071" y="12529"/>
                    <a:pt x="43071" y="12445"/>
                    <a:pt x="43043" y="12389"/>
                  </a:cubicBezTo>
                  <a:cubicBezTo>
                    <a:pt x="42874" y="12081"/>
                    <a:pt x="42622" y="11800"/>
                    <a:pt x="42342" y="11576"/>
                  </a:cubicBezTo>
                  <a:cubicBezTo>
                    <a:pt x="42062" y="11352"/>
                    <a:pt x="41726" y="11156"/>
                    <a:pt x="41334" y="11016"/>
                  </a:cubicBezTo>
                  <a:cubicBezTo>
                    <a:pt x="40998" y="10876"/>
                    <a:pt x="40578" y="10792"/>
                    <a:pt x="40158" y="10764"/>
                  </a:cubicBezTo>
                  <a:cubicBezTo>
                    <a:pt x="40046" y="10757"/>
                    <a:pt x="39936" y="10754"/>
                    <a:pt x="39827" y="10754"/>
                  </a:cubicBezTo>
                  <a:cubicBezTo>
                    <a:pt x="39502" y="10754"/>
                    <a:pt x="39192" y="10785"/>
                    <a:pt x="38898" y="10848"/>
                  </a:cubicBezTo>
                  <a:cubicBezTo>
                    <a:pt x="38030" y="11044"/>
                    <a:pt x="37190" y="11380"/>
                    <a:pt x="36266" y="11856"/>
                  </a:cubicBezTo>
                  <a:cubicBezTo>
                    <a:pt x="36014" y="11968"/>
                    <a:pt x="35762" y="12137"/>
                    <a:pt x="35510" y="12305"/>
                  </a:cubicBezTo>
                  <a:cubicBezTo>
                    <a:pt x="35734" y="12081"/>
                    <a:pt x="35930" y="11856"/>
                    <a:pt x="36126" y="11632"/>
                  </a:cubicBezTo>
                  <a:cubicBezTo>
                    <a:pt x="36798" y="10876"/>
                    <a:pt x="37302" y="10092"/>
                    <a:pt x="37666" y="9308"/>
                  </a:cubicBezTo>
                  <a:cubicBezTo>
                    <a:pt x="37834" y="8916"/>
                    <a:pt x="37946" y="8524"/>
                    <a:pt x="38030" y="8104"/>
                  </a:cubicBezTo>
                  <a:cubicBezTo>
                    <a:pt x="38086" y="7712"/>
                    <a:pt x="38086" y="7292"/>
                    <a:pt x="38058" y="6900"/>
                  </a:cubicBezTo>
                  <a:cubicBezTo>
                    <a:pt x="38002" y="6620"/>
                    <a:pt x="37946" y="6340"/>
                    <a:pt x="37834" y="6060"/>
                  </a:cubicBezTo>
                  <a:cubicBezTo>
                    <a:pt x="37806" y="5976"/>
                    <a:pt x="37778" y="5892"/>
                    <a:pt x="37722" y="5780"/>
                  </a:cubicBezTo>
                  <a:cubicBezTo>
                    <a:pt x="37582" y="5472"/>
                    <a:pt x="37358" y="5164"/>
                    <a:pt x="37078" y="4968"/>
                  </a:cubicBezTo>
                  <a:cubicBezTo>
                    <a:pt x="36938" y="4828"/>
                    <a:pt x="36798" y="4744"/>
                    <a:pt x="36630" y="4660"/>
                  </a:cubicBezTo>
                  <a:cubicBezTo>
                    <a:pt x="36490" y="4604"/>
                    <a:pt x="36322" y="4520"/>
                    <a:pt x="36126" y="4492"/>
                  </a:cubicBezTo>
                  <a:cubicBezTo>
                    <a:pt x="35847" y="4406"/>
                    <a:pt x="35553" y="4369"/>
                    <a:pt x="35255" y="4369"/>
                  </a:cubicBezTo>
                  <a:cubicBezTo>
                    <a:pt x="35163" y="4369"/>
                    <a:pt x="35070" y="4373"/>
                    <a:pt x="34977" y="4380"/>
                  </a:cubicBezTo>
                  <a:cubicBezTo>
                    <a:pt x="34557" y="4408"/>
                    <a:pt x="34165" y="4520"/>
                    <a:pt x="33801" y="4660"/>
                  </a:cubicBezTo>
                  <a:cubicBezTo>
                    <a:pt x="33409" y="4800"/>
                    <a:pt x="33045" y="4996"/>
                    <a:pt x="32709" y="5248"/>
                  </a:cubicBezTo>
                  <a:cubicBezTo>
                    <a:pt x="32009" y="5752"/>
                    <a:pt x="31337" y="6396"/>
                    <a:pt x="30721" y="7208"/>
                  </a:cubicBezTo>
                  <a:cubicBezTo>
                    <a:pt x="30525" y="7432"/>
                    <a:pt x="30357" y="7684"/>
                    <a:pt x="30189" y="7936"/>
                  </a:cubicBezTo>
                  <a:cubicBezTo>
                    <a:pt x="30301" y="7656"/>
                    <a:pt x="30413" y="7376"/>
                    <a:pt x="30469" y="7096"/>
                  </a:cubicBezTo>
                  <a:cubicBezTo>
                    <a:pt x="30777" y="6116"/>
                    <a:pt x="30917" y="5220"/>
                    <a:pt x="30945" y="4324"/>
                  </a:cubicBezTo>
                  <a:cubicBezTo>
                    <a:pt x="30945" y="3763"/>
                    <a:pt x="30861" y="3175"/>
                    <a:pt x="30665" y="2643"/>
                  </a:cubicBezTo>
                  <a:cubicBezTo>
                    <a:pt x="30553" y="2419"/>
                    <a:pt x="30441" y="2195"/>
                    <a:pt x="30329" y="1971"/>
                  </a:cubicBezTo>
                  <a:cubicBezTo>
                    <a:pt x="30105" y="1607"/>
                    <a:pt x="29853" y="1327"/>
                    <a:pt x="29573" y="1103"/>
                  </a:cubicBezTo>
                  <a:cubicBezTo>
                    <a:pt x="29321" y="879"/>
                    <a:pt x="29041" y="711"/>
                    <a:pt x="28789" y="627"/>
                  </a:cubicBezTo>
                  <a:lnTo>
                    <a:pt x="28509" y="543"/>
                  </a:lnTo>
                  <a:cubicBezTo>
                    <a:pt x="28355" y="515"/>
                    <a:pt x="28201" y="501"/>
                    <a:pt x="28047" y="501"/>
                  </a:cubicBezTo>
                  <a:cubicBezTo>
                    <a:pt x="27893" y="501"/>
                    <a:pt x="27738" y="515"/>
                    <a:pt x="27584" y="543"/>
                  </a:cubicBezTo>
                  <a:cubicBezTo>
                    <a:pt x="27220" y="599"/>
                    <a:pt x="26856" y="739"/>
                    <a:pt x="26520" y="907"/>
                  </a:cubicBezTo>
                  <a:cubicBezTo>
                    <a:pt x="26156" y="1103"/>
                    <a:pt x="25820" y="1355"/>
                    <a:pt x="25540" y="1635"/>
                  </a:cubicBezTo>
                  <a:cubicBezTo>
                    <a:pt x="25232" y="1915"/>
                    <a:pt x="24980" y="2251"/>
                    <a:pt x="24756" y="2615"/>
                  </a:cubicBezTo>
                  <a:cubicBezTo>
                    <a:pt x="24532" y="3035"/>
                    <a:pt x="24336" y="3455"/>
                    <a:pt x="24168" y="3903"/>
                  </a:cubicBezTo>
                  <a:cubicBezTo>
                    <a:pt x="24000" y="4324"/>
                    <a:pt x="23860" y="4772"/>
                    <a:pt x="23748" y="5248"/>
                  </a:cubicBezTo>
                  <a:cubicBezTo>
                    <a:pt x="23692" y="5528"/>
                    <a:pt x="23608" y="5808"/>
                    <a:pt x="23580" y="6088"/>
                  </a:cubicBezTo>
                  <a:cubicBezTo>
                    <a:pt x="23496" y="5052"/>
                    <a:pt x="23328" y="3931"/>
                    <a:pt x="22936" y="2839"/>
                  </a:cubicBezTo>
                  <a:cubicBezTo>
                    <a:pt x="22880" y="2727"/>
                    <a:pt x="22824" y="2615"/>
                    <a:pt x="22796" y="2503"/>
                  </a:cubicBezTo>
                  <a:cubicBezTo>
                    <a:pt x="22628" y="2111"/>
                    <a:pt x="22404" y="1775"/>
                    <a:pt x="22152" y="1439"/>
                  </a:cubicBezTo>
                  <a:cubicBezTo>
                    <a:pt x="21872" y="1103"/>
                    <a:pt x="21564" y="823"/>
                    <a:pt x="21256" y="599"/>
                  </a:cubicBezTo>
                  <a:cubicBezTo>
                    <a:pt x="20920" y="375"/>
                    <a:pt x="20584" y="207"/>
                    <a:pt x="20219" y="95"/>
                  </a:cubicBezTo>
                  <a:cubicBezTo>
                    <a:pt x="19946" y="32"/>
                    <a:pt x="19673" y="0"/>
                    <a:pt x="19424" y="0"/>
                  </a:cubicBezTo>
                  <a:close/>
                </a:path>
              </a:pathLst>
            </a:custGeom>
            <a:solidFill>
              <a:srgbClr val="EBAD7A"/>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9" name="Google Shape;4609;p265"/>
            <p:cNvGrpSpPr/>
            <p:nvPr/>
          </p:nvGrpSpPr>
          <p:grpSpPr>
            <a:xfrm>
              <a:off x="8818575" y="4217000"/>
              <a:ext cx="1136275" cy="1136275"/>
              <a:chOff x="8818575" y="4217000"/>
              <a:chExt cx="1136275" cy="1136275"/>
            </a:xfrm>
          </p:grpSpPr>
          <p:sp>
            <p:nvSpPr>
              <p:cNvPr id="4610" name="Google Shape;4610;p265"/>
              <p:cNvSpPr/>
              <p:nvPr/>
            </p:nvSpPr>
            <p:spPr>
              <a:xfrm>
                <a:off x="8818575" y="4217000"/>
                <a:ext cx="1136275" cy="1136275"/>
              </a:xfrm>
              <a:custGeom>
                <a:avLst/>
                <a:gdLst/>
                <a:ahLst/>
                <a:cxnLst/>
                <a:rect l="l" t="t" r="r" b="b"/>
                <a:pathLst>
                  <a:path w="45451" h="45451" extrusionOk="0">
                    <a:moveTo>
                      <a:pt x="19528" y="1"/>
                    </a:moveTo>
                    <a:cubicBezTo>
                      <a:pt x="19411" y="1"/>
                      <a:pt x="19295" y="10"/>
                      <a:pt x="19183" y="29"/>
                    </a:cubicBezTo>
                    <a:cubicBezTo>
                      <a:pt x="18511" y="113"/>
                      <a:pt x="17839" y="561"/>
                      <a:pt x="17363" y="1205"/>
                    </a:cubicBezTo>
                    <a:cubicBezTo>
                      <a:pt x="17223" y="1373"/>
                      <a:pt x="17111" y="1541"/>
                      <a:pt x="17027" y="1709"/>
                    </a:cubicBezTo>
                    <a:cubicBezTo>
                      <a:pt x="16915" y="1877"/>
                      <a:pt x="16831" y="2073"/>
                      <a:pt x="16747" y="2269"/>
                    </a:cubicBezTo>
                    <a:cubicBezTo>
                      <a:pt x="16607" y="2661"/>
                      <a:pt x="16495" y="3053"/>
                      <a:pt x="16467" y="3473"/>
                    </a:cubicBezTo>
                    <a:cubicBezTo>
                      <a:pt x="16327" y="4762"/>
                      <a:pt x="16495" y="5994"/>
                      <a:pt x="16775" y="7114"/>
                    </a:cubicBezTo>
                    <a:cubicBezTo>
                      <a:pt x="16243" y="6106"/>
                      <a:pt x="15571" y="5042"/>
                      <a:pt x="14619" y="4174"/>
                    </a:cubicBezTo>
                    <a:cubicBezTo>
                      <a:pt x="14311" y="3893"/>
                      <a:pt x="13975" y="3641"/>
                      <a:pt x="13611" y="3445"/>
                    </a:cubicBezTo>
                    <a:cubicBezTo>
                      <a:pt x="13415" y="3361"/>
                      <a:pt x="13219" y="3277"/>
                      <a:pt x="13023" y="3193"/>
                    </a:cubicBezTo>
                    <a:cubicBezTo>
                      <a:pt x="12855" y="3137"/>
                      <a:pt x="12659" y="3081"/>
                      <a:pt x="12462" y="3053"/>
                    </a:cubicBezTo>
                    <a:cubicBezTo>
                      <a:pt x="12215" y="3002"/>
                      <a:pt x="11970" y="2977"/>
                      <a:pt x="11734" y="2977"/>
                    </a:cubicBezTo>
                    <a:cubicBezTo>
                      <a:pt x="11193" y="2977"/>
                      <a:pt x="10696" y="3108"/>
                      <a:pt x="10306" y="3361"/>
                    </a:cubicBezTo>
                    <a:cubicBezTo>
                      <a:pt x="10026" y="3557"/>
                      <a:pt x="9774" y="3809"/>
                      <a:pt x="9550" y="4118"/>
                    </a:cubicBezTo>
                    <a:cubicBezTo>
                      <a:pt x="9354" y="4454"/>
                      <a:pt x="9214" y="4790"/>
                      <a:pt x="9102" y="5182"/>
                    </a:cubicBezTo>
                    <a:cubicBezTo>
                      <a:pt x="9018" y="5546"/>
                      <a:pt x="8962" y="5966"/>
                      <a:pt x="8990" y="6414"/>
                    </a:cubicBezTo>
                    <a:cubicBezTo>
                      <a:pt x="9018" y="6806"/>
                      <a:pt x="9074" y="7226"/>
                      <a:pt x="9214" y="7618"/>
                    </a:cubicBezTo>
                    <a:cubicBezTo>
                      <a:pt x="9634" y="8878"/>
                      <a:pt x="10278" y="9942"/>
                      <a:pt x="10978" y="10838"/>
                    </a:cubicBezTo>
                    <a:cubicBezTo>
                      <a:pt x="10754" y="10670"/>
                      <a:pt x="10530" y="10474"/>
                      <a:pt x="10278" y="10306"/>
                    </a:cubicBezTo>
                    <a:cubicBezTo>
                      <a:pt x="9886" y="10026"/>
                      <a:pt x="9494" y="9802"/>
                      <a:pt x="9102" y="9578"/>
                    </a:cubicBezTo>
                    <a:cubicBezTo>
                      <a:pt x="8682" y="9354"/>
                      <a:pt x="8234" y="9186"/>
                      <a:pt x="7786" y="9018"/>
                    </a:cubicBezTo>
                    <a:cubicBezTo>
                      <a:pt x="7394" y="8878"/>
                      <a:pt x="6974" y="8822"/>
                      <a:pt x="6582" y="8794"/>
                    </a:cubicBezTo>
                    <a:cubicBezTo>
                      <a:pt x="6477" y="8787"/>
                      <a:pt x="6373" y="8784"/>
                      <a:pt x="6271" y="8784"/>
                    </a:cubicBezTo>
                    <a:cubicBezTo>
                      <a:pt x="5966" y="8784"/>
                      <a:pt x="5672" y="8815"/>
                      <a:pt x="5378" y="8878"/>
                    </a:cubicBezTo>
                    <a:cubicBezTo>
                      <a:pt x="4985" y="8990"/>
                      <a:pt x="4621" y="9130"/>
                      <a:pt x="4313" y="9326"/>
                    </a:cubicBezTo>
                    <a:cubicBezTo>
                      <a:pt x="4033" y="9466"/>
                      <a:pt x="3809" y="9690"/>
                      <a:pt x="3641" y="9914"/>
                    </a:cubicBezTo>
                    <a:lnTo>
                      <a:pt x="3613" y="9914"/>
                    </a:lnTo>
                    <a:lnTo>
                      <a:pt x="3529" y="10054"/>
                    </a:lnTo>
                    <a:cubicBezTo>
                      <a:pt x="3361" y="10334"/>
                      <a:pt x="3221" y="10642"/>
                      <a:pt x="3165" y="11034"/>
                    </a:cubicBezTo>
                    <a:cubicBezTo>
                      <a:pt x="3109" y="11398"/>
                      <a:pt x="3109" y="11790"/>
                      <a:pt x="3193" y="12183"/>
                    </a:cubicBezTo>
                    <a:cubicBezTo>
                      <a:pt x="3333" y="12967"/>
                      <a:pt x="3725" y="13751"/>
                      <a:pt x="4285" y="14367"/>
                    </a:cubicBezTo>
                    <a:cubicBezTo>
                      <a:pt x="4873" y="15039"/>
                      <a:pt x="5574" y="15599"/>
                      <a:pt x="6442" y="16159"/>
                    </a:cubicBezTo>
                    <a:cubicBezTo>
                      <a:pt x="6694" y="16299"/>
                      <a:pt x="6946" y="16439"/>
                      <a:pt x="7226" y="16579"/>
                    </a:cubicBezTo>
                    <a:cubicBezTo>
                      <a:pt x="6918" y="16523"/>
                      <a:pt x="6638" y="16439"/>
                      <a:pt x="6358" y="16383"/>
                    </a:cubicBezTo>
                    <a:cubicBezTo>
                      <a:pt x="5652" y="16246"/>
                      <a:pt x="4987" y="16177"/>
                      <a:pt x="4354" y="16177"/>
                    </a:cubicBezTo>
                    <a:cubicBezTo>
                      <a:pt x="4083" y="16177"/>
                      <a:pt x="3818" y="16190"/>
                      <a:pt x="3557" y="16215"/>
                    </a:cubicBezTo>
                    <a:cubicBezTo>
                      <a:pt x="3137" y="16243"/>
                      <a:pt x="2717" y="16355"/>
                      <a:pt x="2325" y="16495"/>
                    </a:cubicBezTo>
                    <a:cubicBezTo>
                      <a:pt x="1961" y="16635"/>
                      <a:pt x="1597" y="16831"/>
                      <a:pt x="1261" y="17083"/>
                    </a:cubicBezTo>
                    <a:cubicBezTo>
                      <a:pt x="953" y="17307"/>
                      <a:pt x="701" y="17587"/>
                      <a:pt x="477" y="17895"/>
                    </a:cubicBezTo>
                    <a:cubicBezTo>
                      <a:pt x="365" y="18063"/>
                      <a:pt x="281" y="18203"/>
                      <a:pt x="225" y="18371"/>
                    </a:cubicBezTo>
                    <a:cubicBezTo>
                      <a:pt x="141" y="18539"/>
                      <a:pt x="85" y="18707"/>
                      <a:pt x="57" y="18875"/>
                    </a:cubicBezTo>
                    <a:cubicBezTo>
                      <a:pt x="1" y="19239"/>
                      <a:pt x="29" y="19603"/>
                      <a:pt x="141" y="19940"/>
                    </a:cubicBezTo>
                    <a:cubicBezTo>
                      <a:pt x="253" y="20332"/>
                      <a:pt x="421" y="20668"/>
                      <a:pt x="617" y="20976"/>
                    </a:cubicBezTo>
                    <a:cubicBezTo>
                      <a:pt x="841" y="21312"/>
                      <a:pt x="1121" y="21620"/>
                      <a:pt x="1429" y="21872"/>
                    </a:cubicBezTo>
                    <a:cubicBezTo>
                      <a:pt x="1765" y="22152"/>
                      <a:pt x="2129" y="22376"/>
                      <a:pt x="2493" y="22544"/>
                    </a:cubicBezTo>
                    <a:cubicBezTo>
                      <a:pt x="3305" y="22908"/>
                      <a:pt x="4201" y="23132"/>
                      <a:pt x="5210" y="23272"/>
                    </a:cubicBezTo>
                    <a:cubicBezTo>
                      <a:pt x="5490" y="23328"/>
                      <a:pt x="5798" y="23356"/>
                      <a:pt x="6078" y="23384"/>
                    </a:cubicBezTo>
                    <a:cubicBezTo>
                      <a:pt x="5798" y="23412"/>
                      <a:pt x="5490" y="23468"/>
                      <a:pt x="5210" y="23552"/>
                    </a:cubicBezTo>
                    <a:cubicBezTo>
                      <a:pt x="4229" y="23776"/>
                      <a:pt x="3361" y="24084"/>
                      <a:pt x="2577" y="24532"/>
                    </a:cubicBezTo>
                    <a:cubicBezTo>
                      <a:pt x="2241" y="24728"/>
                      <a:pt x="1905" y="24980"/>
                      <a:pt x="1597" y="25288"/>
                    </a:cubicBezTo>
                    <a:cubicBezTo>
                      <a:pt x="1289" y="25596"/>
                      <a:pt x="1037" y="25932"/>
                      <a:pt x="869" y="26240"/>
                    </a:cubicBezTo>
                    <a:cubicBezTo>
                      <a:pt x="673" y="26604"/>
                      <a:pt x="533" y="26968"/>
                      <a:pt x="477" y="27332"/>
                    </a:cubicBezTo>
                    <a:cubicBezTo>
                      <a:pt x="393" y="27697"/>
                      <a:pt x="421" y="28061"/>
                      <a:pt x="505" y="28369"/>
                    </a:cubicBezTo>
                    <a:cubicBezTo>
                      <a:pt x="589" y="28705"/>
                      <a:pt x="757" y="29041"/>
                      <a:pt x="981" y="29321"/>
                    </a:cubicBezTo>
                    <a:cubicBezTo>
                      <a:pt x="1205" y="29601"/>
                      <a:pt x="1485" y="29853"/>
                      <a:pt x="1849" y="30077"/>
                    </a:cubicBezTo>
                    <a:cubicBezTo>
                      <a:pt x="2045" y="30189"/>
                      <a:pt x="2213" y="30273"/>
                      <a:pt x="2381" y="30357"/>
                    </a:cubicBezTo>
                    <a:cubicBezTo>
                      <a:pt x="2577" y="30441"/>
                      <a:pt x="2773" y="30497"/>
                      <a:pt x="2969" y="30553"/>
                    </a:cubicBezTo>
                    <a:cubicBezTo>
                      <a:pt x="3389" y="30665"/>
                      <a:pt x="3781" y="30721"/>
                      <a:pt x="4201" y="30721"/>
                    </a:cubicBezTo>
                    <a:cubicBezTo>
                      <a:pt x="5266" y="30721"/>
                      <a:pt x="6302" y="30525"/>
                      <a:pt x="7226" y="30217"/>
                    </a:cubicBezTo>
                    <a:lnTo>
                      <a:pt x="7226" y="30217"/>
                    </a:lnTo>
                    <a:cubicBezTo>
                      <a:pt x="7170" y="30273"/>
                      <a:pt x="7142" y="30301"/>
                      <a:pt x="7086" y="30329"/>
                    </a:cubicBezTo>
                    <a:cubicBezTo>
                      <a:pt x="6274" y="30945"/>
                      <a:pt x="5602" y="31589"/>
                      <a:pt x="5070" y="32289"/>
                    </a:cubicBezTo>
                    <a:cubicBezTo>
                      <a:pt x="4593" y="32961"/>
                      <a:pt x="4257" y="33801"/>
                      <a:pt x="4201" y="34557"/>
                    </a:cubicBezTo>
                    <a:cubicBezTo>
                      <a:pt x="4173" y="34977"/>
                      <a:pt x="4201" y="35370"/>
                      <a:pt x="4285" y="35706"/>
                    </a:cubicBezTo>
                    <a:cubicBezTo>
                      <a:pt x="4397" y="36098"/>
                      <a:pt x="4537" y="36434"/>
                      <a:pt x="4733" y="36658"/>
                    </a:cubicBezTo>
                    <a:cubicBezTo>
                      <a:pt x="4985" y="36966"/>
                      <a:pt x="5238" y="37190"/>
                      <a:pt x="5574" y="37330"/>
                    </a:cubicBezTo>
                    <a:cubicBezTo>
                      <a:pt x="5910" y="37498"/>
                      <a:pt x="6274" y="37610"/>
                      <a:pt x="6666" y="37666"/>
                    </a:cubicBezTo>
                    <a:cubicBezTo>
                      <a:pt x="6851" y="37691"/>
                      <a:pt x="7039" y="37704"/>
                      <a:pt x="7228" y="37704"/>
                    </a:cubicBezTo>
                    <a:cubicBezTo>
                      <a:pt x="7868" y="37704"/>
                      <a:pt x="8518" y="37561"/>
                      <a:pt x="9102" y="37302"/>
                    </a:cubicBezTo>
                    <a:cubicBezTo>
                      <a:pt x="9914" y="36938"/>
                      <a:pt x="10670" y="36462"/>
                      <a:pt x="11454" y="35790"/>
                    </a:cubicBezTo>
                    <a:cubicBezTo>
                      <a:pt x="11818" y="35482"/>
                      <a:pt x="12182" y="35145"/>
                      <a:pt x="12547" y="34781"/>
                    </a:cubicBezTo>
                    <a:lnTo>
                      <a:pt x="12547" y="34781"/>
                    </a:lnTo>
                    <a:cubicBezTo>
                      <a:pt x="11762" y="35874"/>
                      <a:pt x="11006" y="37218"/>
                      <a:pt x="10642" y="38786"/>
                    </a:cubicBezTo>
                    <a:cubicBezTo>
                      <a:pt x="10586" y="38982"/>
                      <a:pt x="10558" y="39178"/>
                      <a:pt x="10530" y="39402"/>
                    </a:cubicBezTo>
                    <a:cubicBezTo>
                      <a:pt x="10530" y="39598"/>
                      <a:pt x="10530" y="39822"/>
                      <a:pt x="10530" y="40018"/>
                    </a:cubicBezTo>
                    <a:cubicBezTo>
                      <a:pt x="10558" y="40438"/>
                      <a:pt x="10642" y="40858"/>
                      <a:pt x="10754" y="41222"/>
                    </a:cubicBezTo>
                    <a:cubicBezTo>
                      <a:pt x="10894" y="41586"/>
                      <a:pt x="11062" y="41922"/>
                      <a:pt x="11286" y="42230"/>
                    </a:cubicBezTo>
                    <a:cubicBezTo>
                      <a:pt x="11510" y="42482"/>
                      <a:pt x="11734" y="42706"/>
                      <a:pt x="11986" y="42846"/>
                    </a:cubicBezTo>
                    <a:lnTo>
                      <a:pt x="12098" y="42902"/>
                    </a:lnTo>
                    <a:cubicBezTo>
                      <a:pt x="12406" y="43071"/>
                      <a:pt x="12743" y="43155"/>
                      <a:pt x="13135" y="43183"/>
                    </a:cubicBezTo>
                    <a:cubicBezTo>
                      <a:pt x="13192" y="43187"/>
                      <a:pt x="13252" y="43190"/>
                      <a:pt x="13312" y="43190"/>
                    </a:cubicBezTo>
                    <a:cubicBezTo>
                      <a:pt x="13605" y="43190"/>
                      <a:pt x="13930" y="43135"/>
                      <a:pt x="14255" y="43043"/>
                    </a:cubicBezTo>
                    <a:cubicBezTo>
                      <a:pt x="14619" y="42930"/>
                      <a:pt x="15011" y="42762"/>
                      <a:pt x="15375" y="42538"/>
                    </a:cubicBezTo>
                    <a:cubicBezTo>
                      <a:pt x="15739" y="42286"/>
                      <a:pt x="16047" y="42034"/>
                      <a:pt x="16327" y="41726"/>
                    </a:cubicBezTo>
                    <a:cubicBezTo>
                      <a:pt x="16915" y="41054"/>
                      <a:pt x="17419" y="40298"/>
                      <a:pt x="17867" y="39374"/>
                    </a:cubicBezTo>
                    <a:cubicBezTo>
                      <a:pt x="17979" y="39122"/>
                      <a:pt x="18091" y="38842"/>
                      <a:pt x="18203" y="38562"/>
                    </a:cubicBezTo>
                    <a:lnTo>
                      <a:pt x="18203" y="38562"/>
                    </a:lnTo>
                    <a:cubicBezTo>
                      <a:pt x="18175" y="38870"/>
                      <a:pt x="18119" y="39150"/>
                      <a:pt x="18119" y="39458"/>
                    </a:cubicBezTo>
                    <a:cubicBezTo>
                      <a:pt x="18007" y="40466"/>
                      <a:pt x="18063" y="41390"/>
                      <a:pt x="18231" y="42258"/>
                    </a:cubicBezTo>
                    <a:cubicBezTo>
                      <a:pt x="18315" y="42650"/>
                      <a:pt x="18455" y="43071"/>
                      <a:pt x="18623" y="43435"/>
                    </a:cubicBezTo>
                    <a:cubicBezTo>
                      <a:pt x="18819" y="43799"/>
                      <a:pt x="19043" y="44135"/>
                      <a:pt x="19323" y="44415"/>
                    </a:cubicBezTo>
                    <a:cubicBezTo>
                      <a:pt x="19883" y="45031"/>
                      <a:pt x="20584" y="45395"/>
                      <a:pt x="21228" y="45423"/>
                    </a:cubicBezTo>
                    <a:lnTo>
                      <a:pt x="21284" y="45423"/>
                    </a:lnTo>
                    <a:lnTo>
                      <a:pt x="21368" y="45451"/>
                    </a:lnTo>
                    <a:cubicBezTo>
                      <a:pt x="21508" y="45451"/>
                      <a:pt x="21648" y="45423"/>
                      <a:pt x="21788" y="45395"/>
                    </a:cubicBezTo>
                    <a:cubicBezTo>
                      <a:pt x="21956" y="45367"/>
                      <a:pt x="22124" y="45311"/>
                      <a:pt x="22292" y="45255"/>
                    </a:cubicBezTo>
                    <a:cubicBezTo>
                      <a:pt x="22460" y="45199"/>
                      <a:pt x="22628" y="45115"/>
                      <a:pt x="22796" y="45003"/>
                    </a:cubicBezTo>
                    <a:cubicBezTo>
                      <a:pt x="22964" y="44919"/>
                      <a:pt x="23104" y="44807"/>
                      <a:pt x="23272" y="44667"/>
                    </a:cubicBezTo>
                    <a:cubicBezTo>
                      <a:pt x="23608" y="44387"/>
                      <a:pt x="23888" y="44079"/>
                      <a:pt x="24084" y="43743"/>
                    </a:cubicBezTo>
                    <a:cubicBezTo>
                      <a:pt x="24336" y="43407"/>
                      <a:pt x="24504" y="43015"/>
                      <a:pt x="24644" y="42622"/>
                    </a:cubicBezTo>
                    <a:cubicBezTo>
                      <a:pt x="24784" y="42202"/>
                      <a:pt x="24896" y="41726"/>
                      <a:pt x="24952" y="41250"/>
                    </a:cubicBezTo>
                    <a:cubicBezTo>
                      <a:pt x="25036" y="40802"/>
                      <a:pt x="25064" y="40326"/>
                      <a:pt x="25092" y="39850"/>
                    </a:cubicBezTo>
                    <a:cubicBezTo>
                      <a:pt x="25092" y="39570"/>
                      <a:pt x="25092" y="39290"/>
                      <a:pt x="25092" y="38982"/>
                    </a:cubicBezTo>
                    <a:cubicBezTo>
                      <a:pt x="25400" y="40074"/>
                      <a:pt x="25848" y="41250"/>
                      <a:pt x="26604" y="42342"/>
                    </a:cubicBezTo>
                    <a:cubicBezTo>
                      <a:pt x="26828" y="42678"/>
                      <a:pt x="27136" y="42987"/>
                      <a:pt x="27444" y="43239"/>
                    </a:cubicBezTo>
                    <a:cubicBezTo>
                      <a:pt x="27781" y="43491"/>
                      <a:pt x="28145" y="43715"/>
                      <a:pt x="28481" y="43855"/>
                    </a:cubicBezTo>
                    <a:cubicBezTo>
                      <a:pt x="28873" y="44023"/>
                      <a:pt x="29265" y="44135"/>
                      <a:pt x="29601" y="44135"/>
                    </a:cubicBezTo>
                    <a:cubicBezTo>
                      <a:pt x="29693" y="44141"/>
                      <a:pt x="29783" y="44145"/>
                      <a:pt x="29869" y="44145"/>
                    </a:cubicBezTo>
                    <a:cubicBezTo>
                      <a:pt x="30150" y="44145"/>
                      <a:pt x="30402" y="44108"/>
                      <a:pt x="30637" y="44023"/>
                    </a:cubicBezTo>
                    <a:lnTo>
                      <a:pt x="30637" y="43995"/>
                    </a:lnTo>
                    <a:cubicBezTo>
                      <a:pt x="30973" y="43855"/>
                      <a:pt x="31253" y="43659"/>
                      <a:pt x="31533" y="43407"/>
                    </a:cubicBezTo>
                    <a:cubicBezTo>
                      <a:pt x="31785" y="43155"/>
                      <a:pt x="32009" y="42846"/>
                      <a:pt x="32177" y="42454"/>
                    </a:cubicBezTo>
                    <a:cubicBezTo>
                      <a:pt x="32345" y="42118"/>
                      <a:pt x="32485" y="41698"/>
                      <a:pt x="32541" y="41306"/>
                    </a:cubicBezTo>
                    <a:cubicBezTo>
                      <a:pt x="32625" y="40886"/>
                      <a:pt x="32625" y="40466"/>
                      <a:pt x="32597" y="40046"/>
                    </a:cubicBezTo>
                    <a:cubicBezTo>
                      <a:pt x="32485" y="39206"/>
                      <a:pt x="32289" y="38366"/>
                      <a:pt x="31981" y="37638"/>
                    </a:cubicBezTo>
                    <a:cubicBezTo>
                      <a:pt x="31841" y="37246"/>
                      <a:pt x="31673" y="36882"/>
                      <a:pt x="31505" y="36518"/>
                    </a:cubicBezTo>
                    <a:lnTo>
                      <a:pt x="31505" y="36518"/>
                    </a:lnTo>
                    <a:cubicBezTo>
                      <a:pt x="31701" y="36770"/>
                      <a:pt x="31897" y="36994"/>
                      <a:pt x="32093" y="37190"/>
                    </a:cubicBezTo>
                    <a:cubicBezTo>
                      <a:pt x="32429" y="37554"/>
                      <a:pt x="32765" y="37862"/>
                      <a:pt x="33101" y="38170"/>
                    </a:cubicBezTo>
                    <a:cubicBezTo>
                      <a:pt x="33493" y="38478"/>
                      <a:pt x="33885" y="38758"/>
                      <a:pt x="34277" y="38982"/>
                    </a:cubicBezTo>
                    <a:cubicBezTo>
                      <a:pt x="34613" y="39206"/>
                      <a:pt x="35005" y="39374"/>
                      <a:pt x="35398" y="39486"/>
                    </a:cubicBezTo>
                    <a:cubicBezTo>
                      <a:pt x="35790" y="39570"/>
                      <a:pt x="36182" y="39626"/>
                      <a:pt x="36630" y="39626"/>
                    </a:cubicBezTo>
                    <a:cubicBezTo>
                      <a:pt x="36854" y="39626"/>
                      <a:pt x="37022" y="39598"/>
                      <a:pt x="37218" y="39570"/>
                    </a:cubicBezTo>
                    <a:cubicBezTo>
                      <a:pt x="37386" y="39542"/>
                      <a:pt x="37582" y="39486"/>
                      <a:pt x="37750" y="39430"/>
                    </a:cubicBezTo>
                    <a:cubicBezTo>
                      <a:pt x="37918" y="39346"/>
                      <a:pt x="38086" y="39290"/>
                      <a:pt x="38254" y="39206"/>
                    </a:cubicBezTo>
                    <a:cubicBezTo>
                      <a:pt x="38338" y="39122"/>
                      <a:pt x="38450" y="39066"/>
                      <a:pt x="38562" y="38954"/>
                    </a:cubicBezTo>
                    <a:lnTo>
                      <a:pt x="38562" y="38982"/>
                    </a:lnTo>
                    <a:lnTo>
                      <a:pt x="38646" y="38870"/>
                    </a:lnTo>
                    <a:cubicBezTo>
                      <a:pt x="39122" y="38422"/>
                      <a:pt x="39402" y="37666"/>
                      <a:pt x="39430" y="36854"/>
                    </a:cubicBezTo>
                    <a:cubicBezTo>
                      <a:pt x="39458" y="36434"/>
                      <a:pt x="39402" y="36042"/>
                      <a:pt x="39318" y="35622"/>
                    </a:cubicBezTo>
                    <a:cubicBezTo>
                      <a:pt x="39262" y="35482"/>
                      <a:pt x="39206" y="35314"/>
                      <a:pt x="39150" y="35173"/>
                    </a:cubicBezTo>
                    <a:cubicBezTo>
                      <a:pt x="39066" y="34921"/>
                      <a:pt x="38954" y="34697"/>
                      <a:pt x="38842" y="34473"/>
                    </a:cubicBezTo>
                    <a:cubicBezTo>
                      <a:pt x="38394" y="33717"/>
                      <a:pt x="37806" y="32989"/>
                      <a:pt x="37078" y="32289"/>
                    </a:cubicBezTo>
                    <a:cubicBezTo>
                      <a:pt x="36854" y="32093"/>
                      <a:pt x="36658" y="31897"/>
                      <a:pt x="36406" y="31701"/>
                    </a:cubicBezTo>
                    <a:lnTo>
                      <a:pt x="36406" y="31701"/>
                    </a:lnTo>
                    <a:cubicBezTo>
                      <a:pt x="36686" y="31841"/>
                      <a:pt x="36966" y="31981"/>
                      <a:pt x="37218" y="32065"/>
                    </a:cubicBezTo>
                    <a:cubicBezTo>
                      <a:pt x="38142" y="32485"/>
                      <a:pt x="39038" y="32709"/>
                      <a:pt x="39934" y="32821"/>
                    </a:cubicBezTo>
                    <a:cubicBezTo>
                      <a:pt x="40110" y="32846"/>
                      <a:pt x="40292" y="32860"/>
                      <a:pt x="40477" y="32860"/>
                    </a:cubicBezTo>
                    <a:cubicBezTo>
                      <a:pt x="40704" y="32860"/>
                      <a:pt x="40935" y="32839"/>
                      <a:pt x="41166" y="32793"/>
                    </a:cubicBezTo>
                    <a:cubicBezTo>
                      <a:pt x="41586" y="32737"/>
                      <a:pt x="41978" y="32625"/>
                      <a:pt x="42314" y="32457"/>
                    </a:cubicBezTo>
                    <a:cubicBezTo>
                      <a:pt x="42707" y="32261"/>
                      <a:pt x="43043" y="32065"/>
                      <a:pt x="43267" y="31813"/>
                    </a:cubicBezTo>
                    <a:cubicBezTo>
                      <a:pt x="43547" y="31533"/>
                      <a:pt x="43771" y="31253"/>
                      <a:pt x="43883" y="30945"/>
                    </a:cubicBezTo>
                    <a:lnTo>
                      <a:pt x="43939" y="30833"/>
                    </a:lnTo>
                    <a:lnTo>
                      <a:pt x="43911" y="30833"/>
                    </a:lnTo>
                    <a:cubicBezTo>
                      <a:pt x="44023" y="30553"/>
                      <a:pt x="44051" y="30245"/>
                      <a:pt x="44023" y="29909"/>
                    </a:cubicBezTo>
                    <a:cubicBezTo>
                      <a:pt x="44023" y="29545"/>
                      <a:pt x="43939" y="29209"/>
                      <a:pt x="43799" y="28845"/>
                    </a:cubicBezTo>
                    <a:cubicBezTo>
                      <a:pt x="43799" y="28845"/>
                      <a:pt x="43771" y="28817"/>
                      <a:pt x="43771" y="28789"/>
                    </a:cubicBezTo>
                    <a:cubicBezTo>
                      <a:pt x="43631" y="28425"/>
                      <a:pt x="43407" y="28061"/>
                      <a:pt x="43155" y="27725"/>
                    </a:cubicBezTo>
                    <a:cubicBezTo>
                      <a:pt x="43015" y="27557"/>
                      <a:pt x="42875" y="27416"/>
                      <a:pt x="42735" y="27276"/>
                    </a:cubicBezTo>
                    <a:cubicBezTo>
                      <a:pt x="42595" y="27136"/>
                      <a:pt x="42426" y="26996"/>
                      <a:pt x="42258" y="26856"/>
                    </a:cubicBezTo>
                    <a:cubicBezTo>
                      <a:pt x="41194" y="26100"/>
                      <a:pt x="40018" y="25624"/>
                      <a:pt x="38926" y="25316"/>
                    </a:cubicBezTo>
                    <a:lnTo>
                      <a:pt x="39794" y="25316"/>
                    </a:lnTo>
                    <a:cubicBezTo>
                      <a:pt x="40830" y="25316"/>
                      <a:pt x="41726" y="25176"/>
                      <a:pt x="42567" y="24924"/>
                    </a:cubicBezTo>
                    <a:cubicBezTo>
                      <a:pt x="43351" y="24672"/>
                      <a:pt x="44079" y="24196"/>
                      <a:pt x="44639" y="23580"/>
                    </a:cubicBezTo>
                    <a:cubicBezTo>
                      <a:pt x="44891" y="23300"/>
                      <a:pt x="45087" y="22964"/>
                      <a:pt x="45227" y="22628"/>
                    </a:cubicBezTo>
                    <a:cubicBezTo>
                      <a:pt x="45367" y="22292"/>
                      <a:pt x="45451" y="21928"/>
                      <a:pt x="45423" y="21592"/>
                    </a:cubicBezTo>
                    <a:cubicBezTo>
                      <a:pt x="45423" y="21340"/>
                      <a:pt x="45367" y="21116"/>
                      <a:pt x="45283" y="20864"/>
                    </a:cubicBezTo>
                    <a:cubicBezTo>
                      <a:pt x="45255" y="20752"/>
                      <a:pt x="45199" y="20640"/>
                      <a:pt x="45143" y="20556"/>
                    </a:cubicBezTo>
                    <a:cubicBezTo>
                      <a:pt x="44975" y="20220"/>
                      <a:pt x="44751" y="19912"/>
                      <a:pt x="44443" y="19631"/>
                    </a:cubicBezTo>
                    <a:cubicBezTo>
                      <a:pt x="43883" y="19071"/>
                      <a:pt x="43099" y="18679"/>
                      <a:pt x="42286" y="18483"/>
                    </a:cubicBezTo>
                    <a:cubicBezTo>
                      <a:pt x="41687" y="18367"/>
                      <a:pt x="41074" y="18305"/>
                      <a:pt x="40411" y="18305"/>
                    </a:cubicBezTo>
                    <a:cubicBezTo>
                      <a:pt x="40114" y="18305"/>
                      <a:pt x="39807" y="18317"/>
                      <a:pt x="39486" y="18343"/>
                    </a:cubicBezTo>
                    <a:cubicBezTo>
                      <a:pt x="39206" y="18371"/>
                      <a:pt x="38898" y="18399"/>
                      <a:pt x="38618" y="18427"/>
                    </a:cubicBezTo>
                    <a:cubicBezTo>
                      <a:pt x="39682" y="18007"/>
                      <a:pt x="40802" y="17419"/>
                      <a:pt x="41782" y="16579"/>
                    </a:cubicBezTo>
                    <a:cubicBezTo>
                      <a:pt x="42090" y="16299"/>
                      <a:pt x="42370" y="15991"/>
                      <a:pt x="42595" y="15627"/>
                    </a:cubicBezTo>
                    <a:cubicBezTo>
                      <a:pt x="42707" y="15459"/>
                      <a:pt x="42819" y="15291"/>
                      <a:pt x="42903" y="15095"/>
                    </a:cubicBezTo>
                    <a:cubicBezTo>
                      <a:pt x="42987" y="14927"/>
                      <a:pt x="43071" y="14731"/>
                      <a:pt x="43127" y="14535"/>
                    </a:cubicBezTo>
                    <a:cubicBezTo>
                      <a:pt x="43239" y="14143"/>
                      <a:pt x="43295" y="13751"/>
                      <a:pt x="43295" y="13415"/>
                    </a:cubicBezTo>
                    <a:cubicBezTo>
                      <a:pt x="43267" y="13107"/>
                      <a:pt x="43211" y="12827"/>
                      <a:pt x="43127" y="12575"/>
                    </a:cubicBezTo>
                    <a:cubicBezTo>
                      <a:pt x="43099" y="12519"/>
                      <a:pt x="43071" y="12463"/>
                      <a:pt x="43043" y="12407"/>
                    </a:cubicBezTo>
                    <a:cubicBezTo>
                      <a:pt x="42875" y="12071"/>
                      <a:pt x="42651" y="11790"/>
                      <a:pt x="42370" y="11566"/>
                    </a:cubicBezTo>
                    <a:cubicBezTo>
                      <a:pt x="42090" y="11342"/>
                      <a:pt x="41754" y="11146"/>
                      <a:pt x="41362" y="11006"/>
                    </a:cubicBezTo>
                    <a:cubicBezTo>
                      <a:pt x="40998" y="10866"/>
                      <a:pt x="40606" y="10782"/>
                      <a:pt x="40158" y="10754"/>
                    </a:cubicBezTo>
                    <a:cubicBezTo>
                      <a:pt x="40053" y="10747"/>
                      <a:pt x="39948" y="10744"/>
                      <a:pt x="39844" y="10744"/>
                    </a:cubicBezTo>
                    <a:cubicBezTo>
                      <a:pt x="39530" y="10744"/>
                      <a:pt x="39220" y="10775"/>
                      <a:pt x="38926" y="10838"/>
                    </a:cubicBezTo>
                    <a:cubicBezTo>
                      <a:pt x="38058" y="11034"/>
                      <a:pt x="37190" y="11370"/>
                      <a:pt x="36294" y="11846"/>
                    </a:cubicBezTo>
                    <a:cubicBezTo>
                      <a:pt x="36042" y="11987"/>
                      <a:pt x="35790" y="12127"/>
                      <a:pt x="35538" y="12295"/>
                    </a:cubicBezTo>
                    <a:cubicBezTo>
                      <a:pt x="35734" y="12071"/>
                      <a:pt x="35958" y="11846"/>
                      <a:pt x="36126" y="11650"/>
                    </a:cubicBezTo>
                    <a:cubicBezTo>
                      <a:pt x="36798" y="10866"/>
                      <a:pt x="37302" y="10082"/>
                      <a:pt x="37666" y="9298"/>
                    </a:cubicBezTo>
                    <a:cubicBezTo>
                      <a:pt x="37862" y="8934"/>
                      <a:pt x="37974" y="8514"/>
                      <a:pt x="38030" y="8094"/>
                    </a:cubicBezTo>
                    <a:cubicBezTo>
                      <a:pt x="38114" y="7702"/>
                      <a:pt x="38114" y="7282"/>
                      <a:pt x="38058" y="6890"/>
                    </a:cubicBezTo>
                    <a:cubicBezTo>
                      <a:pt x="38030" y="6610"/>
                      <a:pt x="37974" y="6330"/>
                      <a:pt x="37862" y="6078"/>
                    </a:cubicBezTo>
                    <a:cubicBezTo>
                      <a:pt x="37834" y="5966"/>
                      <a:pt x="37778" y="5882"/>
                      <a:pt x="37750" y="5798"/>
                    </a:cubicBezTo>
                    <a:cubicBezTo>
                      <a:pt x="37582" y="5462"/>
                      <a:pt x="37358" y="5154"/>
                      <a:pt x="37106" y="4958"/>
                    </a:cubicBezTo>
                    <a:cubicBezTo>
                      <a:pt x="36966" y="4818"/>
                      <a:pt x="36826" y="4734"/>
                      <a:pt x="36658" y="4650"/>
                    </a:cubicBezTo>
                    <a:cubicBezTo>
                      <a:pt x="36490" y="4594"/>
                      <a:pt x="36322" y="4510"/>
                      <a:pt x="36154" y="4482"/>
                    </a:cubicBezTo>
                    <a:cubicBezTo>
                      <a:pt x="35876" y="4396"/>
                      <a:pt x="35581" y="4359"/>
                      <a:pt x="35283" y="4359"/>
                    </a:cubicBezTo>
                    <a:cubicBezTo>
                      <a:pt x="35191" y="4359"/>
                      <a:pt x="35098" y="4363"/>
                      <a:pt x="35005" y="4370"/>
                    </a:cubicBezTo>
                    <a:cubicBezTo>
                      <a:pt x="34585" y="4426"/>
                      <a:pt x="34193" y="4510"/>
                      <a:pt x="33801" y="4650"/>
                    </a:cubicBezTo>
                    <a:cubicBezTo>
                      <a:pt x="33409" y="4790"/>
                      <a:pt x="33045" y="4986"/>
                      <a:pt x="32709" y="5238"/>
                    </a:cubicBezTo>
                    <a:cubicBezTo>
                      <a:pt x="32009" y="5742"/>
                      <a:pt x="31365" y="6386"/>
                      <a:pt x="30721" y="7198"/>
                    </a:cubicBezTo>
                    <a:cubicBezTo>
                      <a:pt x="30553" y="7422"/>
                      <a:pt x="30385" y="7674"/>
                      <a:pt x="30217" y="7926"/>
                    </a:cubicBezTo>
                    <a:cubicBezTo>
                      <a:pt x="30329" y="7646"/>
                      <a:pt x="30413" y="7366"/>
                      <a:pt x="30497" y="7086"/>
                    </a:cubicBezTo>
                    <a:cubicBezTo>
                      <a:pt x="30805" y="6106"/>
                      <a:pt x="30945" y="5210"/>
                      <a:pt x="30973" y="4314"/>
                    </a:cubicBezTo>
                    <a:cubicBezTo>
                      <a:pt x="30973" y="3753"/>
                      <a:pt x="30861" y="3165"/>
                      <a:pt x="30665" y="2633"/>
                    </a:cubicBezTo>
                    <a:cubicBezTo>
                      <a:pt x="30581" y="2409"/>
                      <a:pt x="30469" y="2185"/>
                      <a:pt x="30329" y="1961"/>
                    </a:cubicBezTo>
                    <a:cubicBezTo>
                      <a:pt x="30133" y="1597"/>
                      <a:pt x="29881" y="1317"/>
                      <a:pt x="29601" y="1093"/>
                    </a:cubicBezTo>
                    <a:cubicBezTo>
                      <a:pt x="29321" y="869"/>
                      <a:pt x="29069" y="701"/>
                      <a:pt x="28789" y="617"/>
                    </a:cubicBezTo>
                    <a:lnTo>
                      <a:pt x="28537" y="533"/>
                    </a:lnTo>
                    <a:cubicBezTo>
                      <a:pt x="28383" y="505"/>
                      <a:pt x="28229" y="491"/>
                      <a:pt x="28075" y="491"/>
                    </a:cubicBezTo>
                    <a:cubicBezTo>
                      <a:pt x="27921" y="491"/>
                      <a:pt x="27767" y="505"/>
                      <a:pt x="27613" y="533"/>
                    </a:cubicBezTo>
                    <a:cubicBezTo>
                      <a:pt x="27248" y="589"/>
                      <a:pt x="26884" y="729"/>
                      <a:pt x="26520" y="925"/>
                    </a:cubicBezTo>
                    <a:cubicBezTo>
                      <a:pt x="26184" y="1093"/>
                      <a:pt x="25848" y="1345"/>
                      <a:pt x="25540" y="1625"/>
                    </a:cubicBezTo>
                    <a:cubicBezTo>
                      <a:pt x="25260" y="1905"/>
                      <a:pt x="25008" y="2241"/>
                      <a:pt x="24784" y="2605"/>
                    </a:cubicBezTo>
                    <a:cubicBezTo>
                      <a:pt x="24560" y="3025"/>
                      <a:pt x="24364" y="3445"/>
                      <a:pt x="24168" y="3893"/>
                    </a:cubicBezTo>
                    <a:cubicBezTo>
                      <a:pt x="24028" y="4314"/>
                      <a:pt x="23888" y="4762"/>
                      <a:pt x="23776" y="5238"/>
                    </a:cubicBezTo>
                    <a:cubicBezTo>
                      <a:pt x="23692" y="5518"/>
                      <a:pt x="23636" y="5798"/>
                      <a:pt x="23580" y="6106"/>
                    </a:cubicBezTo>
                    <a:cubicBezTo>
                      <a:pt x="23524" y="5042"/>
                      <a:pt x="23356" y="3921"/>
                      <a:pt x="22936" y="2857"/>
                    </a:cubicBezTo>
                    <a:cubicBezTo>
                      <a:pt x="22908" y="2717"/>
                      <a:pt x="22852" y="2605"/>
                      <a:pt x="22796" y="2493"/>
                    </a:cubicBezTo>
                    <a:cubicBezTo>
                      <a:pt x="22628" y="2129"/>
                      <a:pt x="22432" y="1765"/>
                      <a:pt x="22152" y="1429"/>
                    </a:cubicBezTo>
                    <a:cubicBezTo>
                      <a:pt x="21900" y="1093"/>
                      <a:pt x="21592" y="813"/>
                      <a:pt x="21284" y="617"/>
                    </a:cubicBezTo>
                    <a:cubicBezTo>
                      <a:pt x="20948" y="365"/>
                      <a:pt x="20584" y="197"/>
                      <a:pt x="20248" y="113"/>
                    </a:cubicBezTo>
                    <a:cubicBezTo>
                      <a:pt x="20005" y="38"/>
                      <a:pt x="19762" y="1"/>
                      <a:pt x="19528" y="1"/>
                    </a:cubicBezTo>
                    <a:close/>
                  </a:path>
                </a:pathLst>
              </a:custGeom>
              <a:solidFill>
                <a:schemeClr val="accent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65"/>
              <p:cNvSpPr/>
              <p:nvPr/>
            </p:nvSpPr>
            <p:spPr>
              <a:xfrm>
                <a:off x="8904000" y="4298925"/>
                <a:ext cx="960550" cy="959150"/>
              </a:xfrm>
              <a:custGeom>
                <a:avLst/>
                <a:gdLst/>
                <a:ahLst/>
                <a:cxnLst/>
                <a:rect l="l" t="t" r="r" b="b"/>
                <a:pathLst>
                  <a:path w="38422" h="38366" extrusionOk="0">
                    <a:moveTo>
                      <a:pt x="25204" y="32737"/>
                    </a:moveTo>
                    <a:cubicBezTo>
                      <a:pt x="25176" y="32541"/>
                      <a:pt x="25120" y="32373"/>
                      <a:pt x="25064" y="32177"/>
                    </a:cubicBezTo>
                    <a:cubicBezTo>
                      <a:pt x="25540" y="32961"/>
                      <a:pt x="26156" y="33745"/>
                      <a:pt x="26968" y="34417"/>
                    </a:cubicBezTo>
                    <a:cubicBezTo>
                      <a:pt x="27248" y="34641"/>
                      <a:pt x="27556" y="34809"/>
                      <a:pt x="27892" y="34949"/>
                    </a:cubicBezTo>
                    <a:cubicBezTo>
                      <a:pt x="28200" y="35089"/>
                      <a:pt x="28564" y="35201"/>
                      <a:pt x="28872" y="35229"/>
                    </a:cubicBezTo>
                    <a:cubicBezTo>
                      <a:pt x="29236" y="35285"/>
                      <a:pt x="29572" y="35257"/>
                      <a:pt x="29852" y="35201"/>
                    </a:cubicBezTo>
                    <a:cubicBezTo>
                      <a:pt x="30160" y="35145"/>
                      <a:pt x="30440" y="35005"/>
                      <a:pt x="30664" y="34865"/>
                    </a:cubicBezTo>
                    <a:cubicBezTo>
                      <a:pt x="30916" y="34669"/>
                      <a:pt x="31112" y="34445"/>
                      <a:pt x="31252" y="34165"/>
                    </a:cubicBezTo>
                    <a:cubicBezTo>
                      <a:pt x="31392" y="33913"/>
                      <a:pt x="31504" y="33605"/>
                      <a:pt x="31560" y="33241"/>
                    </a:cubicBezTo>
                    <a:cubicBezTo>
                      <a:pt x="31617" y="32933"/>
                      <a:pt x="31645" y="32569"/>
                      <a:pt x="31617" y="32205"/>
                    </a:cubicBezTo>
                    <a:cubicBezTo>
                      <a:pt x="31560" y="31868"/>
                      <a:pt x="31476" y="31560"/>
                      <a:pt x="31392" y="31252"/>
                    </a:cubicBezTo>
                    <a:cubicBezTo>
                      <a:pt x="31364" y="31224"/>
                      <a:pt x="31364" y="31196"/>
                      <a:pt x="31364" y="31196"/>
                    </a:cubicBezTo>
                    <a:cubicBezTo>
                      <a:pt x="30944" y="30216"/>
                      <a:pt x="30384" y="29404"/>
                      <a:pt x="29768" y="28704"/>
                    </a:cubicBezTo>
                    <a:cubicBezTo>
                      <a:pt x="29936" y="28816"/>
                      <a:pt x="30104" y="28900"/>
                      <a:pt x="30244" y="29012"/>
                    </a:cubicBezTo>
                    <a:cubicBezTo>
                      <a:pt x="31000" y="29460"/>
                      <a:pt x="31729" y="29768"/>
                      <a:pt x="32429" y="29964"/>
                    </a:cubicBezTo>
                    <a:cubicBezTo>
                      <a:pt x="33129" y="30132"/>
                      <a:pt x="33857" y="30132"/>
                      <a:pt x="34501" y="29936"/>
                    </a:cubicBezTo>
                    <a:cubicBezTo>
                      <a:pt x="34837" y="29824"/>
                      <a:pt x="35117" y="29684"/>
                      <a:pt x="35369" y="29488"/>
                    </a:cubicBezTo>
                    <a:cubicBezTo>
                      <a:pt x="35593" y="29348"/>
                      <a:pt x="35761" y="29180"/>
                      <a:pt x="35901" y="28984"/>
                    </a:cubicBezTo>
                    <a:lnTo>
                      <a:pt x="35901" y="28984"/>
                    </a:lnTo>
                    <a:lnTo>
                      <a:pt x="35985" y="28844"/>
                    </a:lnTo>
                    <a:cubicBezTo>
                      <a:pt x="36265" y="28340"/>
                      <a:pt x="36349" y="27668"/>
                      <a:pt x="36153" y="26996"/>
                    </a:cubicBezTo>
                    <a:cubicBezTo>
                      <a:pt x="36125" y="26856"/>
                      <a:pt x="36097" y="26716"/>
                      <a:pt x="36041" y="26604"/>
                    </a:cubicBezTo>
                    <a:cubicBezTo>
                      <a:pt x="35957" y="26408"/>
                      <a:pt x="35873" y="26212"/>
                      <a:pt x="35761" y="26044"/>
                    </a:cubicBezTo>
                    <a:cubicBezTo>
                      <a:pt x="35593" y="25736"/>
                      <a:pt x="35369" y="25456"/>
                      <a:pt x="35117" y="25204"/>
                    </a:cubicBezTo>
                    <a:cubicBezTo>
                      <a:pt x="34585" y="24672"/>
                      <a:pt x="33941" y="24224"/>
                      <a:pt x="33185" y="23831"/>
                    </a:cubicBezTo>
                    <a:cubicBezTo>
                      <a:pt x="33017" y="23747"/>
                      <a:pt x="32849" y="23663"/>
                      <a:pt x="32681" y="23579"/>
                    </a:cubicBezTo>
                    <a:cubicBezTo>
                      <a:pt x="32877" y="23607"/>
                      <a:pt x="33045" y="23635"/>
                      <a:pt x="33241" y="23663"/>
                    </a:cubicBezTo>
                    <a:lnTo>
                      <a:pt x="33241" y="23663"/>
                    </a:lnTo>
                    <a:cubicBezTo>
                      <a:pt x="34081" y="23775"/>
                      <a:pt x="34865" y="23747"/>
                      <a:pt x="35593" y="23635"/>
                    </a:cubicBezTo>
                    <a:cubicBezTo>
                      <a:pt x="35957" y="23579"/>
                      <a:pt x="36293" y="23495"/>
                      <a:pt x="36601" y="23327"/>
                    </a:cubicBezTo>
                    <a:cubicBezTo>
                      <a:pt x="36937" y="23187"/>
                      <a:pt x="37245" y="22991"/>
                      <a:pt x="37497" y="22795"/>
                    </a:cubicBezTo>
                    <a:cubicBezTo>
                      <a:pt x="38001" y="22319"/>
                      <a:pt x="38337" y="21759"/>
                      <a:pt x="38393" y="21199"/>
                    </a:cubicBezTo>
                    <a:cubicBezTo>
                      <a:pt x="38421" y="20891"/>
                      <a:pt x="38393" y="20583"/>
                      <a:pt x="38281" y="20275"/>
                    </a:cubicBezTo>
                    <a:lnTo>
                      <a:pt x="38281" y="20247"/>
                    </a:lnTo>
                    <a:cubicBezTo>
                      <a:pt x="38169" y="19967"/>
                      <a:pt x="38001" y="19687"/>
                      <a:pt x="37805" y="19435"/>
                    </a:cubicBezTo>
                    <a:cubicBezTo>
                      <a:pt x="37609" y="19183"/>
                      <a:pt x="37357" y="18931"/>
                      <a:pt x="37049" y="18735"/>
                    </a:cubicBezTo>
                    <a:cubicBezTo>
                      <a:pt x="36769" y="18511"/>
                      <a:pt x="36461" y="18343"/>
                      <a:pt x="36125" y="18231"/>
                    </a:cubicBezTo>
                    <a:cubicBezTo>
                      <a:pt x="35145" y="17867"/>
                      <a:pt x="34165" y="17755"/>
                      <a:pt x="33241" y="17727"/>
                    </a:cubicBezTo>
                    <a:cubicBezTo>
                      <a:pt x="33437" y="17699"/>
                      <a:pt x="33605" y="17643"/>
                      <a:pt x="33773" y="17587"/>
                    </a:cubicBezTo>
                    <a:cubicBezTo>
                      <a:pt x="34613" y="17335"/>
                      <a:pt x="35313" y="16999"/>
                      <a:pt x="35957" y="16607"/>
                    </a:cubicBezTo>
                    <a:cubicBezTo>
                      <a:pt x="36517" y="16214"/>
                      <a:pt x="37021" y="15682"/>
                      <a:pt x="37301" y="15038"/>
                    </a:cubicBezTo>
                    <a:cubicBezTo>
                      <a:pt x="37469" y="14730"/>
                      <a:pt x="37553" y="14422"/>
                      <a:pt x="37581" y="14114"/>
                    </a:cubicBezTo>
                    <a:cubicBezTo>
                      <a:pt x="37609" y="13806"/>
                      <a:pt x="37581" y="13498"/>
                      <a:pt x="37497" y="13218"/>
                    </a:cubicBezTo>
                    <a:cubicBezTo>
                      <a:pt x="37497" y="13190"/>
                      <a:pt x="37497" y="13162"/>
                      <a:pt x="37469" y="13134"/>
                    </a:cubicBezTo>
                    <a:cubicBezTo>
                      <a:pt x="37385" y="12882"/>
                      <a:pt x="37245" y="12658"/>
                      <a:pt x="37021" y="12434"/>
                    </a:cubicBezTo>
                    <a:cubicBezTo>
                      <a:pt x="36825" y="12210"/>
                      <a:pt x="36545" y="12014"/>
                      <a:pt x="36237" y="11846"/>
                    </a:cubicBezTo>
                    <a:cubicBezTo>
                      <a:pt x="35649" y="11538"/>
                      <a:pt x="34921" y="11370"/>
                      <a:pt x="34221" y="11426"/>
                    </a:cubicBezTo>
                    <a:cubicBezTo>
                      <a:pt x="33185" y="11510"/>
                      <a:pt x="32205" y="11790"/>
                      <a:pt x="31364" y="12154"/>
                    </a:cubicBezTo>
                    <a:cubicBezTo>
                      <a:pt x="32093" y="11594"/>
                      <a:pt x="32821" y="10894"/>
                      <a:pt x="33381" y="10026"/>
                    </a:cubicBezTo>
                    <a:cubicBezTo>
                      <a:pt x="33577" y="9718"/>
                      <a:pt x="33717" y="9410"/>
                      <a:pt x="33829" y="9074"/>
                    </a:cubicBezTo>
                    <a:cubicBezTo>
                      <a:pt x="33885" y="8906"/>
                      <a:pt x="33941" y="8738"/>
                      <a:pt x="33969" y="8569"/>
                    </a:cubicBezTo>
                    <a:cubicBezTo>
                      <a:pt x="33997" y="8401"/>
                      <a:pt x="33997" y="8233"/>
                      <a:pt x="33997" y="8037"/>
                    </a:cubicBezTo>
                    <a:cubicBezTo>
                      <a:pt x="34025" y="7673"/>
                      <a:pt x="33941" y="7281"/>
                      <a:pt x="33829" y="6973"/>
                    </a:cubicBezTo>
                    <a:cubicBezTo>
                      <a:pt x="33745" y="6721"/>
                      <a:pt x="33605" y="6497"/>
                      <a:pt x="33437" y="6301"/>
                    </a:cubicBezTo>
                    <a:cubicBezTo>
                      <a:pt x="33241" y="6077"/>
                      <a:pt x="32989" y="5909"/>
                      <a:pt x="32681" y="5797"/>
                    </a:cubicBezTo>
                    <a:cubicBezTo>
                      <a:pt x="32401" y="5657"/>
                      <a:pt x="32093" y="5601"/>
                      <a:pt x="31729" y="5573"/>
                    </a:cubicBezTo>
                    <a:cubicBezTo>
                      <a:pt x="31420" y="5545"/>
                      <a:pt x="31056" y="5573"/>
                      <a:pt x="30692" y="5629"/>
                    </a:cubicBezTo>
                    <a:cubicBezTo>
                      <a:pt x="30356" y="5713"/>
                      <a:pt x="30020" y="5853"/>
                      <a:pt x="29712" y="5993"/>
                    </a:cubicBezTo>
                    <a:cubicBezTo>
                      <a:pt x="29040" y="6357"/>
                      <a:pt x="28424" y="6805"/>
                      <a:pt x="27808" y="7421"/>
                    </a:cubicBezTo>
                    <a:cubicBezTo>
                      <a:pt x="27668" y="7533"/>
                      <a:pt x="27556" y="7673"/>
                      <a:pt x="27416" y="7813"/>
                    </a:cubicBezTo>
                    <a:cubicBezTo>
                      <a:pt x="27500" y="7645"/>
                      <a:pt x="27584" y="7477"/>
                      <a:pt x="27668" y="7309"/>
                    </a:cubicBezTo>
                    <a:cubicBezTo>
                      <a:pt x="28032" y="6525"/>
                      <a:pt x="28256" y="5769"/>
                      <a:pt x="28368" y="5041"/>
                    </a:cubicBezTo>
                    <a:cubicBezTo>
                      <a:pt x="28424" y="4705"/>
                      <a:pt x="28452" y="4341"/>
                      <a:pt x="28396" y="3977"/>
                    </a:cubicBezTo>
                    <a:cubicBezTo>
                      <a:pt x="28368" y="3697"/>
                      <a:pt x="28284" y="3389"/>
                      <a:pt x="28200" y="3109"/>
                    </a:cubicBezTo>
                    <a:cubicBezTo>
                      <a:pt x="28172" y="3081"/>
                      <a:pt x="28144" y="3025"/>
                      <a:pt x="28144" y="2997"/>
                    </a:cubicBezTo>
                    <a:cubicBezTo>
                      <a:pt x="28004" y="2689"/>
                      <a:pt x="27836" y="2409"/>
                      <a:pt x="27612" y="2157"/>
                    </a:cubicBezTo>
                    <a:cubicBezTo>
                      <a:pt x="27416" y="1933"/>
                      <a:pt x="27164" y="1737"/>
                      <a:pt x="26884" y="1625"/>
                    </a:cubicBezTo>
                    <a:cubicBezTo>
                      <a:pt x="26744" y="1569"/>
                      <a:pt x="26604" y="1513"/>
                      <a:pt x="26464" y="1485"/>
                    </a:cubicBezTo>
                    <a:cubicBezTo>
                      <a:pt x="26296" y="1457"/>
                      <a:pt x="26156" y="1457"/>
                      <a:pt x="25988" y="1457"/>
                    </a:cubicBezTo>
                    <a:cubicBezTo>
                      <a:pt x="25680" y="1457"/>
                      <a:pt x="25344" y="1513"/>
                      <a:pt x="25036" y="1653"/>
                    </a:cubicBezTo>
                    <a:cubicBezTo>
                      <a:pt x="24700" y="1765"/>
                      <a:pt x="24392" y="1933"/>
                      <a:pt x="24140" y="2129"/>
                    </a:cubicBezTo>
                    <a:cubicBezTo>
                      <a:pt x="23859" y="2353"/>
                      <a:pt x="23579" y="2605"/>
                      <a:pt x="23383" y="2857"/>
                    </a:cubicBezTo>
                    <a:cubicBezTo>
                      <a:pt x="22907" y="3445"/>
                      <a:pt x="22543" y="4117"/>
                      <a:pt x="22207" y="4929"/>
                    </a:cubicBezTo>
                    <a:cubicBezTo>
                      <a:pt x="22151" y="5125"/>
                      <a:pt x="22067" y="5293"/>
                      <a:pt x="22011" y="5461"/>
                    </a:cubicBezTo>
                    <a:cubicBezTo>
                      <a:pt x="22067" y="4565"/>
                      <a:pt x="22039" y="3557"/>
                      <a:pt x="21787" y="2549"/>
                    </a:cubicBezTo>
                    <a:cubicBezTo>
                      <a:pt x="21731" y="2437"/>
                      <a:pt x="21703" y="2297"/>
                      <a:pt x="21675" y="2185"/>
                    </a:cubicBezTo>
                    <a:cubicBezTo>
                      <a:pt x="21451" y="1653"/>
                      <a:pt x="21115" y="1149"/>
                      <a:pt x="20723" y="756"/>
                    </a:cubicBezTo>
                    <a:cubicBezTo>
                      <a:pt x="20471" y="532"/>
                      <a:pt x="20191" y="336"/>
                      <a:pt x="19911" y="224"/>
                    </a:cubicBezTo>
                    <a:cubicBezTo>
                      <a:pt x="19659" y="112"/>
                      <a:pt x="19407" y="28"/>
                      <a:pt x="19183" y="28"/>
                    </a:cubicBezTo>
                    <a:lnTo>
                      <a:pt x="19183" y="0"/>
                    </a:lnTo>
                    <a:lnTo>
                      <a:pt x="19043" y="28"/>
                    </a:lnTo>
                    <a:cubicBezTo>
                      <a:pt x="18707" y="28"/>
                      <a:pt x="18427" y="112"/>
                      <a:pt x="18147" y="224"/>
                    </a:cubicBezTo>
                    <a:cubicBezTo>
                      <a:pt x="17867" y="364"/>
                      <a:pt x="17587" y="560"/>
                      <a:pt x="17363" y="784"/>
                    </a:cubicBezTo>
                    <a:cubicBezTo>
                      <a:pt x="16859" y="1261"/>
                      <a:pt x="16494" y="1905"/>
                      <a:pt x="16326" y="2577"/>
                    </a:cubicBezTo>
                    <a:cubicBezTo>
                      <a:pt x="16130" y="3305"/>
                      <a:pt x="16074" y="4089"/>
                      <a:pt x="16102" y="4957"/>
                    </a:cubicBezTo>
                    <a:cubicBezTo>
                      <a:pt x="16102" y="5125"/>
                      <a:pt x="16102" y="5321"/>
                      <a:pt x="16130" y="5517"/>
                    </a:cubicBezTo>
                    <a:cubicBezTo>
                      <a:pt x="16130" y="5489"/>
                      <a:pt x="16102" y="5461"/>
                      <a:pt x="16102" y="5433"/>
                    </a:cubicBezTo>
                    <a:cubicBezTo>
                      <a:pt x="15794" y="4593"/>
                      <a:pt x="15346" y="3725"/>
                      <a:pt x="14730" y="2941"/>
                    </a:cubicBezTo>
                    <a:cubicBezTo>
                      <a:pt x="14506" y="2661"/>
                      <a:pt x="14226" y="2437"/>
                      <a:pt x="13946" y="2213"/>
                    </a:cubicBezTo>
                    <a:cubicBezTo>
                      <a:pt x="13638" y="2017"/>
                      <a:pt x="13330" y="1849"/>
                      <a:pt x="13022" y="1737"/>
                    </a:cubicBezTo>
                    <a:cubicBezTo>
                      <a:pt x="12714" y="1653"/>
                      <a:pt x="12378" y="1597"/>
                      <a:pt x="12070" y="1569"/>
                    </a:cubicBezTo>
                    <a:cubicBezTo>
                      <a:pt x="11734" y="1569"/>
                      <a:pt x="11426" y="1653"/>
                      <a:pt x="11174" y="1765"/>
                    </a:cubicBezTo>
                    <a:cubicBezTo>
                      <a:pt x="10642" y="1989"/>
                      <a:pt x="10222" y="2521"/>
                      <a:pt x="9942" y="3165"/>
                    </a:cubicBezTo>
                    <a:cubicBezTo>
                      <a:pt x="9886" y="3305"/>
                      <a:pt x="9830" y="3473"/>
                      <a:pt x="9802" y="3641"/>
                    </a:cubicBezTo>
                    <a:cubicBezTo>
                      <a:pt x="9746" y="3809"/>
                      <a:pt x="9718" y="3977"/>
                      <a:pt x="9718" y="4145"/>
                    </a:cubicBezTo>
                    <a:cubicBezTo>
                      <a:pt x="9690" y="4509"/>
                      <a:pt x="9690" y="4873"/>
                      <a:pt x="9746" y="5209"/>
                    </a:cubicBezTo>
                    <a:cubicBezTo>
                      <a:pt x="9942" y="6217"/>
                      <a:pt x="10334" y="7141"/>
                      <a:pt x="10782" y="7953"/>
                    </a:cubicBezTo>
                    <a:cubicBezTo>
                      <a:pt x="10138" y="7309"/>
                      <a:pt x="9354" y="6637"/>
                      <a:pt x="8457" y="6161"/>
                    </a:cubicBezTo>
                    <a:cubicBezTo>
                      <a:pt x="8121" y="6021"/>
                      <a:pt x="7785" y="5909"/>
                      <a:pt x="7449" y="5825"/>
                    </a:cubicBezTo>
                    <a:cubicBezTo>
                      <a:pt x="7281" y="5797"/>
                      <a:pt x="7113" y="5769"/>
                      <a:pt x="6945" y="5769"/>
                    </a:cubicBezTo>
                    <a:cubicBezTo>
                      <a:pt x="6749" y="5741"/>
                      <a:pt x="6581" y="5741"/>
                      <a:pt x="6413" y="5769"/>
                    </a:cubicBezTo>
                    <a:cubicBezTo>
                      <a:pt x="5741" y="5825"/>
                      <a:pt x="5125" y="6105"/>
                      <a:pt x="4733" y="6525"/>
                    </a:cubicBezTo>
                    <a:cubicBezTo>
                      <a:pt x="4537" y="6749"/>
                      <a:pt x="4397" y="7001"/>
                      <a:pt x="4285" y="7309"/>
                    </a:cubicBezTo>
                    <a:cubicBezTo>
                      <a:pt x="4201" y="7617"/>
                      <a:pt x="4173" y="7953"/>
                      <a:pt x="4173" y="8289"/>
                    </a:cubicBezTo>
                    <a:cubicBezTo>
                      <a:pt x="4201" y="8626"/>
                      <a:pt x="4257" y="8962"/>
                      <a:pt x="4369" y="9298"/>
                    </a:cubicBezTo>
                    <a:cubicBezTo>
                      <a:pt x="4481" y="9634"/>
                      <a:pt x="4621" y="9970"/>
                      <a:pt x="4817" y="10250"/>
                    </a:cubicBezTo>
                    <a:cubicBezTo>
                      <a:pt x="5405" y="11118"/>
                      <a:pt x="6133" y="11790"/>
                      <a:pt x="6889" y="12350"/>
                    </a:cubicBezTo>
                    <a:cubicBezTo>
                      <a:pt x="6693" y="12294"/>
                      <a:pt x="6525" y="12210"/>
                      <a:pt x="6357" y="12154"/>
                    </a:cubicBezTo>
                    <a:cubicBezTo>
                      <a:pt x="5545" y="11874"/>
                      <a:pt x="4761" y="11734"/>
                      <a:pt x="4033" y="11678"/>
                    </a:cubicBezTo>
                    <a:cubicBezTo>
                      <a:pt x="3333" y="11650"/>
                      <a:pt x="2605" y="11818"/>
                      <a:pt x="1989" y="12154"/>
                    </a:cubicBezTo>
                    <a:cubicBezTo>
                      <a:pt x="1709" y="12294"/>
                      <a:pt x="1456" y="12518"/>
                      <a:pt x="1232" y="12742"/>
                    </a:cubicBezTo>
                    <a:cubicBezTo>
                      <a:pt x="1036" y="12966"/>
                      <a:pt x="868" y="13218"/>
                      <a:pt x="784" y="13498"/>
                    </a:cubicBezTo>
                    <a:cubicBezTo>
                      <a:pt x="672" y="13778"/>
                      <a:pt x="672" y="14086"/>
                      <a:pt x="700" y="14422"/>
                    </a:cubicBezTo>
                    <a:cubicBezTo>
                      <a:pt x="728" y="14730"/>
                      <a:pt x="840" y="15038"/>
                      <a:pt x="980" y="15346"/>
                    </a:cubicBezTo>
                    <a:cubicBezTo>
                      <a:pt x="1288" y="15962"/>
                      <a:pt x="1793" y="16495"/>
                      <a:pt x="2381" y="16887"/>
                    </a:cubicBezTo>
                    <a:cubicBezTo>
                      <a:pt x="3277" y="17419"/>
                      <a:pt x="4229" y="17755"/>
                      <a:pt x="5125" y="17951"/>
                    </a:cubicBezTo>
                    <a:cubicBezTo>
                      <a:pt x="4929" y="17979"/>
                      <a:pt x="4733" y="17979"/>
                      <a:pt x="4537" y="18007"/>
                    </a:cubicBezTo>
                    <a:cubicBezTo>
                      <a:pt x="3669" y="18063"/>
                      <a:pt x="2913" y="18231"/>
                      <a:pt x="2241" y="18511"/>
                    </a:cubicBezTo>
                    <a:cubicBezTo>
                      <a:pt x="1905" y="18623"/>
                      <a:pt x="1597" y="18791"/>
                      <a:pt x="1316" y="19015"/>
                    </a:cubicBezTo>
                    <a:cubicBezTo>
                      <a:pt x="1036" y="19211"/>
                      <a:pt x="784" y="19463"/>
                      <a:pt x="560" y="19743"/>
                    </a:cubicBezTo>
                    <a:cubicBezTo>
                      <a:pt x="364" y="19995"/>
                      <a:pt x="224" y="20275"/>
                      <a:pt x="112" y="20583"/>
                    </a:cubicBezTo>
                    <a:cubicBezTo>
                      <a:pt x="56" y="20751"/>
                      <a:pt x="28" y="20891"/>
                      <a:pt x="0" y="21031"/>
                    </a:cubicBezTo>
                    <a:cubicBezTo>
                      <a:pt x="0" y="21199"/>
                      <a:pt x="0" y="21339"/>
                      <a:pt x="0" y="21479"/>
                    </a:cubicBezTo>
                    <a:cubicBezTo>
                      <a:pt x="28" y="21787"/>
                      <a:pt x="140" y="22095"/>
                      <a:pt x="308" y="22347"/>
                    </a:cubicBezTo>
                    <a:cubicBezTo>
                      <a:pt x="476" y="22627"/>
                      <a:pt x="700" y="22879"/>
                      <a:pt x="952" y="23103"/>
                    </a:cubicBezTo>
                    <a:cubicBezTo>
                      <a:pt x="1204" y="23299"/>
                      <a:pt x="1512" y="23495"/>
                      <a:pt x="1821" y="23635"/>
                    </a:cubicBezTo>
                    <a:cubicBezTo>
                      <a:pt x="2157" y="23775"/>
                      <a:pt x="2493" y="23887"/>
                      <a:pt x="2857" y="23915"/>
                    </a:cubicBezTo>
                    <a:cubicBezTo>
                      <a:pt x="3585" y="24027"/>
                      <a:pt x="4369" y="24027"/>
                      <a:pt x="5209" y="23887"/>
                    </a:cubicBezTo>
                    <a:cubicBezTo>
                      <a:pt x="5405" y="23887"/>
                      <a:pt x="5601" y="23831"/>
                      <a:pt x="5769" y="23803"/>
                    </a:cubicBezTo>
                    <a:cubicBezTo>
                      <a:pt x="5601" y="23887"/>
                      <a:pt x="5433" y="23971"/>
                      <a:pt x="5265" y="24055"/>
                    </a:cubicBezTo>
                    <a:cubicBezTo>
                      <a:pt x="4509" y="24476"/>
                      <a:pt x="3893" y="24952"/>
                      <a:pt x="3361" y="25484"/>
                    </a:cubicBezTo>
                    <a:cubicBezTo>
                      <a:pt x="3109" y="25736"/>
                      <a:pt x="2913" y="26016"/>
                      <a:pt x="2717" y="26324"/>
                    </a:cubicBezTo>
                    <a:cubicBezTo>
                      <a:pt x="2549" y="26660"/>
                      <a:pt x="2409" y="26996"/>
                      <a:pt x="2353" y="27304"/>
                    </a:cubicBezTo>
                    <a:cubicBezTo>
                      <a:pt x="2269" y="27640"/>
                      <a:pt x="2269" y="27976"/>
                      <a:pt x="2297" y="28256"/>
                    </a:cubicBezTo>
                    <a:cubicBezTo>
                      <a:pt x="2325" y="28592"/>
                      <a:pt x="2409" y="28872"/>
                      <a:pt x="2549" y="29124"/>
                    </a:cubicBezTo>
                    <a:cubicBezTo>
                      <a:pt x="2857" y="29628"/>
                      <a:pt x="3417" y="29992"/>
                      <a:pt x="4061" y="30188"/>
                    </a:cubicBezTo>
                    <a:cubicBezTo>
                      <a:pt x="4229" y="30244"/>
                      <a:pt x="4397" y="30272"/>
                      <a:pt x="4565" y="30300"/>
                    </a:cubicBezTo>
                    <a:cubicBezTo>
                      <a:pt x="4733" y="30328"/>
                      <a:pt x="4901" y="30328"/>
                      <a:pt x="5097" y="30328"/>
                    </a:cubicBezTo>
                    <a:cubicBezTo>
                      <a:pt x="5433" y="30328"/>
                      <a:pt x="5797" y="30272"/>
                      <a:pt x="6133" y="30160"/>
                    </a:cubicBezTo>
                    <a:cubicBezTo>
                      <a:pt x="7113" y="29880"/>
                      <a:pt x="8009" y="29404"/>
                      <a:pt x="8765" y="28872"/>
                    </a:cubicBezTo>
                    <a:cubicBezTo>
                      <a:pt x="8177" y="29572"/>
                      <a:pt x="7589" y="30412"/>
                      <a:pt x="7225" y="31364"/>
                    </a:cubicBezTo>
                    <a:cubicBezTo>
                      <a:pt x="6973" y="32037"/>
                      <a:pt x="6917" y="32793"/>
                      <a:pt x="7029" y="33437"/>
                    </a:cubicBezTo>
                    <a:cubicBezTo>
                      <a:pt x="7113" y="33773"/>
                      <a:pt x="7225" y="34109"/>
                      <a:pt x="7365" y="34361"/>
                    </a:cubicBezTo>
                    <a:cubicBezTo>
                      <a:pt x="7561" y="34669"/>
                      <a:pt x="7757" y="34893"/>
                      <a:pt x="7953" y="35033"/>
                    </a:cubicBezTo>
                    <a:cubicBezTo>
                      <a:pt x="8233" y="35201"/>
                      <a:pt x="8513" y="35341"/>
                      <a:pt x="8821" y="35397"/>
                    </a:cubicBezTo>
                    <a:cubicBezTo>
                      <a:pt x="9130" y="35453"/>
                      <a:pt x="9466" y="35453"/>
                      <a:pt x="9802" y="35397"/>
                    </a:cubicBezTo>
                    <a:cubicBezTo>
                      <a:pt x="10474" y="35313"/>
                      <a:pt x="11146" y="35005"/>
                      <a:pt x="11678" y="34557"/>
                    </a:cubicBezTo>
                    <a:cubicBezTo>
                      <a:pt x="12266" y="34053"/>
                      <a:pt x="12770" y="33493"/>
                      <a:pt x="13246" y="32765"/>
                    </a:cubicBezTo>
                    <a:cubicBezTo>
                      <a:pt x="13358" y="32625"/>
                      <a:pt x="13442" y="32457"/>
                      <a:pt x="13554" y="32289"/>
                    </a:cubicBezTo>
                    <a:cubicBezTo>
                      <a:pt x="13302" y="33185"/>
                      <a:pt x="13134" y="34165"/>
                      <a:pt x="13190" y="35201"/>
                    </a:cubicBezTo>
                    <a:cubicBezTo>
                      <a:pt x="13190" y="35565"/>
                      <a:pt x="13274" y="35901"/>
                      <a:pt x="13386" y="36237"/>
                    </a:cubicBezTo>
                    <a:cubicBezTo>
                      <a:pt x="13498" y="36573"/>
                      <a:pt x="13666" y="36909"/>
                      <a:pt x="13834" y="37161"/>
                    </a:cubicBezTo>
                    <a:cubicBezTo>
                      <a:pt x="14030" y="37441"/>
                      <a:pt x="14254" y="37665"/>
                      <a:pt x="14506" y="37861"/>
                    </a:cubicBezTo>
                    <a:cubicBezTo>
                      <a:pt x="14786" y="38057"/>
                      <a:pt x="15066" y="38169"/>
                      <a:pt x="15318" y="38253"/>
                    </a:cubicBezTo>
                    <a:cubicBezTo>
                      <a:pt x="15906" y="38365"/>
                      <a:pt x="16551" y="38197"/>
                      <a:pt x="17139" y="37833"/>
                    </a:cubicBezTo>
                    <a:cubicBezTo>
                      <a:pt x="17419" y="37665"/>
                      <a:pt x="17699" y="37441"/>
                      <a:pt x="17923" y="37161"/>
                    </a:cubicBezTo>
                    <a:cubicBezTo>
                      <a:pt x="18175" y="36909"/>
                      <a:pt x="18371" y="36601"/>
                      <a:pt x="18511" y="36293"/>
                    </a:cubicBezTo>
                    <a:cubicBezTo>
                      <a:pt x="18847" y="35621"/>
                      <a:pt x="19071" y="34865"/>
                      <a:pt x="19239" y="34025"/>
                    </a:cubicBezTo>
                    <a:cubicBezTo>
                      <a:pt x="19267" y="33857"/>
                      <a:pt x="19295" y="33661"/>
                      <a:pt x="19323" y="33465"/>
                    </a:cubicBezTo>
                    <a:cubicBezTo>
                      <a:pt x="19351" y="33661"/>
                      <a:pt x="19379" y="33857"/>
                      <a:pt x="19407" y="34025"/>
                    </a:cubicBezTo>
                    <a:cubicBezTo>
                      <a:pt x="19575" y="34865"/>
                      <a:pt x="19799" y="35621"/>
                      <a:pt x="20163" y="36293"/>
                    </a:cubicBezTo>
                    <a:cubicBezTo>
                      <a:pt x="20303" y="36601"/>
                      <a:pt x="20527" y="36881"/>
                      <a:pt x="20751" y="37161"/>
                    </a:cubicBezTo>
                    <a:cubicBezTo>
                      <a:pt x="21003" y="37413"/>
                      <a:pt x="21255" y="37637"/>
                      <a:pt x="21563" y="37805"/>
                    </a:cubicBezTo>
                    <a:cubicBezTo>
                      <a:pt x="22151" y="38169"/>
                      <a:pt x="22823" y="38309"/>
                      <a:pt x="23355" y="38169"/>
                    </a:cubicBezTo>
                    <a:lnTo>
                      <a:pt x="23355" y="38029"/>
                    </a:lnTo>
                    <a:lnTo>
                      <a:pt x="23383" y="38169"/>
                    </a:lnTo>
                    <a:cubicBezTo>
                      <a:pt x="23663" y="38113"/>
                      <a:pt x="23915" y="38001"/>
                      <a:pt x="24196" y="37777"/>
                    </a:cubicBezTo>
                    <a:cubicBezTo>
                      <a:pt x="24448" y="37581"/>
                      <a:pt x="24672" y="37357"/>
                      <a:pt x="24868" y="37077"/>
                    </a:cubicBezTo>
                    <a:cubicBezTo>
                      <a:pt x="25232" y="36517"/>
                      <a:pt x="25456" y="35817"/>
                      <a:pt x="25484" y="35089"/>
                    </a:cubicBezTo>
                    <a:cubicBezTo>
                      <a:pt x="25512" y="34361"/>
                      <a:pt x="25428" y="33577"/>
                      <a:pt x="25204" y="32737"/>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65"/>
              <p:cNvSpPr/>
              <p:nvPr/>
            </p:nvSpPr>
            <p:spPr>
              <a:xfrm>
                <a:off x="9073425" y="4469750"/>
                <a:ext cx="621000" cy="618900"/>
              </a:xfrm>
              <a:custGeom>
                <a:avLst/>
                <a:gdLst/>
                <a:ahLst/>
                <a:cxnLst/>
                <a:rect l="l" t="t" r="r" b="b"/>
                <a:pathLst>
                  <a:path w="24840" h="24756" extrusionOk="0">
                    <a:moveTo>
                      <a:pt x="15122" y="24671"/>
                    </a:moveTo>
                    <a:lnTo>
                      <a:pt x="15122" y="24671"/>
                    </a:lnTo>
                    <a:lnTo>
                      <a:pt x="15122" y="24671"/>
                    </a:lnTo>
                    <a:lnTo>
                      <a:pt x="15094" y="24671"/>
                    </a:lnTo>
                    <a:lnTo>
                      <a:pt x="15094" y="24671"/>
                    </a:lnTo>
                    <a:cubicBezTo>
                      <a:pt x="14758" y="24755"/>
                      <a:pt x="14366" y="24643"/>
                      <a:pt x="14002" y="24419"/>
                    </a:cubicBezTo>
                    <a:cubicBezTo>
                      <a:pt x="13806" y="24335"/>
                      <a:pt x="13638" y="24195"/>
                      <a:pt x="13498" y="24027"/>
                    </a:cubicBezTo>
                    <a:cubicBezTo>
                      <a:pt x="13330" y="23859"/>
                      <a:pt x="13218" y="23663"/>
                      <a:pt x="13106" y="23467"/>
                    </a:cubicBezTo>
                    <a:cubicBezTo>
                      <a:pt x="12994" y="23243"/>
                      <a:pt x="12910" y="23019"/>
                      <a:pt x="12826" y="22767"/>
                    </a:cubicBezTo>
                    <a:cubicBezTo>
                      <a:pt x="12742" y="22515"/>
                      <a:pt x="12686" y="22291"/>
                      <a:pt x="12630" y="22039"/>
                    </a:cubicBezTo>
                    <a:cubicBezTo>
                      <a:pt x="12546" y="21535"/>
                      <a:pt x="12490" y="21031"/>
                      <a:pt x="12490" y="20555"/>
                    </a:cubicBezTo>
                    <a:lnTo>
                      <a:pt x="12490" y="20247"/>
                    </a:lnTo>
                    <a:lnTo>
                      <a:pt x="12462" y="20247"/>
                    </a:lnTo>
                    <a:lnTo>
                      <a:pt x="12462" y="20555"/>
                    </a:lnTo>
                    <a:cubicBezTo>
                      <a:pt x="12462" y="21031"/>
                      <a:pt x="12434" y="21535"/>
                      <a:pt x="12350" y="22039"/>
                    </a:cubicBezTo>
                    <a:cubicBezTo>
                      <a:pt x="12266" y="22543"/>
                      <a:pt x="12126" y="23019"/>
                      <a:pt x="11902" y="23495"/>
                    </a:cubicBezTo>
                    <a:cubicBezTo>
                      <a:pt x="11790" y="23691"/>
                      <a:pt x="11678" y="23859"/>
                      <a:pt x="11510" y="24027"/>
                    </a:cubicBezTo>
                    <a:cubicBezTo>
                      <a:pt x="11370" y="24195"/>
                      <a:pt x="11202" y="24335"/>
                      <a:pt x="11034" y="24447"/>
                    </a:cubicBezTo>
                    <a:cubicBezTo>
                      <a:pt x="10950" y="24503"/>
                      <a:pt x="10838" y="24559"/>
                      <a:pt x="10754" y="24615"/>
                    </a:cubicBezTo>
                    <a:cubicBezTo>
                      <a:pt x="10670" y="24643"/>
                      <a:pt x="10558" y="24671"/>
                      <a:pt x="10474" y="24699"/>
                    </a:cubicBezTo>
                    <a:cubicBezTo>
                      <a:pt x="10278" y="24727"/>
                      <a:pt x="10110" y="24755"/>
                      <a:pt x="9942" y="24727"/>
                    </a:cubicBezTo>
                    <a:lnTo>
                      <a:pt x="9942" y="24727"/>
                    </a:lnTo>
                    <a:lnTo>
                      <a:pt x="9914" y="24727"/>
                    </a:lnTo>
                    <a:lnTo>
                      <a:pt x="9914" y="24727"/>
                    </a:lnTo>
                    <a:lnTo>
                      <a:pt x="9914" y="24727"/>
                    </a:lnTo>
                    <a:cubicBezTo>
                      <a:pt x="9745" y="24671"/>
                      <a:pt x="9577" y="24587"/>
                      <a:pt x="9437" y="24475"/>
                    </a:cubicBezTo>
                    <a:cubicBezTo>
                      <a:pt x="9269" y="24363"/>
                      <a:pt x="9129" y="24223"/>
                      <a:pt x="9017" y="24055"/>
                    </a:cubicBezTo>
                    <a:cubicBezTo>
                      <a:pt x="8877" y="23887"/>
                      <a:pt x="8793" y="23691"/>
                      <a:pt x="8709" y="23467"/>
                    </a:cubicBezTo>
                    <a:cubicBezTo>
                      <a:pt x="8681" y="23355"/>
                      <a:pt x="8653" y="23271"/>
                      <a:pt x="8625" y="23159"/>
                    </a:cubicBezTo>
                    <a:cubicBezTo>
                      <a:pt x="8597" y="23047"/>
                      <a:pt x="8597" y="22935"/>
                      <a:pt x="8597" y="22823"/>
                    </a:cubicBezTo>
                    <a:cubicBezTo>
                      <a:pt x="8541" y="21787"/>
                      <a:pt x="8849" y="20807"/>
                      <a:pt x="9185" y="19883"/>
                    </a:cubicBezTo>
                    <a:cubicBezTo>
                      <a:pt x="9241" y="19799"/>
                      <a:pt x="9269" y="19715"/>
                      <a:pt x="9325" y="19603"/>
                    </a:cubicBezTo>
                    <a:lnTo>
                      <a:pt x="9325" y="19603"/>
                    </a:lnTo>
                    <a:cubicBezTo>
                      <a:pt x="9269" y="19687"/>
                      <a:pt x="9241" y="19799"/>
                      <a:pt x="9185" y="19883"/>
                    </a:cubicBezTo>
                    <a:cubicBezTo>
                      <a:pt x="8989" y="20331"/>
                      <a:pt x="8737" y="20779"/>
                      <a:pt x="8457" y="21199"/>
                    </a:cubicBezTo>
                    <a:cubicBezTo>
                      <a:pt x="8177" y="21619"/>
                      <a:pt x="7869" y="22011"/>
                      <a:pt x="7477" y="22319"/>
                    </a:cubicBezTo>
                    <a:cubicBezTo>
                      <a:pt x="7113" y="22627"/>
                      <a:pt x="6693" y="22795"/>
                      <a:pt x="6273" y="22851"/>
                    </a:cubicBezTo>
                    <a:cubicBezTo>
                      <a:pt x="6077" y="22879"/>
                      <a:pt x="5853" y="22879"/>
                      <a:pt x="5685" y="22851"/>
                    </a:cubicBezTo>
                    <a:cubicBezTo>
                      <a:pt x="5489" y="22823"/>
                      <a:pt x="5321" y="22739"/>
                      <a:pt x="5181" y="22655"/>
                    </a:cubicBezTo>
                    <a:lnTo>
                      <a:pt x="5181" y="22655"/>
                    </a:lnTo>
                    <a:lnTo>
                      <a:pt x="5153" y="22655"/>
                    </a:lnTo>
                    <a:lnTo>
                      <a:pt x="5153" y="22655"/>
                    </a:lnTo>
                    <a:lnTo>
                      <a:pt x="5153" y="22655"/>
                    </a:lnTo>
                    <a:cubicBezTo>
                      <a:pt x="5013" y="22543"/>
                      <a:pt x="4901" y="22403"/>
                      <a:pt x="4789" y="22235"/>
                    </a:cubicBezTo>
                    <a:cubicBezTo>
                      <a:pt x="4761" y="22151"/>
                      <a:pt x="4705" y="22067"/>
                      <a:pt x="4677" y="21955"/>
                    </a:cubicBezTo>
                    <a:cubicBezTo>
                      <a:pt x="4649" y="21871"/>
                      <a:pt x="4621" y="21759"/>
                      <a:pt x="4593" y="21675"/>
                    </a:cubicBezTo>
                    <a:cubicBezTo>
                      <a:pt x="4509" y="21255"/>
                      <a:pt x="4565" y="20779"/>
                      <a:pt x="4705" y="20359"/>
                    </a:cubicBezTo>
                    <a:cubicBezTo>
                      <a:pt x="4817" y="20135"/>
                      <a:pt x="4929" y="19883"/>
                      <a:pt x="5041" y="19687"/>
                    </a:cubicBezTo>
                    <a:cubicBezTo>
                      <a:pt x="5181" y="19463"/>
                      <a:pt x="5321" y="19239"/>
                      <a:pt x="5461" y="19043"/>
                    </a:cubicBezTo>
                    <a:cubicBezTo>
                      <a:pt x="5769" y="18651"/>
                      <a:pt x="6105" y="18287"/>
                      <a:pt x="6469" y="17951"/>
                    </a:cubicBezTo>
                    <a:cubicBezTo>
                      <a:pt x="6525" y="17867"/>
                      <a:pt x="6609" y="17811"/>
                      <a:pt x="6693" y="17755"/>
                    </a:cubicBezTo>
                    <a:cubicBezTo>
                      <a:pt x="6693" y="17755"/>
                      <a:pt x="6693" y="17727"/>
                      <a:pt x="6693" y="17727"/>
                    </a:cubicBezTo>
                    <a:cubicBezTo>
                      <a:pt x="6609" y="17811"/>
                      <a:pt x="6525" y="17867"/>
                      <a:pt x="6441" y="17951"/>
                    </a:cubicBezTo>
                    <a:cubicBezTo>
                      <a:pt x="6077" y="18259"/>
                      <a:pt x="5685" y="18567"/>
                      <a:pt x="5265" y="18847"/>
                    </a:cubicBezTo>
                    <a:cubicBezTo>
                      <a:pt x="4845" y="19099"/>
                      <a:pt x="4397" y="19323"/>
                      <a:pt x="3893" y="19463"/>
                    </a:cubicBezTo>
                    <a:cubicBezTo>
                      <a:pt x="3669" y="19519"/>
                      <a:pt x="3445" y="19547"/>
                      <a:pt x="3221" y="19575"/>
                    </a:cubicBezTo>
                    <a:cubicBezTo>
                      <a:pt x="3137" y="19575"/>
                      <a:pt x="3025" y="19547"/>
                      <a:pt x="2913" y="19547"/>
                    </a:cubicBezTo>
                    <a:cubicBezTo>
                      <a:pt x="2801" y="19519"/>
                      <a:pt x="2689" y="19519"/>
                      <a:pt x="2605" y="19491"/>
                    </a:cubicBezTo>
                    <a:cubicBezTo>
                      <a:pt x="2493" y="19463"/>
                      <a:pt x="2381" y="19407"/>
                      <a:pt x="2296" y="19379"/>
                    </a:cubicBezTo>
                    <a:cubicBezTo>
                      <a:pt x="2268" y="19351"/>
                      <a:pt x="2212" y="19323"/>
                      <a:pt x="2156" y="19295"/>
                    </a:cubicBezTo>
                    <a:cubicBezTo>
                      <a:pt x="2128" y="19295"/>
                      <a:pt x="2072" y="19267"/>
                      <a:pt x="2044" y="19239"/>
                    </a:cubicBezTo>
                    <a:cubicBezTo>
                      <a:pt x="1876" y="19127"/>
                      <a:pt x="1764" y="18987"/>
                      <a:pt x="1680" y="18847"/>
                    </a:cubicBezTo>
                    <a:lnTo>
                      <a:pt x="1680" y="18847"/>
                    </a:lnTo>
                    <a:lnTo>
                      <a:pt x="1680" y="18819"/>
                    </a:lnTo>
                    <a:lnTo>
                      <a:pt x="1680" y="18819"/>
                    </a:lnTo>
                    <a:lnTo>
                      <a:pt x="1680" y="18819"/>
                    </a:lnTo>
                    <a:cubicBezTo>
                      <a:pt x="1568" y="18679"/>
                      <a:pt x="1540" y="18483"/>
                      <a:pt x="1512" y="18315"/>
                    </a:cubicBezTo>
                    <a:cubicBezTo>
                      <a:pt x="1484" y="18119"/>
                      <a:pt x="1512" y="17895"/>
                      <a:pt x="1540" y="17699"/>
                    </a:cubicBezTo>
                    <a:cubicBezTo>
                      <a:pt x="1596" y="17503"/>
                      <a:pt x="1680" y="17278"/>
                      <a:pt x="1792" y="17082"/>
                    </a:cubicBezTo>
                    <a:cubicBezTo>
                      <a:pt x="1904" y="16886"/>
                      <a:pt x="2016" y="16718"/>
                      <a:pt x="2184" y="16550"/>
                    </a:cubicBezTo>
                    <a:cubicBezTo>
                      <a:pt x="2549" y="16186"/>
                      <a:pt x="2969" y="15906"/>
                      <a:pt x="3417" y="15654"/>
                    </a:cubicBezTo>
                    <a:cubicBezTo>
                      <a:pt x="3837" y="15430"/>
                      <a:pt x="4313" y="15234"/>
                      <a:pt x="4761" y="15066"/>
                    </a:cubicBezTo>
                    <a:cubicBezTo>
                      <a:pt x="4845" y="15038"/>
                      <a:pt x="4929" y="14982"/>
                      <a:pt x="5041" y="14954"/>
                    </a:cubicBezTo>
                    <a:lnTo>
                      <a:pt x="5041" y="14954"/>
                    </a:lnTo>
                    <a:cubicBezTo>
                      <a:pt x="4929" y="14982"/>
                      <a:pt x="4845" y="15010"/>
                      <a:pt x="4761" y="15038"/>
                    </a:cubicBezTo>
                    <a:cubicBezTo>
                      <a:pt x="4285" y="15206"/>
                      <a:pt x="3809" y="15318"/>
                      <a:pt x="3305" y="15374"/>
                    </a:cubicBezTo>
                    <a:cubicBezTo>
                      <a:pt x="2829" y="15458"/>
                      <a:pt x="2296" y="15458"/>
                      <a:pt x="1792" y="15402"/>
                    </a:cubicBezTo>
                    <a:cubicBezTo>
                      <a:pt x="1568" y="15374"/>
                      <a:pt x="1372" y="15318"/>
                      <a:pt x="1148" y="15206"/>
                    </a:cubicBezTo>
                    <a:cubicBezTo>
                      <a:pt x="952" y="15122"/>
                      <a:pt x="784" y="15010"/>
                      <a:pt x="616" y="14870"/>
                    </a:cubicBezTo>
                    <a:cubicBezTo>
                      <a:pt x="560" y="14842"/>
                      <a:pt x="532" y="14814"/>
                      <a:pt x="476" y="14758"/>
                    </a:cubicBezTo>
                    <a:cubicBezTo>
                      <a:pt x="448" y="14730"/>
                      <a:pt x="420" y="14702"/>
                      <a:pt x="392" y="14646"/>
                    </a:cubicBezTo>
                    <a:cubicBezTo>
                      <a:pt x="308" y="14590"/>
                      <a:pt x="252" y="14506"/>
                      <a:pt x="196" y="14422"/>
                    </a:cubicBezTo>
                    <a:cubicBezTo>
                      <a:pt x="112" y="14254"/>
                      <a:pt x="56" y="14086"/>
                      <a:pt x="28" y="13890"/>
                    </a:cubicBezTo>
                    <a:lnTo>
                      <a:pt x="28" y="13890"/>
                    </a:lnTo>
                    <a:lnTo>
                      <a:pt x="28" y="13890"/>
                    </a:lnTo>
                    <a:lnTo>
                      <a:pt x="28" y="13890"/>
                    </a:lnTo>
                    <a:lnTo>
                      <a:pt x="28" y="13890"/>
                    </a:lnTo>
                    <a:cubicBezTo>
                      <a:pt x="0" y="13806"/>
                      <a:pt x="0" y="13722"/>
                      <a:pt x="28" y="13610"/>
                    </a:cubicBezTo>
                    <a:cubicBezTo>
                      <a:pt x="28" y="13526"/>
                      <a:pt x="56" y="13442"/>
                      <a:pt x="84" y="13330"/>
                    </a:cubicBezTo>
                    <a:cubicBezTo>
                      <a:pt x="140" y="13162"/>
                      <a:pt x="252" y="12966"/>
                      <a:pt x="364" y="12798"/>
                    </a:cubicBezTo>
                    <a:cubicBezTo>
                      <a:pt x="504" y="12630"/>
                      <a:pt x="644" y="12490"/>
                      <a:pt x="840" y="12350"/>
                    </a:cubicBezTo>
                    <a:cubicBezTo>
                      <a:pt x="1008" y="12210"/>
                      <a:pt x="1204" y="12126"/>
                      <a:pt x="1428" y="12042"/>
                    </a:cubicBezTo>
                    <a:cubicBezTo>
                      <a:pt x="1540" y="11986"/>
                      <a:pt x="1652" y="11958"/>
                      <a:pt x="1792" y="11902"/>
                    </a:cubicBezTo>
                    <a:cubicBezTo>
                      <a:pt x="1904" y="11874"/>
                      <a:pt x="2016" y="11846"/>
                      <a:pt x="2156" y="11818"/>
                    </a:cubicBezTo>
                    <a:cubicBezTo>
                      <a:pt x="2409" y="11762"/>
                      <a:pt x="2661" y="11734"/>
                      <a:pt x="2913" y="11706"/>
                    </a:cubicBezTo>
                    <a:cubicBezTo>
                      <a:pt x="3389" y="11678"/>
                      <a:pt x="3893" y="11678"/>
                      <a:pt x="4369" y="11706"/>
                    </a:cubicBezTo>
                    <a:lnTo>
                      <a:pt x="4621" y="11734"/>
                    </a:lnTo>
                    <a:lnTo>
                      <a:pt x="4621" y="11734"/>
                    </a:lnTo>
                    <a:cubicBezTo>
                      <a:pt x="4537" y="11706"/>
                      <a:pt x="4453" y="11706"/>
                      <a:pt x="4369" y="11706"/>
                    </a:cubicBezTo>
                    <a:cubicBezTo>
                      <a:pt x="3893" y="11650"/>
                      <a:pt x="3417" y="11566"/>
                      <a:pt x="2913" y="11426"/>
                    </a:cubicBezTo>
                    <a:cubicBezTo>
                      <a:pt x="2437" y="11286"/>
                      <a:pt x="1960" y="11090"/>
                      <a:pt x="1540" y="10810"/>
                    </a:cubicBezTo>
                    <a:cubicBezTo>
                      <a:pt x="1344" y="10698"/>
                      <a:pt x="1176" y="10558"/>
                      <a:pt x="1008" y="10390"/>
                    </a:cubicBezTo>
                    <a:cubicBezTo>
                      <a:pt x="952" y="10306"/>
                      <a:pt x="868" y="10222"/>
                      <a:pt x="812" y="10138"/>
                    </a:cubicBezTo>
                    <a:cubicBezTo>
                      <a:pt x="756" y="10054"/>
                      <a:pt x="700" y="9942"/>
                      <a:pt x="644" y="9858"/>
                    </a:cubicBezTo>
                    <a:cubicBezTo>
                      <a:pt x="616" y="9774"/>
                      <a:pt x="560" y="9662"/>
                      <a:pt x="532" y="9578"/>
                    </a:cubicBezTo>
                    <a:cubicBezTo>
                      <a:pt x="504" y="9465"/>
                      <a:pt x="476" y="9381"/>
                      <a:pt x="476" y="9269"/>
                    </a:cubicBezTo>
                    <a:cubicBezTo>
                      <a:pt x="448" y="9073"/>
                      <a:pt x="448" y="8905"/>
                      <a:pt x="504" y="8737"/>
                    </a:cubicBezTo>
                    <a:lnTo>
                      <a:pt x="504" y="8737"/>
                    </a:lnTo>
                    <a:lnTo>
                      <a:pt x="504" y="8737"/>
                    </a:lnTo>
                    <a:lnTo>
                      <a:pt x="504" y="8737"/>
                    </a:lnTo>
                    <a:lnTo>
                      <a:pt x="504" y="8737"/>
                    </a:lnTo>
                    <a:cubicBezTo>
                      <a:pt x="532" y="8625"/>
                      <a:pt x="588" y="8569"/>
                      <a:pt x="616" y="8485"/>
                    </a:cubicBezTo>
                    <a:cubicBezTo>
                      <a:pt x="672" y="8401"/>
                      <a:pt x="728" y="8317"/>
                      <a:pt x="784" y="8261"/>
                    </a:cubicBezTo>
                    <a:cubicBezTo>
                      <a:pt x="924" y="8121"/>
                      <a:pt x="1092" y="7981"/>
                      <a:pt x="1260" y="7897"/>
                    </a:cubicBezTo>
                    <a:cubicBezTo>
                      <a:pt x="1456" y="7785"/>
                      <a:pt x="1652" y="7701"/>
                      <a:pt x="1876" y="7645"/>
                    </a:cubicBezTo>
                    <a:cubicBezTo>
                      <a:pt x="2072" y="7617"/>
                      <a:pt x="2325" y="7589"/>
                      <a:pt x="2521" y="7589"/>
                    </a:cubicBezTo>
                    <a:cubicBezTo>
                      <a:pt x="2801" y="7617"/>
                      <a:pt x="3053" y="7645"/>
                      <a:pt x="3305" y="7701"/>
                    </a:cubicBezTo>
                    <a:cubicBezTo>
                      <a:pt x="3557" y="7757"/>
                      <a:pt x="3781" y="7813"/>
                      <a:pt x="4033" y="7897"/>
                    </a:cubicBezTo>
                    <a:cubicBezTo>
                      <a:pt x="4509" y="8065"/>
                      <a:pt x="4957" y="8261"/>
                      <a:pt x="5377" y="8513"/>
                    </a:cubicBezTo>
                    <a:cubicBezTo>
                      <a:pt x="5433" y="8541"/>
                      <a:pt x="5489" y="8569"/>
                      <a:pt x="5545" y="8597"/>
                    </a:cubicBezTo>
                    <a:cubicBezTo>
                      <a:pt x="5545" y="8597"/>
                      <a:pt x="5545" y="8597"/>
                      <a:pt x="5545" y="8597"/>
                    </a:cubicBezTo>
                    <a:cubicBezTo>
                      <a:pt x="5489" y="8569"/>
                      <a:pt x="5433" y="8541"/>
                      <a:pt x="5377" y="8485"/>
                    </a:cubicBezTo>
                    <a:cubicBezTo>
                      <a:pt x="4957" y="8233"/>
                      <a:pt x="4537" y="7981"/>
                      <a:pt x="4173" y="7645"/>
                    </a:cubicBezTo>
                    <a:cubicBezTo>
                      <a:pt x="3781" y="7337"/>
                      <a:pt x="3417" y="6973"/>
                      <a:pt x="3137" y="6525"/>
                    </a:cubicBezTo>
                    <a:cubicBezTo>
                      <a:pt x="3081" y="6441"/>
                      <a:pt x="3025" y="6329"/>
                      <a:pt x="2969" y="6245"/>
                    </a:cubicBezTo>
                    <a:cubicBezTo>
                      <a:pt x="2913" y="6133"/>
                      <a:pt x="2885" y="6049"/>
                      <a:pt x="2857" y="5937"/>
                    </a:cubicBezTo>
                    <a:cubicBezTo>
                      <a:pt x="2773" y="5713"/>
                      <a:pt x="2745" y="5517"/>
                      <a:pt x="2717" y="5293"/>
                    </a:cubicBezTo>
                    <a:cubicBezTo>
                      <a:pt x="2717" y="5097"/>
                      <a:pt x="2745" y="4873"/>
                      <a:pt x="2801" y="4705"/>
                    </a:cubicBezTo>
                    <a:cubicBezTo>
                      <a:pt x="2857" y="4509"/>
                      <a:pt x="2941" y="4341"/>
                      <a:pt x="3053" y="4201"/>
                    </a:cubicBezTo>
                    <a:lnTo>
                      <a:pt x="3053" y="4201"/>
                    </a:lnTo>
                    <a:lnTo>
                      <a:pt x="3053" y="4201"/>
                    </a:lnTo>
                    <a:lnTo>
                      <a:pt x="3081" y="4201"/>
                    </a:lnTo>
                    <a:lnTo>
                      <a:pt x="3081" y="4201"/>
                    </a:lnTo>
                    <a:cubicBezTo>
                      <a:pt x="3305" y="3949"/>
                      <a:pt x="3669" y="3781"/>
                      <a:pt x="4117" y="3753"/>
                    </a:cubicBezTo>
                    <a:cubicBezTo>
                      <a:pt x="4201" y="3725"/>
                      <a:pt x="4313" y="3725"/>
                      <a:pt x="4425" y="3753"/>
                    </a:cubicBezTo>
                    <a:cubicBezTo>
                      <a:pt x="4537" y="3753"/>
                      <a:pt x="4649" y="3753"/>
                      <a:pt x="4761" y="3781"/>
                    </a:cubicBezTo>
                    <a:cubicBezTo>
                      <a:pt x="4957" y="3837"/>
                      <a:pt x="5181" y="3893"/>
                      <a:pt x="5377" y="4005"/>
                    </a:cubicBezTo>
                    <a:cubicBezTo>
                      <a:pt x="5825" y="4229"/>
                      <a:pt x="6245" y="4537"/>
                      <a:pt x="6609" y="4901"/>
                    </a:cubicBezTo>
                    <a:cubicBezTo>
                      <a:pt x="6973" y="5237"/>
                      <a:pt x="7309" y="5601"/>
                      <a:pt x="7589" y="5993"/>
                    </a:cubicBezTo>
                    <a:cubicBezTo>
                      <a:pt x="7617" y="6021"/>
                      <a:pt x="7645" y="6077"/>
                      <a:pt x="7673" y="6105"/>
                    </a:cubicBezTo>
                    <a:lnTo>
                      <a:pt x="7701" y="6105"/>
                    </a:lnTo>
                    <a:cubicBezTo>
                      <a:pt x="7673" y="6077"/>
                      <a:pt x="7645" y="6021"/>
                      <a:pt x="7617" y="5993"/>
                    </a:cubicBezTo>
                    <a:cubicBezTo>
                      <a:pt x="7337" y="5601"/>
                      <a:pt x="7057" y="5181"/>
                      <a:pt x="6833" y="4733"/>
                    </a:cubicBezTo>
                    <a:cubicBezTo>
                      <a:pt x="6609" y="4285"/>
                      <a:pt x="6441" y="3781"/>
                      <a:pt x="6357" y="3277"/>
                    </a:cubicBezTo>
                    <a:cubicBezTo>
                      <a:pt x="6301" y="3053"/>
                      <a:pt x="6301" y="2829"/>
                      <a:pt x="6329" y="2605"/>
                    </a:cubicBezTo>
                    <a:cubicBezTo>
                      <a:pt x="6329" y="2521"/>
                      <a:pt x="6357" y="2409"/>
                      <a:pt x="6385" y="2297"/>
                    </a:cubicBezTo>
                    <a:cubicBezTo>
                      <a:pt x="6413" y="2185"/>
                      <a:pt x="6441" y="2073"/>
                      <a:pt x="6469" y="1989"/>
                    </a:cubicBezTo>
                    <a:cubicBezTo>
                      <a:pt x="6637" y="1596"/>
                      <a:pt x="6917" y="1288"/>
                      <a:pt x="7225" y="1120"/>
                    </a:cubicBezTo>
                    <a:lnTo>
                      <a:pt x="7225" y="1120"/>
                    </a:lnTo>
                    <a:lnTo>
                      <a:pt x="7225" y="1120"/>
                    </a:lnTo>
                    <a:lnTo>
                      <a:pt x="7225" y="1120"/>
                    </a:lnTo>
                    <a:lnTo>
                      <a:pt x="7225" y="1120"/>
                    </a:lnTo>
                    <a:cubicBezTo>
                      <a:pt x="7393" y="1064"/>
                      <a:pt x="7589" y="1036"/>
                      <a:pt x="7757" y="1008"/>
                    </a:cubicBezTo>
                    <a:cubicBezTo>
                      <a:pt x="7953" y="1008"/>
                      <a:pt x="8177" y="1064"/>
                      <a:pt x="8373" y="1120"/>
                    </a:cubicBezTo>
                    <a:cubicBezTo>
                      <a:pt x="8569" y="1204"/>
                      <a:pt x="8765" y="1288"/>
                      <a:pt x="8933" y="1428"/>
                    </a:cubicBezTo>
                    <a:cubicBezTo>
                      <a:pt x="9045" y="1484"/>
                      <a:pt x="9129" y="1568"/>
                      <a:pt x="9213" y="1624"/>
                    </a:cubicBezTo>
                    <a:cubicBezTo>
                      <a:pt x="9269" y="1708"/>
                      <a:pt x="9353" y="1793"/>
                      <a:pt x="9437" y="1877"/>
                    </a:cubicBezTo>
                    <a:cubicBezTo>
                      <a:pt x="9745" y="2269"/>
                      <a:pt x="9998" y="2717"/>
                      <a:pt x="10194" y="3193"/>
                    </a:cubicBezTo>
                    <a:cubicBezTo>
                      <a:pt x="10390" y="3641"/>
                      <a:pt x="10530" y="4117"/>
                      <a:pt x="10642" y="4593"/>
                    </a:cubicBezTo>
                    <a:cubicBezTo>
                      <a:pt x="10670" y="4621"/>
                      <a:pt x="10670" y="4677"/>
                      <a:pt x="10670" y="4705"/>
                    </a:cubicBezTo>
                    <a:lnTo>
                      <a:pt x="10698" y="4705"/>
                    </a:lnTo>
                    <a:cubicBezTo>
                      <a:pt x="10670" y="4677"/>
                      <a:pt x="10670" y="4649"/>
                      <a:pt x="10670" y="4593"/>
                    </a:cubicBezTo>
                    <a:cubicBezTo>
                      <a:pt x="10586" y="4117"/>
                      <a:pt x="10502" y="3641"/>
                      <a:pt x="10474" y="3137"/>
                    </a:cubicBezTo>
                    <a:cubicBezTo>
                      <a:pt x="10474" y="2885"/>
                      <a:pt x="10474" y="2633"/>
                      <a:pt x="10502" y="2381"/>
                    </a:cubicBezTo>
                    <a:cubicBezTo>
                      <a:pt x="10530" y="2129"/>
                      <a:pt x="10558" y="1877"/>
                      <a:pt x="10614" y="1624"/>
                    </a:cubicBezTo>
                    <a:cubicBezTo>
                      <a:pt x="10670" y="1400"/>
                      <a:pt x="10754" y="1176"/>
                      <a:pt x="10866" y="1008"/>
                    </a:cubicBezTo>
                    <a:cubicBezTo>
                      <a:pt x="10978" y="812"/>
                      <a:pt x="11118" y="616"/>
                      <a:pt x="11258" y="476"/>
                    </a:cubicBezTo>
                    <a:cubicBezTo>
                      <a:pt x="11426" y="336"/>
                      <a:pt x="11594" y="224"/>
                      <a:pt x="11762" y="140"/>
                    </a:cubicBezTo>
                    <a:cubicBezTo>
                      <a:pt x="11846" y="84"/>
                      <a:pt x="11930" y="56"/>
                      <a:pt x="12042" y="56"/>
                    </a:cubicBezTo>
                    <a:cubicBezTo>
                      <a:pt x="12126" y="28"/>
                      <a:pt x="12210" y="0"/>
                      <a:pt x="12294" y="0"/>
                    </a:cubicBezTo>
                    <a:lnTo>
                      <a:pt x="12294" y="0"/>
                    </a:lnTo>
                    <a:lnTo>
                      <a:pt x="12294" y="0"/>
                    </a:lnTo>
                    <a:lnTo>
                      <a:pt x="12322" y="0"/>
                    </a:lnTo>
                    <a:lnTo>
                      <a:pt x="12322" y="0"/>
                    </a:lnTo>
                    <a:cubicBezTo>
                      <a:pt x="12490" y="0"/>
                      <a:pt x="12658" y="56"/>
                      <a:pt x="12826" y="140"/>
                    </a:cubicBezTo>
                    <a:cubicBezTo>
                      <a:pt x="12938" y="168"/>
                      <a:pt x="13022" y="224"/>
                      <a:pt x="13106" y="280"/>
                    </a:cubicBezTo>
                    <a:cubicBezTo>
                      <a:pt x="13190" y="336"/>
                      <a:pt x="13274" y="392"/>
                      <a:pt x="13330" y="476"/>
                    </a:cubicBezTo>
                    <a:cubicBezTo>
                      <a:pt x="13414" y="532"/>
                      <a:pt x="13498" y="616"/>
                      <a:pt x="13554" y="700"/>
                    </a:cubicBezTo>
                    <a:cubicBezTo>
                      <a:pt x="13610" y="784"/>
                      <a:pt x="13694" y="868"/>
                      <a:pt x="13750" y="980"/>
                    </a:cubicBezTo>
                    <a:cubicBezTo>
                      <a:pt x="13862" y="1176"/>
                      <a:pt x="13946" y="1372"/>
                      <a:pt x="14002" y="1596"/>
                    </a:cubicBezTo>
                    <a:cubicBezTo>
                      <a:pt x="14142" y="2101"/>
                      <a:pt x="14170" y="2605"/>
                      <a:pt x="14170" y="3109"/>
                    </a:cubicBezTo>
                    <a:cubicBezTo>
                      <a:pt x="14142" y="3585"/>
                      <a:pt x="14086" y="4089"/>
                      <a:pt x="14002" y="4565"/>
                    </a:cubicBezTo>
                    <a:cubicBezTo>
                      <a:pt x="14002" y="4593"/>
                      <a:pt x="14002" y="4621"/>
                      <a:pt x="14002" y="4649"/>
                    </a:cubicBezTo>
                    <a:lnTo>
                      <a:pt x="14002" y="4649"/>
                    </a:lnTo>
                    <a:cubicBezTo>
                      <a:pt x="14002" y="4621"/>
                      <a:pt x="14002" y="4593"/>
                      <a:pt x="14030" y="4565"/>
                    </a:cubicBezTo>
                    <a:cubicBezTo>
                      <a:pt x="14114" y="4089"/>
                      <a:pt x="14254" y="3613"/>
                      <a:pt x="14450" y="3165"/>
                    </a:cubicBezTo>
                    <a:cubicBezTo>
                      <a:pt x="14534" y="2913"/>
                      <a:pt x="14646" y="2689"/>
                      <a:pt x="14758" y="2465"/>
                    </a:cubicBezTo>
                    <a:cubicBezTo>
                      <a:pt x="14842" y="2353"/>
                      <a:pt x="14898" y="2241"/>
                      <a:pt x="14982" y="2129"/>
                    </a:cubicBezTo>
                    <a:cubicBezTo>
                      <a:pt x="15038" y="2045"/>
                      <a:pt x="15122" y="1933"/>
                      <a:pt x="15206" y="1821"/>
                    </a:cubicBezTo>
                    <a:cubicBezTo>
                      <a:pt x="15318" y="1652"/>
                      <a:pt x="15486" y="1484"/>
                      <a:pt x="15682" y="1372"/>
                    </a:cubicBezTo>
                    <a:cubicBezTo>
                      <a:pt x="15850" y="1232"/>
                      <a:pt x="16046" y="1120"/>
                      <a:pt x="16242" y="1064"/>
                    </a:cubicBezTo>
                    <a:cubicBezTo>
                      <a:pt x="16438" y="980"/>
                      <a:pt x="16634" y="952"/>
                      <a:pt x="16830" y="952"/>
                    </a:cubicBezTo>
                    <a:cubicBezTo>
                      <a:pt x="16942" y="952"/>
                      <a:pt x="17026" y="952"/>
                      <a:pt x="17110" y="952"/>
                    </a:cubicBezTo>
                    <a:cubicBezTo>
                      <a:pt x="17194" y="980"/>
                      <a:pt x="17278" y="1008"/>
                      <a:pt x="17363" y="1036"/>
                    </a:cubicBezTo>
                    <a:lnTo>
                      <a:pt x="17363" y="1036"/>
                    </a:lnTo>
                    <a:lnTo>
                      <a:pt x="17363" y="1036"/>
                    </a:lnTo>
                    <a:lnTo>
                      <a:pt x="17391" y="1036"/>
                    </a:lnTo>
                    <a:lnTo>
                      <a:pt x="17391" y="1036"/>
                    </a:lnTo>
                    <a:cubicBezTo>
                      <a:pt x="17531" y="1092"/>
                      <a:pt x="17699" y="1204"/>
                      <a:pt x="17811" y="1372"/>
                    </a:cubicBezTo>
                    <a:cubicBezTo>
                      <a:pt x="17895" y="1428"/>
                      <a:pt x="17951" y="1512"/>
                      <a:pt x="18007" y="1596"/>
                    </a:cubicBezTo>
                    <a:cubicBezTo>
                      <a:pt x="18035" y="1652"/>
                      <a:pt x="18063" y="1680"/>
                      <a:pt x="18063" y="1736"/>
                    </a:cubicBezTo>
                    <a:cubicBezTo>
                      <a:pt x="18091" y="1764"/>
                      <a:pt x="18119" y="1821"/>
                      <a:pt x="18147" y="1877"/>
                    </a:cubicBezTo>
                    <a:cubicBezTo>
                      <a:pt x="18231" y="2073"/>
                      <a:pt x="18287" y="2297"/>
                      <a:pt x="18315" y="2493"/>
                    </a:cubicBezTo>
                    <a:cubicBezTo>
                      <a:pt x="18343" y="2717"/>
                      <a:pt x="18315" y="2941"/>
                      <a:pt x="18287" y="3165"/>
                    </a:cubicBezTo>
                    <a:cubicBezTo>
                      <a:pt x="18203" y="3669"/>
                      <a:pt x="18035" y="4173"/>
                      <a:pt x="17839" y="4621"/>
                    </a:cubicBezTo>
                    <a:cubicBezTo>
                      <a:pt x="17615" y="5069"/>
                      <a:pt x="17363" y="5489"/>
                      <a:pt x="17082" y="5909"/>
                    </a:cubicBezTo>
                    <a:cubicBezTo>
                      <a:pt x="17082" y="5937"/>
                      <a:pt x="17054" y="5937"/>
                      <a:pt x="17054" y="5965"/>
                    </a:cubicBezTo>
                    <a:lnTo>
                      <a:pt x="17054" y="5965"/>
                    </a:lnTo>
                    <a:cubicBezTo>
                      <a:pt x="17054" y="5965"/>
                      <a:pt x="17082" y="5937"/>
                      <a:pt x="17110" y="5909"/>
                    </a:cubicBezTo>
                    <a:cubicBezTo>
                      <a:pt x="17391" y="5517"/>
                      <a:pt x="17699" y="5125"/>
                      <a:pt x="18063" y="4789"/>
                    </a:cubicBezTo>
                    <a:cubicBezTo>
                      <a:pt x="18427" y="4453"/>
                      <a:pt x="18819" y="4117"/>
                      <a:pt x="19295" y="3893"/>
                    </a:cubicBezTo>
                    <a:cubicBezTo>
                      <a:pt x="19491" y="3781"/>
                      <a:pt x="19687" y="3697"/>
                      <a:pt x="19911" y="3669"/>
                    </a:cubicBezTo>
                    <a:cubicBezTo>
                      <a:pt x="20135" y="3613"/>
                      <a:pt x="20359" y="3585"/>
                      <a:pt x="20555" y="3613"/>
                    </a:cubicBezTo>
                    <a:cubicBezTo>
                      <a:pt x="20779" y="3641"/>
                      <a:pt x="20975" y="3669"/>
                      <a:pt x="21143" y="3753"/>
                    </a:cubicBezTo>
                    <a:cubicBezTo>
                      <a:pt x="21339" y="3837"/>
                      <a:pt x="21479" y="3921"/>
                      <a:pt x="21619" y="4061"/>
                    </a:cubicBezTo>
                    <a:lnTo>
                      <a:pt x="21619" y="4061"/>
                    </a:lnTo>
                    <a:lnTo>
                      <a:pt x="21619" y="4061"/>
                    </a:lnTo>
                    <a:lnTo>
                      <a:pt x="21619" y="4061"/>
                    </a:lnTo>
                    <a:lnTo>
                      <a:pt x="21619" y="4061"/>
                    </a:lnTo>
                    <a:cubicBezTo>
                      <a:pt x="21731" y="4201"/>
                      <a:pt x="21815" y="4341"/>
                      <a:pt x="21871" y="4537"/>
                    </a:cubicBezTo>
                    <a:cubicBezTo>
                      <a:pt x="21899" y="4593"/>
                      <a:pt x="21899" y="4621"/>
                      <a:pt x="21927" y="4677"/>
                    </a:cubicBezTo>
                    <a:cubicBezTo>
                      <a:pt x="21927" y="4733"/>
                      <a:pt x="21927" y="4761"/>
                      <a:pt x="21927" y="4817"/>
                    </a:cubicBezTo>
                    <a:cubicBezTo>
                      <a:pt x="21955" y="4929"/>
                      <a:pt x="21955" y="5013"/>
                      <a:pt x="21955" y="5125"/>
                    </a:cubicBezTo>
                    <a:cubicBezTo>
                      <a:pt x="21955" y="5237"/>
                      <a:pt x="21955" y="5349"/>
                      <a:pt x="21927" y="5461"/>
                    </a:cubicBezTo>
                    <a:cubicBezTo>
                      <a:pt x="21899" y="5545"/>
                      <a:pt x="21871" y="5657"/>
                      <a:pt x="21843" y="5769"/>
                    </a:cubicBezTo>
                    <a:cubicBezTo>
                      <a:pt x="21787" y="5965"/>
                      <a:pt x="21703" y="6189"/>
                      <a:pt x="21563" y="6357"/>
                    </a:cubicBezTo>
                    <a:cubicBezTo>
                      <a:pt x="21283" y="6805"/>
                      <a:pt x="20947" y="7169"/>
                      <a:pt x="20555" y="7505"/>
                    </a:cubicBezTo>
                    <a:cubicBezTo>
                      <a:pt x="20191" y="7841"/>
                      <a:pt x="19771" y="8121"/>
                      <a:pt x="19351" y="8373"/>
                    </a:cubicBezTo>
                    <a:lnTo>
                      <a:pt x="19267" y="8429"/>
                    </a:lnTo>
                    <a:cubicBezTo>
                      <a:pt x="19267" y="8429"/>
                      <a:pt x="19267" y="8429"/>
                      <a:pt x="19295" y="8429"/>
                    </a:cubicBezTo>
                    <a:cubicBezTo>
                      <a:pt x="19323" y="8401"/>
                      <a:pt x="19351" y="8401"/>
                      <a:pt x="19379" y="8373"/>
                    </a:cubicBezTo>
                    <a:cubicBezTo>
                      <a:pt x="19799" y="8149"/>
                      <a:pt x="20247" y="7925"/>
                      <a:pt x="20723" y="7757"/>
                    </a:cubicBezTo>
                    <a:cubicBezTo>
                      <a:pt x="20947" y="7673"/>
                      <a:pt x="21199" y="7589"/>
                      <a:pt x="21423" y="7533"/>
                    </a:cubicBezTo>
                    <a:cubicBezTo>
                      <a:pt x="21675" y="7477"/>
                      <a:pt x="21927" y="7449"/>
                      <a:pt x="22207" y="7421"/>
                    </a:cubicBezTo>
                    <a:cubicBezTo>
                      <a:pt x="22627" y="7393"/>
                      <a:pt x="23103" y="7477"/>
                      <a:pt x="23467" y="7673"/>
                    </a:cubicBezTo>
                    <a:cubicBezTo>
                      <a:pt x="23551" y="7729"/>
                      <a:pt x="23663" y="7785"/>
                      <a:pt x="23747" y="7841"/>
                    </a:cubicBezTo>
                    <a:cubicBezTo>
                      <a:pt x="23831" y="7897"/>
                      <a:pt x="23887" y="7981"/>
                      <a:pt x="23943" y="8037"/>
                    </a:cubicBezTo>
                    <a:cubicBezTo>
                      <a:pt x="24083" y="8177"/>
                      <a:pt x="24195" y="8345"/>
                      <a:pt x="24251" y="8513"/>
                    </a:cubicBezTo>
                    <a:lnTo>
                      <a:pt x="24251" y="8513"/>
                    </a:lnTo>
                    <a:lnTo>
                      <a:pt x="24251" y="8513"/>
                    </a:lnTo>
                    <a:lnTo>
                      <a:pt x="24251" y="8513"/>
                    </a:lnTo>
                    <a:lnTo>
                      <a:pt x="24251" y="8513"/>
                    </a:lnTo>
                    <a:cubicBezTo>
                      <a:pt x="24307" y="8681"/>
                      <a:pt x="24307" y="8877"/>
                      <a:pt x="24307" y="9073"/>
                    </a:cubicBezTo>
                    <a:cubicBezTo>
                      <a:pt x="24279" y="9269"/>
                      <a:pt x="24223" y="9465"/>
                      <a:pt x="24139" y="9662"/>
                    </a:cubicBezTo>
                    <a:cubicBezTo>
                      <a:pt x="23943" y="10054"/>
                      <a:pt x="23635" y="10390"/>
                      <a:pt x="23271" y="10642"/>
                    </a:cubicBezTo>
                    <a:cubicBezTo>
                      <a:pt x="22823" y="10922"/>
                      <a:pt x="22375" y="11118"/>
                      <a:pt x="21871" y="11258"/>
                    </a:cubicBezTo>
                    <a:cubicBezTo>
                      <a:pt x="21395" y="11398"/>
                      <a:pt x="20919" y="11510"/>
                      <a:pt x="20443" y="11566"/>
                    </a:cubicBezTo>
                    <a:cubicBezTo>
                      <a:pt x="20387" y="11566"/>
                      <a:pt x="20331" y="11566"/>
                      <a:pt x="20303" y="11566"/>
                    </a:cubicBezTo>
                    <a:lnTo>
                      <a:pt x="20303" y="11594"/>
                    </a:lnTo>
                    <a:cubicBezTo>
                      <a:pt x="20331" y="11594"/>
                      <a:pt x="20387" y="11566"/>
                      <a:pt x="20443" y="11566"/>
                    </a:cubicBezTo>
                    <a:cubicBezTo>
                      <a:pt x="21395" y="11482"/>
                      <a:pt x="22431" y="11482"/>
                      <a:pt x="23411" y="11846"/>
                    </a:cubicBezTo>
                    <a:cubicBezTo>
                      <a:pt x="23523" y="11902"/>
                      <a:pt x="23607" y="11930"/>
                      <a:pt x="23719" y="11986"/>
                    </a:cubicBezTo>
                    <a:cubicBezTo>
                      <a:pt x="23803" y="12042"/>
                      <a:pt x="23887" y="12098"/>
                      <a:pt x="23999" y="12154"/>
                    </a:cubicBezTo>
                    <a:cubicBezTo>
                      <a:pt x="24167" y="12294"/>
                      <a:pt x="24335" y="12434"/>
                      <a:pt x="24447" y="12602"/>
                    </a:cubicBezTo>
                    <a:cubicBezTo>
                      <a:pt x="24587" y="12770"/>
                      <a:pt x="24699" y="12966"/>
                      <a:pt x="24755" y="13134"/>
                    </a:cubicBezTo>
                    <a:cubicBezTo>
                      <a:pt x="24811" y="13330"/>
                      <a:pt x="24840" y="13498"/>
                      <a:pt x="24840" y="13666"/>
                    </a:cubicBezTo>
                    <a:lnTo>
                      <a:pt x="24840" y="13666"/>
                    </a:lnTo>
                    <a:lnTo>
                      <a:pt x="24840" y="13694"/>
                    </a:lnTo>
                    <a:lnTo>
                      <a:pt x="24840" y="13694"/>
                    </a:lnTo>
                    <a:lnTo>
                      <a:pt x="24840" y="13694"/>
                    </a:lnTo>
                    <a:cubicBezTo>
                      <a:pt x="24811" y="13862"/>
                      <a:pt x="24755" y="14030"/>
                      <a:pt x="24643" y="14198"/>
                    </a:cubicBezTo>
                    <a:cubicBezTo>
                      <a:pt x="24615" y="14282"/>
                      <a:pt x="24531" y="14366"/>
                      <a:pt x="24475" y="14450"/>
                    </a:cubicBezTo>
                    <a:cubicBezTo>
                      <a:pt x="24419" y="14534"/>
                      <a:pt x="24335" y="14590"/>
                      <a:pt x="24251" y="14674"/>
                    </a:cubicBezTo>
                    <a:cubicBezTo>
                      <a:pt x="24111" y="14814"/>
                      <a:pt x="23915" y="14926"/>
                      <a:pt x="23719" y="15010"/>
                    </a:cubicBezTo>
                    <a:cubicBezTo>
                      <a:pt x="23523" y="15122"/>
                      <a:pt x="23299" y="15178"/>
                      <a:pt x="23075" y="15206"/>
                    </a:cubicBezTo>
                    <a:cubicBezTo>
                      <a:pt x="22571" y="15290"/>
                      <a:pt x="22067" y="15290"/>
                      <a:pt x="21563" y="15234"/>
                    </a:cubicBezTo>
                    <a:cubicBezTo>
                      <a:pt x="21059" y="15150"/>
                      <a:pt x="20583" y="15038"/>
                      <a:pt x="20107" y="14926"/>
                    </a:cubicBezTo>
                    <a:lnTo>
                      <a:pt x="19939" y="14870"/>
                    </a:lnTo>
                    <a:lnTo>
                      <a:pt x="19939" y="14870"/>
                    </a:lnTo>
                    <a:lnTo>
                      <a:pt x="20107" y="14926"/>
                    </a:lnTo>
                    <a:cubicBezTo>
                      <a:pt x="20555" y="15066"/>
                      <a:pt x="21031" y="15262"/>
                      <a:pt x="21479" y="15486"/>
                    </a:cubicBezTo>
                    <a:cubicBezTo>
                      <a:pt x="21703" y="15626"/>
                      <a:pt x="21899" y="15738"/>
                      <a:pt x="22123" y="15878"/>
                    </a:cubicBezTo>
                    <a:cubicBezTo>
                      <a:pt x="22319" y="16046"/>
                      <a:pt x="22515" y="16186"/>
                      <a:pt x="22711" y="16382"/>
                    </a:cubicBezTo>
                    <a:cubicBezTo>
                      <a:pt x="22879" y="16522"/>
                      <a:pt x="23019" y="16718"/>
                      <a:pt x="23131" y="16886"/>
                    </a:cubicBezTo>
                    <a:cubicBezTo>
                      <a:pt x="23243" y="17082"/>
                      <a:pt x="23327" y="17278"/>
                      <a:pt x="23355" y="17503"/>
                    </a:cubicBezTo>
                    <a:cubicBezTo>
                      <a:pt x="23467" y="17895"/>
                      <a:pt x="23439" y="18315"/>
                      <a:pt x="23271" y="18623"/>
                    </a:cubicBezTo>
                    <a:lnTo>
                      <a:pt x="23271" y="18623"/>
                    </a:lnTo>
                    <a:lnTo>
                      <a:pt x="23271" y="18623"/>
                    </a:lnTo>
                    <a:lnTo>
                      <a:pt x="23271" y="18651"/>
                    </a:lnTo>
                    <a:lnTo>
                      <a:pt x="23271" y="18651"/>
                    </a:lnTo>
                    <a:cubicBezTo>
                      <a:pt x="23215" y="18707"/>
                      <a:pt x="23187" y="18791"/>
                      <a:pt x="23103" y="18847"/>
                    </a:cubicBezTo>
                    <a:cubicBezTo>
                      <a:pt x="23047" y="18931"/>
                      <a:pt x="22963" y="18987"/>
                      <a:pt x="22907" y="19043"/>
                    </a:cubicBezTo>
                    <a:cubicBezTo>
                      <a:pt x="22823" y="19099"/>
                      <a:pt x="22739" y="19155"/>
                      <a:pt x="22655" y="19183"/>
                    </a:cubicBezTo>
                    <a:cubicBezTo>
                      <a:pt x="22543" y="19239"/>
                      <a:pt x="22459" y="19267"/>
                      <a:pt x="22347" y="19295"/>
                    </a:cubicBezTo>
                    <a:cubicBezTo>
                      <a:pt x="22151" y="19351"/>
                      <a:pt x="21927" y="19407"/>
                      <a:pt x="21703" y="19407"/>
                    </a:cubicBezTo>
                    <a:cubicBezTo>
                      <a:pt x="21479" y="19407"/>
                      <a:pt x="21255" y="19379"/>
                      <a:pt x="21059" y="19323"/>
                    </a:cubicBezTo>
                    <a:cubicBezTo>
                      <a:pt x="20919" y="19295"/>
                      <a:pt x="20807" y="19239"/>
                      <a:pt x="20695" y="19211"/>
                    </a:cubicBezTo>
                    <a:cubicBezTo>
                      <a:pt x="20555" y="19155"/>
                      <a:pt x="20443" y="19127"/>
                      <a:pt x="20331" y="19071"/>
                    </a:cubicBezTo>
                    <a:cubicBezTo>
                      <a:pt x="20107" y="18959"/>
                      <a:pt x="19883" y="18847"/>
                      <a:pt x="19659" y="18707"/>
                    </a:cubicBezTo>
                    <a:cubicBezTo>
                      <a:pt x="19239" y="18455"/>
                      <a:pt x="18847" y="18147"/>
                      <a:pt x="18455" y="17839"/>
                    </a:cubicBezTo>
                    <a:cubicBezTo>
                      <a:pt x="18399" y="17783"/>
                      <a:pt x="18343" y="17727"/>
                      <a:pt x="18287" y="17699"/>
                    </a:cubicBezTo>
                    <a:lnTo>
                      <a:pt x="18287" y="17699"/>
                    </a:lnTo>
                    <a:cubicBezTo>
                      <a:pt x="18343" y="17755"/>
                      <a:pt x="18399" y="17783"/>
                      <a:pt x="18455" y="17839"/>
                    </a:cubicBezTo>
                    <a:cubicBezTo>
                      <a:pt x="18819" y="18175"/>
                      <a:pt x="19155" y="18539"/>
                      <a:pt x="19463" y="18931"/>
                    </a:cubicBezTo>
                    <a:cubicBezTo>
                      <a:pt x="19771" y="19323"/>
                      <a:pt x="20051" y="19743"/>
                      <a:pt x="20247" y="20247"/>
                    </a:cubicBezTo>
                    <a:cubicBezTo>
                      <a:pt x="20331" y="20443"/>
                      <a:pt x="20387" y="20667"/>
                      <a:pt x="20387" y="20891"/>
                    </a:cubicBezTo>
                    <a:cubicBezTo>
                      <a:pt x="20415" y="21003"/>
                      <a:pt x="20415" y="21115"/>
                      <a:pt x="20415" y="21199"/>
                    </a:cubicBezTo>
                    <a:cubicBezTo>
                      <a:pt x="20415" y="21311"/>
                      <a:pt x="20387" y="21423"/>
                      <a:pt x="20387" y="21535"/>
                    </a:cubicBezTo>
                    <a:cubicBezTo>
                      <a:pt x="20359" y="21647"/>
                      <a:pt x="20331" y="21731"/>
                      <a:pt x="20303" y="21843"/>
                    </a:cubicBezTo>
                    <a:cubicBezTo>
                      <a:pt x="20275" y="21927"/>
                      <a:pt x="20219" y="22011"/>
                      <a:pt x="20191" y="22095"/>
                    </a:cubicBezTo>
                    <a:cubicBezTo>
                      <a:pt x="20079" y="22263"/>
                      <a:pt x="19967" y="22403"/>
                      <a:pt x="19827" y="22515"/>
                    </a:cubicBezTo>
                    <a:lnTo>
                      <a:pt x="19827" y="22515"/>
                    </a:lnTo>
                    <a:lnTo>
                      <a:pt x="19827" y="22515"/>
                    </a:lnTo>
                    <a:lnTo>
                      <a:pt x="19827" y="22515"/>
                    </a:lnTo>
                    <a:lnTo>
                      <a:pt x="19827" y="22515"/>
                    </a:lnTo>
                    <a:cubicBezTo>
                      <a:pt x="19687" y="22627"/>
                      <a:pt x="19519" y="22683"/>
                      <a:pt x="19323" y="22739"/>
                    </a:cubicBezTo>
                    <a:cubicBezTo>
                      <a:pt x="19239" y="22767"/>
                      <a:pt x="19127" y="22767"/>
                      <a:pt x="19043" y="22767"/>
                    </a:cubicBezTo>
                    <a:cubicBezTo>
                      <a:pt x="18931" y="22767"/>
                      <a:pt x="18819" y="22767"/>
                      <a:pt x="18735" y="22767"/>
                    </a:cubicBezTo>
                    <a:cubicBezTo>
                      <a:pt x="18623" y="22739"/>
                      <a:pt x="18511" y="22711"/>
                      <a:pt x="18399" y="22683"/>
                    </a:cubicBezTo>
                    <a:cubicBezTo>
                      <a:pt x="18315" y="22655"/>
                      <a:pt x="18203" y="22627"/>
                      <a:pt x="18091" y="22599"/>
                    </a:cubicBezTo>
                    <a:cubicBezTo>
                      <a:pt x="17895" y="22487"/>
                      <a:pt x="17699" y="22375"/>
                      <a:pt x="17531" y="22235"/>
                    </a:cubicBezTo>
                    <a:cubicBezTo>
                      <a:pt x="17138" y="21927"/>
                      <a:pt x="16774" y="21535"/>
                      <a:pt x="16494" y="21115"/>
                    </a:cubicBezTo>
                    <a:cubicBezTo>
                      <a:pt x="16214" y="20723"/>
                      <a:pt x="15962" y="20275"/>
                      <a:pt x="15766" y="19827"/>
                    </a:cubicBezTo>
                    <a:cubicBezTo>
                      <a:pt x="15710" y="19743"/>
                      <a:pt x="15682" y="19659"/>
                      <a:pt x="15654" y="19603"/>
                    </a:cubicBezTo>
                    <a:lnTo>
                      <a:pt x="15626" y="19603"/>
                    </a:lnTo>
                    <a:cubicBezTo>
                      <a:pt x="15682" y="19687"/>
                      <a:pt x="15710" y="19743"/>
                      <a:pt x="15738" y="19827"/>
                    </a:cubicBezTo>
                    <a:cubicBezTo>
                      <a:pt x="15934" y="20275"/>
                      <a:pt x="16102" y="20751"/>
                      <a:pt x="16242" y="21227"/>
                    </a:cubicBezTo>
                    <a:cubicBezTo>
                      <a:pt x="16298" y="21479"/>
                      <a:pt x="16354" y="21731"/>
                      <a:pt x="16382" y="21983"/>
                    </a:cubicBezTo>
                    <a:cubicBezTo>
                      <a:pt x="16382" y="22095"/>
                      <a:pt x="16410" y="22235"/>
                      <a:pt x="16410" y="22347"/>
                    </a:cubicBezTo>
                    <a:cubicBezTo>
                      <a:pt x="16410" y="22487"/>
                      <a:pt x="16410" y="22627"/>
                      <a:pt x="16410" y="22739"/>
                    </a:cubicBezTo>
                    <a:cubicBezTo>
                      <a:pt x="16410" y="22963"/>
                      <a:pt x="16354" y="23187"/>
                      <a:pt x="16298" y="23411"/>
                    </a:cubicBezTo>
                    <a:cubicBezTo>
                      <a:pt x="16214" y="23607"/>
                      <a:pt x="16130" y="23803"/>
                      <a:pt x="16018" y="23971"/>
                    </a:cubicBezTo>
                    <a:cubicBezTo>
                      <a:pt x="15962" y="24083"/>
                      <a:pt x="15878" y="24167"/>
                      <a:pt x="15822" y="24223"/>
                    </a:cubicBezTo>
                    <a:cubicBezTo>
                      <a:pt x="15738" y="24307"/>
                      <a:pt x="15682" y="24363"/>
                      <a:pt x="15598" y="24419"/>
                    </a:cubicBezTo>
                    <a:cubicBezTo>
                      <a:pt x="15514" y="24475"/>
                      <a:pt x="15430" y="24531"/>
                      <a:pt x="15346" y="24587"/>
                    </a:cubicBezTo>
                    <a:cubicBezTo>
                      <a:pt x="15262" y="24615"/>
                      <a:pt x="15178" y="24643"/>
                      <a:pt x="15094" y="24671"/>
                    </a:cubicBezTo>
                    <a:close/>
                  </a:path>
                </a:pathLst>
              </a:custGeom>
              <a:solidFill>
                <a:schemeClr val="accent2"/>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65"/>
              <p:cNvSpPr/>
              <p:nvPr/>
            </p:nvSpPr>
            <p:spPr>
              <a:xfrm>
                <a:off x="9297450" y="4709000"/>
                <a:ext cx="176450" cy="156200"/>
              </a:xfrm>
              <a:custGeom>
                <a:avLst/>
                <a:gdLst/>
                <a:ahLst/>
                <a:cxnLst/>
                <a:rect l="l" t="t" r="r" b="b"/>
                <a:pathLst>
                  <a:path w="7058" h="6248" extrusionOk="0">
                    <a:moveTo>
                      <a:pt x="3525" y="1"/>
                    </a:moveTo>
                    <a:cubicBezTo>
                      <a:pt x="3162" y="1"/>
                      <a:pt x="2794" y="66"/>
                      <a:pt x="2437" y="204"/>
                    </a:cubicBezTo>
                    <a:cubicBezTo>
                      <a:pt x="813" y="820"/>
                      <a:pt x="0" y="2612"/>
                      <a:pt x="616" y="4236"/>
                    </a:cubicBezTo>
                    <a:cubicBezTo>
                      <a:pt x="1075" y="5480"/>
                      <a:pt x="2281" y="6248"/>
                      <a:pt x="3547" y="6248"/>
                    </a:cubicBezTo>
                    <a:cubicBezTo>
                      <a:pt x="3905" y="6248"/>
                      <a:pt x="4269" y="6186"/>
                      <a:pt x="4621" y="6056"/>
                    </a:cubicBezTo>
                    <a:cubicBezTo>
                      <a:pt x="6245" y="5440"/>
                      <a:pt x="7057" y="3648"/>
                      <a:pt x="6441" y="2024"/>
                    </a:cubicBezTo>
                    <a:cubicBezTo>
                      <a:pt x="5985" y="784"/>
                      <a:pt x="4785" y="1"/>
                      <a:pt x="3525" y="1"/>
                    </a:cubicBezTo>
                    <a:close/>
                  </a:path>
                </a:pathLst>
              </a:custGeom>
              <a:solidFill>
                <a:srgbClr val="FFFFFF"/>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15" name="Google Shape;4615;p265"/>
          <p:cNvGrpSpPr/>
          <p:nvPr/>
        </p:nvGrpSpPr>
        <p:grpSpPr>
          <a:xfrm>
            <a:off x="622367" y="4347883"/>
            <a:ext cx="673525" cy="674200"/>
            <a:chOff x="9205725" y="3481225"/>
            <a:chExt cx="673525" cy="674200"/>
          </a:xfrm>
        </p:grpSpPr>
        <p:sp>
          <p:nvSpPr>
            <p:cNvPr id="4616" name="Google Shape;4616;p265"/>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65"/>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6"/>
        <p:cNvGrpSpPr/>
        <p:nvPr/>
      </p:nvGrpSpPr>
      <p:grpSpPr>
        <a:xfrm>
          <a:off x="0" y="0"/>
          <a:ext cx="0" cy="0"/>
          <a:chOff x="0" y="0"/>
          <a:chExt cx="0" cy="0"/>
        </a:xfrm>
      </p:grpSpPr>
      <p:sp>
        <p:nvSpPr>
          <p:cNvPr id="4957" name="Google Shape;4957;p281"/>
          <p:cNvSpPr txBox="1">
            <a:spLocks noGrp="1"/>
          </p:cNvSpPr>
          <p:nvPr>
            <p:ph type="title"/>
          </p:nvPr>
        </p:nvSpPr>
        <p:spPr>
          <a:xfrm>
            <a:off x="720000" y="463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PT">
                <a:solidFill>
                  <a:srgbClr val="980000"/>
                </a:solidFill>
              </a:rPr>
              <a:t>A Week of Gratitude</a:t>
            </a:r>
            <a:endParaRPr>
              <a:solidFill>
                <a:srgbClr val="980000"/>
              </a:solidFill>
            </a:endParaRPr>
          </a:p>
        </p:txBody>
      </p:sp>
      <p:sp>
        <p:nvSpPr>
          <p:cNvPr id="4958" name="Google Shape;4958;p281"/>
          <p:cNvSpPr txBox="1">
            <a:spLocks noGrp="1"/>
          </p:cNvSpPr>
          <p:nvPr>
            <p:ph type="body" idx="1"/>
          </p:nvPr>
        </p:nvSpPr>
        <p:spPr>
          <a:xfrm>
            <a:off x="4861425" y="1493275"/>
            <a:ext cx="3562800" cy="318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2100" dirty="0" smtClean="0"/>
              <a:t>We </a:t>
            </a:r>
            <a:r>
              <a:rPr lang="pt-PT" sz="2100" dirty="0" smtClean="0"/>
              <a:t>wrote </a:t>
            </a:r>
            <a:r>
              <a:rPr lang="pt-PT" sz="2100" dirty="0"/>
              <a:t>a collaborative poem, entitled </a:t>
            </a:r>
            <a:endParaRPr lang="ro-RO" sz="2100" dirty="0" smtClean="0"/>
          </a:p>
          <a:p>
            <a:pPr marL="0" lvl="0" indent="0" algn="ctr" rtl="0">
              <a:spcBef>
                <a:spcPts val="0"/>
              </a:spcBef>
              <a:spcAft>
                <a:spcPts val="0"/>
              </a:spcAft>
              <a:buNone/>
            </a:pPr>
            <a:r>
              <a:rPr lang="pt-PT" sz="2100" dirty="0" smtClean="0"/>
              <a:t>“</a:t>
            </a:r>
            <a:r>
              <a:rPr lang="pt-PT" sz="2100" dirty="0"/>
              <a:t>A Week of Gratitude” </a:t>
            </a:r>
            <a:endParaRPr lang="ro-RO" sz="2100" dirty="0" smtClean="0"/>
          </a:p>
          <a:p>
            <a:pPr marL="0" lvl="0" indent="0" algn="ctr" rtl="0">
              <a:spcBef>
                <a:spcPts val="0"/>
              </a:spcBef>
              <a:spcAft>
                <a:spcPts val="0"/>
              </a:spcAft>
              <a:buNone/>
            </a:pPr>
            <a:r>
              <a:rPr lang="pt-PT" sz="2100" dirty="0" smtClean="0"/>
              <a:t>to </a:t>
            </a:r>
            <a:r>
              <a:rPr lang="pt-PT" sz="2100" dirty="0"/>
              <a:t>celebrate </a:t>
            </a:r>
            <a:endParaRPr lang="ro-RO" sz="2100" dirty="0" smtClean="0"/>
          </a:p>
          <a:p>
            <a:pPr marL="0" lvl="0" indent="0" algn="ctr" rtl="0">
              <a:spcBef>
                <a:spcPts val="0"/>
              </a:spcBef>
              <a:spcAft>
                <a:spcPts val="0"/>
              </a:spcAft>
              <a:buNone/>
            </a:pPr>
            <a:r>
              <a:rPr lang="pt-PT" sz="2100" i="1" dirty="0" smtClean="0"/>
              <a:t>World </a:t>
            </a:r>
            <a:r>
              <a:rPr lang="pt-PT" sz="2100" i="1" dirty="0"/>
              <a:t>Kindness Day</a:t>
            </a:r>
            <a:r>
              <a:rPr lang="pt-PT" sz="2100" dirty="0"/>
              <a:t>.</a:t>
            </a:r>
            <a:endParaRPr sz="2300" dirty="0"/>
          </a:p>
          <a:p>
            <a:pPr marL="0" lvl="0" indent="0" algn="ctr" rtl="0">
              <a:spcBef>
                <a:spcPts val="0"/>
              </a:spcBef>
              <a:spcAft>
                <a:spcPts val="0"/>
              </a:spcAft>
              <a:buNone/>
            </a:pPr>
            <a:endParaRPr sz="2000" dirty="0"/>
          </a:p>
        </p:txBody>
      </p:sp>
      <p:pic>
        <p:nvPicPr>
          <p:cNvPr id="4959" name="Google Shape;4959;p281"/>
          <p:cNvPicPr preferRelativeResize="0"/>
          <p:nvPr/>
        </p:nvPicPr>
        <p:blipFill>
          <a:blip r:embed="rId3">
            <a:alphaModFix/>
          </a:blip>
          <a:stretch>
            <a:fillRect/>
          </a:stretch>
        </p:blipFill>
        <p:spPr>
          <a:xfrm>
            <a:off x="1108525" y="1181925"/>
            <a:ext cx="2837599" cy="349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2"/>
        <p:cNvGrpSpPr/>
        <p:nvPr/>
      </p:nvGrpSpPr>
      <p:grpSpPr>
        <a:xfrm>
          <a:off x="0" y="0"/>
          <a:ext cx="0" cy="0"/>
          <a:chOff x="0" y="0"/>
          <a:chExt cx="0" cy="0"/>
        </a:xfrm>
      </p:grpSpPr>
      <p:sp>
        <p:nvSpPr>
          <p:cNvPr id="4973" name="Google Shape;4973;p283"/>
          <p:cNvSpPr txBox="1">
            <a:spLocks noGrp="1"/>
          </p:cNvSpPr>
          <p:nvPr>
            <p:ph type="title"/>
          </p:nvPr>
        </p:nvSpPr>
        <p:spPr>
          <a:xfrm>
            <a:off x="1447800" y="130975"/>
            <a:ext cx="4657500" cy="572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ro-RO" sz="3100" dirty="0" smtClean="0"/>
              <a:t/>
            </a:r>
            <a:br>
              <a:rPr lang="ro-RO" sz="3100" dirty="0" smtClean="0"/>
            </a:br>
            <a:r>
              <a:rPr lang="ro-RO" sz="3100" dirty="0" smtClean="0"/>
              <a:t>     </a:t>
            </a:r>
            <a:r>
              <a:rPr lang="pt-PT" sz="3100" dirty="0" smtClean="0"/>
              <a:t>Unsung Hero</a:t>
            </a:r>
            <a:endParaRPr sz="3100" dirty="0"/>
          </a:p>
        </p:txBody>
      </p:sp>
      <p:sp>
        <p:nvSpPr>
          <p:cNvPr id="4974" name="Google Shape;4974;p283"/>
          <p:cNvSpPr txBox="1">
            <a:spLocks noGrp="1"/>
          </p:cNvSpPr>
          <p:nvPr>
            <p:ph type="body" idx="1"/>
          </p:nvPr>
        </p:nvSpPr>
        <p:spPr>
          <a:xfrm>
            <a:off x="590000" y="969300"/>
            <a:ext cx="7972500" cy="119387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ro-RO" sz="1600" dirty="0" smtClean="0">
              <a:solidFill>
                <a:srgbClr val="4C1130"/>
              </a:solidFill>
            </a:endParaRPr>
          </a:p>
          <a:p>
            <a:pPr marL="0" lvl="0" indent="0" algn="just">
              <a:buNone/>
            </a:pPr>
            <a:r>
              <a:rPr lang="pt-PT" sz="1600" dirty="0" smtClean="0">
                <a:solidFill>
                  <a:srgbClr val="4C1130"/>
                </a:solidFill>
              </a:rPr>
              <a:t>We watched </a:t>
            </a:r>
            <a:r>
              <a:rPr lang="pt-PT" sz="1600" dirty="0">
                <a:solidFill>
                  <a:srgbClr val="4C1130"/>
                </a:solidFill>
              </a:rPr>
              <a:t>the video </a:t>
            </a:r>
            <a:r>
              <a:rPr lang="ro-RO" sz="1600" dirty="0" smtClean="0">
                <a:solidFill>
                  <a:srgbClr val="4C1130"/>
                </a:solidFill>
              </a:rPr>
              <a:t>called ”</a:t>
            </a:r>
            <a:r>
              <a:rPr lang="pt-PT" sz="1600" dirty="0" smtClean="0">
                <a:solidFill>
                  <a:srgbClr val="4C1130"/>
                </a:solidFill>
              </a:rPr>
              <a:t>Unsung Hero</a:t>
            </a:r>
            <a:r>
              <a:rPr lang="ro-RO" sz="1600" dirty="0">
                <a:solidFill>
                  <a:srgbClr val="4C1130"/>
                </a:solidFill>
              </a:rPr>
              <a:t>”</a:t>
            </a:r>
            <a:r>
              <a:rPr lang="pt-PT" sz="1600" dirty="0" smtClean="0">
                <a:solidFill>
                  <a:srgbClr val="4C1130"/>
                </a:solidFill>
              </a:rPr>
              <a:t> and reflected on it, identifying </a:t>
            </a:r>
            <a:r>
              <a:rPr lang="pt-PT" sz="1600" dirty="0">
                <a:solidFill>
                  <a:srgbClr val="4C1130"/>
                </a:solidFill>
              </a:rPr>
              <a:t>the kind acts </a:t>
            </a:r>
            <a:r>
              <a:rPr lang="pt-PT" sz="1600" dirty="0" smtClean="0">
                <a:solidFill>
                  <a:srgbClr val="4C1130"/>
                </a:solidFill>
              </a:rPr>
              <a:t>presented there</a:t>
            </a:r>
            <a:r>
              <a:rPr lang="ro-RO" sz="1600" dirty="0" smtClean="0">
                <a:solidFill>
                  <a:srgbClr val="4C1130"/>
                </a:solidFill>
              </a:rPr>
              <a:t>. </a:t>
            </a:r>
            <a:r>
              <a:rPr lang="ro-RO" sz="1600" dirty="0">
                <a:solidFill>
                  <a:srgbClr val="4C1130"/>
                </a:solidFill>
                <a:hlinkClick r:id="rId3"/>
              </a:rPr>
              <a:t>https://</a:t>
            </a:r>
            <a:r>
              <a:rPr lang="ro-RO" sz="1600" dirty="0" smtClean="0">
                <a:solidFill>
                  <a:srgbClr val="4C1130"/>
                </a:solidFill>
                <a:hlinkClick r:id="rId3"/>
              </a:rPr>
              <a:t>www.youtube.com/watch?v=uaWA2GbcnJU</a:t>
            </a:r>
            <a:r>
              <a:rPr lang="en-US" sz="1600" dirty="0" smtClean="0">
                <a:solidFill>
                  <a:srgbClr val="4C1130"/>
                </a:solidFill>
              </a:rPr>
              <a:t> </a:t>
            </a: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p:txBody>
      </p:sp>
      <p:pic>
        <p:nvPicPr>
          <p:cNvPr id="4975" name="Google Shape;4975;p283">
            <a:hlinkClick r:id="rId4"/>
          </p:cNvPr>
          <p:cNvPicPr preferRelativeResize="0"/>
          <p:nvPr/>
        </p:nvPicPr>
        <p:blipFill rotWithShape="1">
          <a:blip r:embed="rId5">
            <a:alphaModFix/>
          </a:blip>
          <a:srcRect/>
          <a:stretch/>
        </p:blipFill>
        <p:spPr>
          <a:xfrm>
            <a:off x="2767285" y="2281729"/>
            <a:ext cx="3708578" cy="1778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Self-Esteem boost quotes </a:t>
            </a:r>
          </a:p>
        </p:txBody>
      </p:sp>
      <p:sp>
        <p:nvSpPr>
          <p:cNvPr id="3" name="Text Placeholder 2"/>
          <p:cNvSpPr>
            <a:spLocks noGrp="1"/>
          </p:cNvSpPr>
          <p:nvPr>
            <p:ph type="body" idx="1"/>
          </p:nvPr>
        </p:nvSpPr>
        <p:spPr/>
        <p:txBody>
          <a:bodyPr/>
          <a:lstStyle/>
          <a:p>
            <a:pPr marL="155575" indent="0">
              <a:buNone/>
            </a:pPr>
            <a:r>
              <a:rPr lang="en-US" sz="1400" dirty="0" smtClean="0"/>
              <a:t>Together with our </a:t>
            </a:r>
            <a:r>
              <a:rPr lang="en-US" sz="1400" dirty="0" smtClean="0"/>
              <a:t>partners, we </a:t>
            </a:r>
            <a:r>
              <a:rPr lang="en-US" sz="1400" dirty="0" smtClean="0"/>
              <a:t>chose an inspiring quote that makes us and the others feel good and explain</a:t>
            </a:r>
            <a:r>
              <a:rPr lang="ro-RO" sz="1400" dirty="0" smtClean="0"/>
              <a:t>ed</a:t>
            </a:r>
            <a:r>
              <a:rPr lang="en-US" sz="1400" dirty="0" smtClean="0"/>
              <a:t> why we chose it.</a:t>
            </a:r>
          </a:p>
          <a:p>
            <a:pPr marL="155575" indent="0">
              <a:buNone/>
            </a:pPr>
            <a:endParaRPr lang="en-US" dirty="0"/>
          </a:p>
          <a:p>
            <a:pPr marL="155575" indent="0">
              <a:buNone/>
            </a:pPr>
            <a:r>
              <a:rPr lang="en-US" dirty="0" smtClean="0">
                <a:hlinkClick r:id="rId2"/>
              </a:rPr>
              <a:t>https</a:t>
            </a:r>
            <a:r>
              <a:rPr lang="en-US" dirty="0">
                <a:hlinkClick r:id="rId2"/>
              </a:rPr>
              <a:t>://</a:t>
            </a:r>
            <a:r>
              <a:rPr lang="en-US" dirty="0" smtClean="0">
                <a:hlinkClick r:id="rId2"/>
              </a:rPr>
              <a:t>www.canva.com/design/DAFihlmYzKY/dv5KxvADpulnZTrnI6ZnXg/edit</a:t>
            </a:r>
            <a:r>
              <a:rPr lang="en-US" dirty="0" smtClean="0"/>
              <a:t> </a:t>
            </a:r>
            <a:r>
              <a:rPr lang="ro-RO" dirty="0" smtClean="0"/>
              <a:t> </a:t>
            </a:r>
            <a:endParaRPr lang="en-US" dirty="0"/>
          </a:p>
          <a:p>
            <a:pPr marL="155575" indent="0">
              <a:buNone/>
            </a:pPr>
            <a:endParaRPr lang="en-US" dirty="0" smtClean="0"/>
          </a:p>
          <a:p>
            <a:pPr marL="155575" indent="0">
              <a:buNone/>
            </a:pPr>
            <a:endParaRPr lang="en-US" dirty="0" smtClean="0"/>
          </a:p>
          <a:p>
            <a:pPr marL="155575" indent="0">
              <a:buNone/>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69" y="2185988"/>
            <a:ext cx="198755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573" y="3281373"/>
            <a:ext cx="21034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565" y="2185988"/>
            <a:ext cx="20605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373" y="3291563"/>
            <a:ext cx="210978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0168" y="2168394"/>
            <a:ext cx="20605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4665" y="3291563"/>
            <a:ext cx="211613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17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 letter to the future self</a:t>
            </a:r>
          </a:p>
        </p:txBody>
      </p:sp>
      <p:sp>
        <p:nvSpPr>
          <p:cNvPr id="3" name="Text Placeholder 2"/>
          <p:cNvSpPr>
            <a:spLocks noGrp="1"/>
          </p:cNvSpPr>
          <p:nvPr>
            <p:ph type="body" idx="1"/>
          </p:nvPr>
        </p:nvSpPr>
        <p:spPr/>
        <p:txBody>
          <a:bodyPr/>
          <a:lstStyle/>
          <a:p>
            <a:pPr marL="155575" indent="0">
              <a:buNone/>
            </a:pPr>
            <a:r>
              <a:rPr lang="en-US" dirty="0">
                <a:hlinkClick r:id="rId2"/>
              </a:rPr>
              <a:t>https://</a:t>
            </a:r>
            <a:r>
              <a:rPr lang="en-US" dirty="0" smtClean="0">
                <a:hlinkClick r:id="rId2"/>
              </a:rPr>
              <a:t>padlet.com/munteanusilvia2000/letter-to-the-future-me-colegiul-national-pedagogic-d-p-perp-zl2istachm202jop</a:t>
            </a:r>
            <a:endParaRPr lang="en-US" dirty="0" smtClean="0"/>
          </a:p>
          <a:p>
            <a:pPr marL="155575" indent="0">
              <a:buNone/>
            </a:pPr>
            <a:endParaRPr lang="en-US" dirty="0"/>
          </a:p>
          <a:p>
            <a:pPr marL="155575" indent="0">
              <a:buNone/>
            </a:pPr>
            <a:endParaRPr lang="en-US" dirty="0" smtClean="0"/>
          </a:p>
          <a:p>
            <a:pPr marL="155575" indent="0">
              <a:buNone/>
            </a:pPr>
            <a:endParaRPr lang="en-US" dirty="0"/>
          </a:p>
          <a:p>
            <a:pPr marL="155575" indent="0">
              <a:buNone/>
            </a:pPr>
            <a:endParaRPr lang="en-US" dirty="0" smtClean="0"/>
          </a:p>
          <a:p>
            <a:pPr marL="155575" indent="0">
              <a:buNone/>
            </a:pP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13" y="1904314"/>
            <a:ext cx="54991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4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268" y="948519"/>
            <a:ext cx="7683689" cy="923330"/>
          </a:xfrm>
          <a:prstGeom prst="rect">
            <a:avLst/>
          </a:prstGeom>
        </p:spPr>
        <p:txBody>
          <a:bodyPr wrap="square">
            <a:spAutoFit/>
          </a:bodyPr>
          <a:lstStyle/>
          <a:p>
            <a:pPr algn="ctr"/>
            <a:r>
              <a:rPr lang="ro-RO" sz="1800" b="1" dirty="0" smtClean="0">
                <a:solidFill>
                  <a:schemeClr val="tx2"/>
                </a:solidFill>
                <a:effectLst>
                  <a:outerShdw blurRad="38100" dist="38100" dir="2700000" algn="tl">
                    <a:srgbClr val="000000">
                      <a:alpha val="43137"/>
                    </a:srgbClr>
                  </a:outerShdw>
                </a:effectLst>
              </a:rPr>
              <a:t>We do hope </a:t>
            </a:r>
            <a:r>
              <a:rPr lang="ro-RO" sz="1800" b="1" dirty="0">
                <a:solidFill>
                  <a:schemeClr val="tx2"/>
                </a:solidFill>
                <a:effectLst>
                  <a:outerShdw blurRad="38100" dist="38100" dir="2700000" algn="tl">
                    <a:srgbClr val="000000">
                      <a:alpha val="43137"/>
                    </a:srgbClr>
                  </a:outerShdw>
                </a:effectLst>
              </a:rPr>
              <a:t>that the future </a:t>
            </a:r>
            <a:r>
              <a:rPr lang="en-US" sz="1800" b="1" dirty="0">
                <a:solidFill>
                  <a:schemeClr val="tx2"/>
                </a:solidFill>
                <a:effectLst>
                  <a:outerShdw blurRad="38100" dist="38100" dir="2700000" algn="tl">
                    <a:srgbClr val="000000">
                      <a:alpha val="43137"/>
                    </a:srgbClr>
                  </a:outerShdw>
                </a:effectLst>
              </a:rPr>
              <a:t>generation</a:t>
            </a:r>
            <a:r>
              <a:rPr lang="ro-RO" sz="1800" b="1" dirty="0">
                <a:solidFill>
                  <a:schemeClr val="tx2"/>
                </a:solidFill>
                <a:effectLst>
                  <a:outerShdw blurRad="38100" dist="38100" dir="2700000" algn="tl">
                    <a:srgbClr val="000000">
                      <a:alpha val="43137"/>
                    </a:srgbClr>
                  </a:outerShdw>
                </a:effectLst>
              </a:rPr>
              <a:t>s</a:t>
            </a:r>
            <a:r>
              <a:rPr lang="en-US" sz="1800" b="1" dirty="0">
                <a:solidFill>
                  <a:schemeClr val="tx2"/>
                </a:solidFill>
                <a:effectLst>
                  <a:outerShdw blurRad="38100" dist="38100" dir="2700000" algn="tl">
                    <a:srgbClr val="000000">
                      <a:alpha val="43137"/>
                    </a:srgbClr>
                  </a:outerShdw>
                </a:effectLst>
              </a:rPr>
              <a:t> </a:t>
            </a:r>
            <a:r>
              <a:rPr lang="ro-RO" sz="1800" b="1" dirty="0">
                <a:solidFill>
                  <a:schemeClr val="tx2"/>
                </a:solidFill>
                <a:effectLst>
                  <a:outerShdw blurRad="38100" dist="38100" dir="2700000" algn="tl">
                    <a:srgbClr val="000000">
                      <a:alpha val="43137"/>
                    </a:srgbClr>
                  </a:outerShdw>
                </a:effectLst>
              </a:rPr>
              <a:t>will be more </a:t>
            </a:r>
            <a:r>
              <a:rPr lang="en-US" sz="1800" b="1" dirty="0">
                <a:solidFill>
                  <a:schemeClr val="tx2"/>
                </a:solidFill>
                <a:effectLst>
                  <a:outerShdw blurRad="38100" dist="38100" dir="2700000" algn="tl">
                    <a:srgbClr val="000000">
                      <a:alpha val="43137"/>
                    </a:srgbClr>
                  </a:outerShdw>
                </a:effectLst>
              </a:rPr>
              <a:t>respectful, responsible, healthy and caring</a:t>
            </a:r>
            <a:r>
              <a:rPr lang="ro-RO" sz="1800" b="1" dirty="0">
                <a:solidFill>
                  <a:schemeClr val="tx2"/>
                </a:solidFill>
                <a:effectLst>
                  <a:outerShdw blurRad="38100" dist="38100" dir="2700000" algn="tl">
                    <a:srgbClr val="000000">
                      <a:alpha val="43137"/>
                    </a:srgbClr>
                  </a:outerShdw>
                </a:effectLst>
              </a:rPr>
              <a:t>. </a:t>
            </a:r>
            <a:endParaRPr lang="ro-RO" sz="1800" b="1" dirty="0" smtClean="0">
              <a:solidFill>
                <a:schemeClr val="tx2"/>
              </a:solidFill>
              <a:effectLst>
                <a:outerShdw blurRad="38100" dist="38100" dir="2700000" algn="tl">
                  <a:srgbClr val="000000">
                    <a:alpha val="43137"/>
                  </a:srgbClr>
                </a:outerShdw>
              </a:effectLst>
            </a:endParaRPr>
          </a:p>
          <a:p>
            <a:pPr algn="ctr"/>
            <a:r>
              <a:rPr lang="ro-RO" sz="1800" b="1" dirty="0" smtClean="0">
                <a:solidFill>
                  <a:schemeClr val="tx2"/>
                </a:solidFill>
                <a:effectLst>
                  <a:outerShdw blurRad="38100" dist="38100" dir="2700000" algn="tl">
                    <a:srgbClr val="000000">
                      <a:alpha val="43137"/>
                    </a:srgbClr>
                  </a:outerShdw>
                </a:effectLst>
              </a:rPr>
              <a:t>We </a:t>
            </a:r>
            <a:r>
              <a:rPr lang="en-US" sz="1800" b="1" dirty="0">
                <a:solidFill>
                  <a:schemeClr val="tx2"/>
                </a:solidFill>
                <a:effectLst>
                  <a:outerShdw blurRad="38100" dist="38100" dir="2700000" algn="tl">
                    <a:srgbClr val="000000">
                      <a:alpha val="43137"/>
                    </a:srgbClr>
                  </a:outerShdw>
                </a:effectLst>
              </a:rPr>
              <a:t>can make</a:t>
            </a:r>
            <a:r>
              <a:rPr lang="ro-RO" sz="1800" b="1" dirty="0">
                <a:solidFill>
                  <a:schemeClr val="tx2"/>
                </a:solidFill>
                <a:effectLst>
                  <a:outerShdw blurRad="38100" dist="38100" dir="2700000" algn="tl">
                    <a:srgbClr val="000000">
                      <a:alpha val="43137"/>
                    </a:srgbClr>
                  </a:outerShdw>
                </a:effectLst>
              </a:rPr>
              <a:t> </a:t>
            </a:r>
            <a:r>
              <a:rPr lang="ro-RO" sz="1800" b="1" dirty="0" smtClean="0">
                <a:solidFill>
                  <a:schemeClr val="tx2"/>
                </a:solidFill>
                <a:effectLst>
                  <a:outerShdw blurRad="38100" dist="38100" dir="2700000" algn="tl">
                    <a:srgbClr val="000000">
                      <a:alpha val="43137"/>
                    </a:srgbClr>
                  </a:outerShdw>
                </a:effectLst>
              </a:rPr>
              <a:t> </a:t>
            </a:r>
            <a:r>
              <a:rPr lang="en-US" sz="1800" b="1" dirty="0" smtClean="0">
                <a:solidFill>
                  <a:schemeClr val="tx2"/>
                </a:solidFill>
                <a:effectLst>
                  <a:outerShdw blurRad="38100" dist="38100" dir="2700000" algn="tl">
                    <a:srgbClr val="000000">
                      <a:alpha val="43137"/>
                    </a:srgbClr>
                  </a:outerShdw>
                </a:effectLst>
              </a:rPr>
              <a:t>this </a:t>
            </a:r>
            <a:r>
              <a:rPr lang="en-US" sz="1800" b="1" dirty="0">
                <a:solidFill>
                  <a:schemeClr val="tx2"/>
                </a:solidFill>
                <a:effectLst>
                  <a:outerShdw blurRad="38100" dist="38100" dir="2700000" algn="tl">
                    <a:srgbClr val="000000">
                      <a:alpha val="43137"/>
                    </a:srgbClr>
                  </a:outerShdw>
                </a:effectLst>
              </a:rPr>
              <a:t>world a kinder </a:t>
            </a:r>
            <a:r>
              <a:rPr lang="ro-RO" sz="1800" b="1" dirty="0" smtClean="0">
                <a:solidFill>
                  <a:schemeClr val="tx2"/>
                </a:solidFill>
                <a:effectLst>
                  <a:outerShdw blurRad="38100" dist="38100" dir="2700000" algn="tl">
                    <a:srgbClr val="000000">
                      <a:alpha val="43137"/>
                    </a:srgbClr>
                  </a:outerShdw>
                </a:effectLst>
              </a:rPr>
              <a:t>one!!!</a:t>
            </a:r>
            <a:endParaRPr lang="en-US" sz="1800" b="1" dirty="0">
              <a:solidFill>
                <a:schemeClr val="tx2"/>
              </a:solidFill>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220" y="2152624"/>
            <a:ext cx="3453928" cy="23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06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928048" y="1883390"/>
            <a:ext cx="7240136" cy="2947917"/>
          </a:xfrm>
        </p:spPr>
        <p:txBody>
          <a:bodyPr/>
          <a:lstStyle/>
          <a:p>
            <a:pPr algn="just"/>
            <a:r>
              <a:rPr lang="en-US" sz="1800" dirty="0" smtClean="0">
                <a:solidFill>
                  <a:schemeClr val="bg2">
                    <a:lumMod val="50000"/>
                  </a:schemeClr>
                </a:solidFill>
              </a:rPr>
              <a:t>At </a:t>
            </a:r>
            <a:r>
              <a:rPr lang="en-US" sz="1800" dirty="0">
                <a:solidFill>
                  <a:schemeClr val="bg2">
                    <a:lumMod val="50000"/>
                  </a:schemeClr>
                </a:solidFill>
              </a:rPr>
              <a:t>a time of global uncertainty and societal fragmentation, there is a real and pressing need to grow empathy and compassion and to challenge an existing lack of concern for, or connection with the suffering of others and the degradation of the planet</a:t>
            </a:r>
            <a:r>
              <a:rPr lang="en-US" sz="1800" dirty="0" smtClean="0">
                <a:solidFill>
                  <a:schemeClr val="bg2">
                    <a:lumMod val="50000"/>
                  </a:schemeClr>
                </a:solidFill>
              </a:rPr>
              <a:t>.</a:t>
            </a:r>
            <a:r>
              <a:rPr lang="ro-RO" sz="1800" dirty="0" smtClean="0">
                <a:solidFill>
                  <a:schemeClr val="bg2">
                    <a:lumMod val="50000"/>
                  </a:schemeClr>
                </a:solidFill>
              </a:rPr>
              <a:t> </a:t>
            </a:r>
            <a:r>
              <a:rPr lang="en-US" sz="1800" dirty="0" smtClean="0">
                <a:solidFill>
                  <a:schemeClr val="bg2">
                    <a:lumMod val="50000"/>
                  </a:schemeClr>
                </a:solidFill>
              </a:rPr>
              <a:t>In order to make a difference in this regard,</a:t>
            </a:r>
            <a:r>
              <a:rPr lang="ro-RO" sz="1800" dirty="0" smtClean="0">
                <a:solidFill>
                  <a:schemeClr val="bg2">
                    <a:lumMod val="50000"/>
                  </a:schemeClr>
                </a:solidFill>
              </a:rPr>
              <a:t> </a:t>
            </a:r>
            <a:r>
              <a:rPr lang="en-US" sz="1800" dirty="0" smtClean="0">
                <a:solidFill>
                  <a:schemeClr val="bg2">
                    <a:lumMod val="50000"/>
                  </a:schemeClr>
                </a:solidFill>
              </a:rPr>
              <a:t>me and my 7</a:t>
            </a:r>
            <a:r>
              <a:rPr lang="en-US" sz="1800" baseline="30000" dirty="0" smtClean="0">
                <a:solidFill>
                  <a:schemeClr val="bg2">
                    <a:lumMod val="50000"/>
                  </a:schemeClr>
                </a:solidFill>
              </a:rPr>
              <a:t>th</a:t>
            </a:r>
            <a:r>
              <a:rPr lang="en-US" sz="1800" dirty="0" smtClean="0">
                <a:solidFill>
                  <a:schemeClr val="bg2">
                    <a:lumMod val="50000"/>
                  </a:schemeClr>
                </a:solidFill>
              </a:rPr>
              <a:t> graders</a:t>
            </a:r>
            <a:r>
              <a:rPr lang="ro-RO" sz="1800" dirty="0" smtClean="0">
                <a:solidFill>
                  <a:schemeClr val="bg2">
                    <a:lumMod val="50000"/>
                  </a:schemeClr>
                </a:solidFill>
              </a:rPr>
              <a:t> </a:t>
            </a:r>
            <a:r>
              <a:rPr lang="en-US" sz="1800" dirty="0" smtClean="0">
                <a:solidFill>
                  <a:schemeClr val="bg2">
                    <a:lumMod val="50000"/>
                  </a:schemeClr>
                </a:solidFill>
              </a:rPr>
              <a:t>took part </a:t>
            </a:r>
            <a:r>
              <a:rPr lang="en-US" sz="1800" dirty="0">
                <a:solidFill>
                  <a:schemeClr val="bg2">
                    <a:lumMod val="50000"/>
                  </a:schemeClr>
                </a:solidFill>
              </a:rPr>
              <a:t>in the eTwinning project </a:t>
            </a:r>
            <a:r>
              <a:rPr lang="en-US" sz="1800" i="1" dirty="0">
                <a:solidFill>
                  <a:schemeClr val="bg2">
                    <a:lumMod val="50000"/>
                  </a:schemeClr>
                </a:solidFill>
              </a:rPr>
              <a:t>`</a:t>
            </a:r>
            <a:r>
              <a:rPr lang="en-US" sz="1800" i="1" dirty="0" smtClean="0">
                <a:solidFill>
                  <a:schemeClr val="bg2">
                    <a:lumMod val="50000"/>
                  </a:schemeClr>
                </a:solidFill>
              </a:rPr>
              <a:t>T.A.S.K - </a:t>
            </a:r>
            <a:r>
              <a:rPr lang="en-US" sz="1800" i="1" dirty="0">
                <a:solidFill>
                  <a:schemeClr val="bg2">
                    <a:lumMod val="50000"/>
                  </a:schemeClr>
                </a:solidFill>
              </a:rPr>
              <a:t>Teens in action spreading </a:t>
            </a:r>
            <a:r>
              <a:rPr lang="en-US" sz="1800" i="1" dirty="0" smtClean="0">
                <a:solidFill>
                  <a:schemeClr val="bg2">
                    <a:lumMod val="50000"/>
                  </a:schemeClr>
                </a:solidFill>
              </a:rPr>
              <a:t>kindness`, </a:t>
            </a:r>
            <a:r>
              <a:rPr lang="en-US" sz="1800" dirty="0" smtClean="0">
                <a:solidFill>
                  <a:schemeClr val="bg2">
                    <a:lumMod val="50000"/>
                  </a:schemeClr>
                </a:solidFill>
              </a:rPr>
              <a:t>with partners from Poland, Italy, Portugal, Turkey, Greece, Croatia, Finland and </a:t>
            </a:r>
            <a:r>
              <a:rPr lang="en-US" sz="1800" dirty="0">
                <a:solidFill>
                  <a:schemeClr val="bg2">
                    <a:lumMod val="50000"/>
                  </a:schemeClr>
                </a:solidFill>
              </a:rPr>
              <a:t>The </a:t>
            </a:r>
            <a:r>
              <a:rPr lang="en-US" sz="1800" dirty="0" smtClean="0">
                <a:solidFill>
                  <a:schemeClr val="bg2">
                    <a:lumMod val="50000"/>
                  </a:schemeClr>
                </a:solidFill>
              </a:rPr>
              <a:t>Netherlands. In what follows, I </a:t>
            </a:r>
            <a:r>
              <a:rPr lang="ro-RO" sz="1800" dirty="0" smtClean="0">
                <a:solidFill>
                  <a:schemeClr val="bg2">
                    <a:lumMod val="50000"/>
                  </a:schemeClr>
                </a:solidFill>
              </a:rPr>
              <a:t>want to share with you some activities</a:t>
            </a:r>
            <a:r>
              <a:rPr lang="en-US" sz="1800" dirty="0" smtClean="0">
                <a:solidFill>
                  <a:schemeClr val="bg2">
                    <a:lumMod val="50000"/>
                  </a:schemeClr>
                </a:solidFill>
              </a:rPr>
              <a:t> which the students </a:t>
            </a:r>
            <a:r>
              <a:rPr lang="ro-RO" sz="1800" dirty="0" smtClean="0">
                <a:solidFill>
                  <a:schemeClr val="bg2">
                    <a:lumMod val="50000"/>
                  </a:schemeClr>
                </a:solidFill>
              </a:rPr>
              <a:t>did</a:t>
            </a:r>
            <a:r>
              <a:rPr lang="en-US" sz="1800" dirty="0" smtClean="0">
                <a:solidFill>
                  <a:schemeClr val="bg2">
                    <a:lumMod val="50000"/>
                  </a:schemeClr>
                </a:solidFill>
              </a:rPr>
              <a:t> throughout the project.</a:t>
            </a:r>
            <a:endParaRPr lang="en-US" sz="1800" dirty="0">
              <a:solidFill>
                <a:schemeClr val="bg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6" y="215152"/>
            <a:ext cx="2206152" cy="14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04" y="215152"/>
            <a:ext cx="2442950" cy="136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5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22"/>
        <p:cNvGrpSpPr/>
        <p:nvPr/>
      </p:nvGrpSpPr>
      <p:grpSpPr>
        <a:xfrm>
          <a:off x="0" y="0"/>
          <a:ext cx="0" cy="0"/>
          <a:chOff x="0" y="0"/>
          <a:chExt cx="0" cy="0"/>
        </a:xfrm>
      </p:grpSpPr>
      <p:grpSp>
        <p:nvGrpSpPr>
          <p:cNvPr id="4623" name="Google Shape;4623;p266"/>
          <p:cNvGrpSpPr/>
          <p:nvPr/>
        </p:nvGrpSpPr>
        <p:grpSpPr>
          <a:xfrm>
            <a:off x="2710475" y="3788313"/>
            <a:ext cx="673525" cy="674200"/>
            <a:chOff x="9205725" y="3481225"/>
            <a:chExt cx="673525" cy="674200"/>
          </a:xfrm>
        </p:grpSpPr>
        <p:sp>
          <p:nvSpPr>
            <p:cNvPr id="4624" name="Google Shape;4624;p266"/>
            <p:cNvSpPr/>
            <p:nvPr/>
          </p:nvSpPr>
          <p:spPr>
            <a:xfrm>
              <a:off x="9205725" y="3481225"/>
              <a:ext cx="673525" cy="674200"/>
            </a:xfrm>
            <a:custGeom>
              <a:avLst/>
              <a:gdLst/>
              <a:ahLst/>
              <a:cxnLst/>
              <a:rect l="l" t="t" r="r" b="b"/>
              <a:pathLst>
                <a:path w="26941" h="26968" extrusionOk="0">
                  <a:moveTo>
                    <a:pt x="1793" y="9689"/>
                  </a:moveTo>
                  <a:cubicBezTo>
                    <a:pt x="2129" y="10025"/>
                    <a:pt x="2493" y="10306"/>
                    <a:pt x="2857" y="10558"/>
                  </a:cubicBezTo>
                  <a:cubicBezTo>
                    <a:pt x="3249" y="10810"/>
                    <a:pt x="3613" y="11034"/>
                    <a:pt x="4005" y="11230"/>
                  </a:cubicBezTo>
                  <a:cubicBezTo>
                    <a:pt x="4790" y="11622"/>
                    <a:pt x="5574" y="11930"/>
                    <a:pt x="6414" y="12154"/>
                  </a:cubicBezTo>
                  <a:cubicBezTo>
                    <a:pt x="5546" y="12098"/>
                    <a:pt x="4706" y="12070"/>
                    <a:pt x="3865" y="12154"/>
                  </a:cubicBezTo>
                  <a:cubicBezTo>
                    <a:pt x="3417" y="12182"/>
                    <a:pt x="2969" y="12238"/>
                    <a:pt x="2549" y="12322"/>
                  </a:cubicBezTo>
                  <a:cubicBezTo>
                    <a:pt x="2101" y="12434"/>
                    <a:pt x="1653" y="12546"/>
                    <a:pt x="1233" y="12742"/>
                  </a:cubicBezTo>
                  <a:cubicBezTo>
                    <a:pt x="785" y="12938"/>
                    <a:pt x="421" y="13330"/>
                    <a:pt x="281" y="13862"/>
                  </a:cubicBezTo>
                  <a:cubicBezTo>
                    <a:pt x="1" y="14786"/>
                    <a:pt x="533" y="15766"/>
                    <a:pt x="1457" y="16046"/>
                  </a:cubicBezTo>
                  <a:cubicBezTo>
                    <a:pt x="1905" y="16158"/>
                    <a:pt x="2381" y="16214"/>
                    <a:pt x="2829" y="16270"/>
                  </a:cubicBezTo>
                  <a:cubicBezTo>
                    <a:pt x="3277" y="16298"/>
                    <a:pt x="3725" y="16298"/>
                    <a:pt x="4173" y="16270"/>
                  </a:cubicBezTo>
                  <a:cubicBezTo>
                    <a:pt x="5014" y="16214"/>
                    <a:pt x="5854" y="16074"/>
                    <a:pt x="6694" y="15878"/>
                  </a:cubicBezTo>
                  <a:cubicBezTo>
                    <a:pt x="5910" y="16214"/>
                    <a:pt x="5182" y="16634"/>
                    <a:pt x="4482" y="17110"/>
                  </a:cubicBezTo>
                  <a:cubicBezTo>
                    <a:pt x="4117" y="17362"/>
                    <a:pt x="3753" y="17642"/>
                    <a:pt x="3417" y="17950"/>
                  </a:cubicBezTo>
                  <a:cubicBezTo>
                    <a:pt x="3081" y="18259"/>
                    <a:pt x="2773" y="18567"/>
                    <a:pt x="2493" y="18959"/>
                  </a:cubicBezTo>
                  <a:cubicBezTo>
                    <a:pt x="2213" y="19351"/>
                    <a:pt x="2101" y="19883"/>
                    <a:pt x="2213" y="20387"/>
                  </a:cubicBezTo>
                  <a:cubicBezTo>
                    <a:pt x="2465" y="21339"/>
                    <a:pt x="3417" y="21927"/>
                    <a:pt x="4341" y="21703"/>
                  </a:cubicBezTo>
                  <a:cubicBezTo>
                    <a:pt x="4818" y="21591"/>
                    <a:pt x="5238" y="21395"/>
                    <a:pt x="5630" y="21199"/>
                  </a:cubicBezTo>
                  <a:cubicBezTo>
                    <a:pt x="6050" y="21003"/>
                    <a:pt x="6414" y="20779"/>
                    <a:pt x="6806" y="20555"/>
                  </a:cubicBezTo>
                  <a:cubicBezTo>
                    <a:pt x="7506" y="20079"/>
                    <a:pt x="8178" y="19519"/>
                    <a:pt x="8794" y="18931"/>
                  </a:cubicBezTo>
                  <a:cubicBezTo>
                    <a:pt x="8290" y="19631"/>
                    <a:pt x="7870" y="20359"/>
                    <a:pt x="7506" y="21143"/>
                  </a:cubicBezTo>
                  <a:cubicBezTo>
                    <a:pt x="7310" y="21535"/>
                    <a:pt x="7142" y="21955"/>
                    <a:pt x="7002" y="22375"/>
                  </a:cubicBezTo>
                  <a:cubicBezTo>
                    <a:pt x="6862" y="22795"/>
                    <a:pt x="6750" y="23243"/>
                    <a:pt x="6722" y="23719"/>
                  </a:cubicBezTo>
                  <a:cubicBezTo>
                    <a:pt x="6666" y="24195"/>
                    <a:pt x="6834" y="24727"/>
                    <a:pt x="7198" y="25091"/>
                  </a:cubicBezTo>
                  <a:cubicBezTo>
                    <a:pt x="7870" y="25792"/>
                    <a:pt x="8990" y="25820"/>
                    <a:pt x="9690" y="25147"/>
                  </a:cubicBezTo>
                  <a:cubicBezTo>
                    <a:pt x="10026" y="24839"/>
                    <a:pt x="10306" y="24475"/>
                    <a:pt x="10558" y="24083"/>
                  </a:cubicBezTo>
                  <a:cubicBezTo>
                    <a:pt x="10810" y="23719"/>
                    <a:pt x="11034" y="23327"/>
                    <a:pt x="11230" y="22935"/>
                  </a:cubicBezTo>
                  <a:cubicBezTo>
                    <a:pt x="11594" y="22179"/>
                    <a:pt x="11902" y="21367"/>
                    <a:pt x="12155" y="20555"/>
                  </a:cubicBezTo>
                  <a:cubicBezTo>
                    <a:pt x="12071" y="21395"/>
                    <a:pt x="12071" y="22235"/>
                    <a:pt x="12127" y="23075"/>
                  </a:cubicBezTo>
                  <a:cubicBezTo>
                    <a:pt x="12155" y="23523"/>
                    <a:pt x="12239" y="23971"/>
                    <a:pt x="12323" y="24419"/>
                  </a:cubicBezTo>
                  <a:cubicBezTo>
                    <a:pt x="12407" y="24867"/>
                    <a:pt x="12547" y="25287"/>
                    <a:pt x="12715" y="25735"/>
                  </a:cubicBezTo>
                  <a:cubicBezTo>
                    <a:pt x="12939" y="26156"/>
                    <a:pt x="13331" y="26520"/>
                    <a:pt x="13835" y="26688"/>
                  </a:cubicBezTo>
                  <a:cubicBezTo>
                    <a:pt x="14759" y="26968"/>
                    <a:pt x="15739" y="26408"/>
                    <a:pt x="16019" y="25483"/>
                  </a:cubicBezTo>
                  <a:cubicBezTo>
                    <a:pt x="16159" y="25035"/>
                    <a:pt x="16215" y="24587"/>
                    <a:pt x="16243" y="24139"/>
                  </a:cubicBezTo>
                  <a:cubicBezTo>
                    <a:pt x="16271" y="23691"/>
                    <a:pt x="16271" y="23243"/>
                    <a:pt x="16243" y="22795"/>
                  </a:cubicBezTo>
                  <a:cubicBezTo>
                    <a:pt x="16187" y="21955"/>
                    <a:pt x="16047" y="21087"/>
                    <a:pt x="15851" y="20247"/>
                  </a:cubicBezTo>
                  <a:cubicBezTo>
                    <a:pt x="16215" y="21031"/>
                    <a:pt x="16607" y="21787"/>
                    <a:pt x="17111" y="22487"/>
                  </a:cubicBezTo>
                  <a:cubicBezTo>
                    <a:pt x="17363" y="22851"/>
                    <a:pt x="17643" y="23187"/>
                    <a:pt x="17923" y="23523"/>
                  </a:cubicBezTo>
                  <a:cubicBezTo>
                    <a:pt x="18231" y="23859"/>
                    <a:pt x="18567" y="24167"/>
                    <a:pt x="18931" y="24447"/>
                  </a:cubicBezTo>
                  <a:cubicBezTo>
                    <a:pt x="19351" y="24727"/>
                    <a:pt x="19856" y="24867"/>
                    <a:pt x="20388" y="24727"/>
                  </a:cubicBezTo>
                  <a:cubicBezTo>
                    <a:pt x="21340" y="24503"/>
                    <a:pt x="21900" y="23551"/>
                    <a:pt x="21676" y="22599"/>
                  </a:cubicBezTo>
                  <a:cubicBezTo>
                    <a:pt x="21564" y="22151"/>
                    <a:pt x="21396" y="21731"/>
                    <a:pt x="21200" y="21311"/>
                  </a:cubicBezTo>
                  <a:cubicBezTo>
                    <a:pt x="21004" y="20919"/>
                    <a:pt x="20780" y="20527"/>
                    <a:pt x="20528" y="20163"/>
                  </a:cubicBezTo>
                  <a:cubicBezTo>
                    <a:pt x="20052" y="19435"/>
                    <a:pt x="19519" y="18791"/>
                    <a:pt x="18931" y="18147"/>
                  </a:cubicBezTo>
                  <a:cubicBezTo>
                    <a:pt x="19632" y="18651"/>
                    <a:pt x="20360" y="19099"/>
                    <a:pt x="21116" y="19463"/>
                  </a:cubicBezTo>
                  <a:cubicBezTo>
                    <a:pt x="21508" y="19631"/>
                    <a:pt x="21928" y="19799"/>
                    <a:pt x="22348" y="19939"/>
                  </a:cubicBezTo>
                  <a:cubicBezTo>
                    <a:pt x="22796" y="20079"/>
                    <a:pt x="23216" y="20191"/>
                    <a:pt x="23692" y="20247"/>
                  </a:cubicBezTo>
                  <a:cubicBezTo>
                    <a:pt x="24196" y="20303"/>
                    <a:pt x="24700" y="20135"/>
                    <a:pt x="25092" y="19771"/>
                  </a:cubicBezTo>
                  <a:cubicBezTo>
                    <a:pt x="25792" y="19099"/>
                    <a:pt x="25820" y="17978"/>
                    <a:pt x="25148" y="17278"/>
                  </a:cubicBezTo>
                  <a:cubicBezTo>
                    <a:pt x="24812" y="16942"/>
                    <a:pt x="24448" y="16662"/>
                    <a:pt x="24084" y="16410"/>
                  </a:cubicBezTo>
                  <a:cubicBezTo>
                    <a:pt x="23692" y="16158"/>
                    <a:pt x="23328" y="15934"/>
                    <a:pt x="22908" y="15738"/>
                  </a:cubicBezTo>
                  <a:cubicBezTo>
                    <a:pt x="22152" y="15346"/>
                    <a:pt x="21368" y="15038"/>
                    <a:pt x="20528" y="14814"/>
                  </a:cubicBezTo>
                  <a:cubicBezTo>
                    <a:pt x="21396" y="14870"/>
                    <a:pt x="22236" y="14898"/>
                    <a:pt x="23076" y="14814"/>
                  </a:cubicBezTo>
                  <a:cubicBezTo>
                    <a:pt x="23524" y="14786"/>
                    <a:pt x="23972" y="14730"/>
                    <a:pt x="24392" y="14646"/>
                  </a:cubicBezTo>
                  <a:cubicBezTo>
                    <a:pt x="24840" y="14534"/>
                    <a:pt x="25288" y="14422"/>
                    <a:pt x="25708" y="14226"/>
                  </a:cubicBezTo>
                  <a:cubicBezTo>
                    <a:pt x="26156" y="14030"/>
                    <a:pt x="26520" y="13638"/>
                    <a:pt x="26660" y="13106"/>
                  </a:cubicBezTo>
                  <a:cubicBezTo>
                    <a:pt x="26940" y="12182"/>
                    <a:pt x="26408" y="11202"/>
                    <a:pt x="25484" y="10922"/>
                  </a:cubicBezTo>
                  <a:cubicBezTo>
                    <a:pt x="25008" y="10810"/>
                    <a:pt x="24560" y="10754"/>
                    <a:pt x="24112" y="10698"/>
                  </a:cubicBezTo>
                  <a:cubicBezTo>
                    <a:pt x="23664" y="10670"/>
                    <a:pt x="23216" y="10670"/>
                    <a:pt x="22768" y="10698"/>
                  </a:cubicBezTo>
                  <a:cubicBezTo>
                    <a:pt x="21928" y="10754"/>
                    <a:pt x="21088" y="10894"/>
                    <a:pt x="20248" y="11090"/>
                  </a:cubicBezTo>
                  <a:cubicBezTo>
                    <a:pt x="21032" y="10754"/>
                    <a:pt x="21760" y="10334"/>
                    <a:pt x="22460" y="9857"/>
                  </a:cubicBezTo>
                  <a:cubicBezTo>
                    <a:pt x="22824" y="9605"/>
                    <a:pt x="23188" y="9325"/>
                    <a:pt x="23524" y="9017"/>
                  </a:cubicBezTo>
                  <a:cubicBezTo>
                    <a:pt x="23832" y="8709"/>
                    <a:pt x="24168" y="8401"/>
                    <a:pt x="24448" y="8009"/>
                  </a:cubicBezTo>
                  <a:cubicBezTo>
                    <a:pt x="24728" y="7617"/>
                    <a:pt x="24840" y="7085"/>
                    <a:pt x="24700" y="6581"/>
                  </a:cubicBezTo>
                  <a:cubicBezTo>
                    <a:pt x="24476" y="5629"/>
                    <a:pt x="23524" y="5041"/>
                    <a:pt x="22572" y="5265"/>
                  </a:cubicBezTo>
                  <a:cubicBezTo>
                    <a:pt x="22124" y="5377"/>
                    <a:pt x="21704" y="5573"/>
                    <a:pt x="21312" y="5769"/>
                  </a:cubicBezTo>
                  <a:cubicBezTo>
                    <a:pt x="20892" y="5965"/>
                    <a:pt x="20500" y="6189"/>
                    <a:pt x="20136" y="6413"/>
                  </a:cubicBezTo>
                  <a:cubicBezTo>
                    <a:pt x="19435" y="6889"/>
                    <a:pt x="18763" y="7449"/>
                    <a:pt x="18147" y="8037"/>
                  </a:cubicBezTo>
                  <a:cubicBezTo>
                    <a:pt x="18623" y="7337"/>
                    <a:pt x="19071" y="6609"/>
                    <a:pt x="19435" y="5825"/>
                  </a:cubicBezTo>
                  <a:cubicBezTo>
                    <a:pt x="19632" y="5433"/>
                    <a:pt x="19800" y="5013"/>
                    <a:pt x="19940" y="4593"/>
                  </a:cubicBezTo>
                  <a:cubicBezTo>
                    <a:pt x="20052" y="4173"/>
                    <a:pt x="20192" y="3725"/>
                    <a:pt x="20220" y="3249"/>
                  </a:cubicBezTo>
                  <a:cubicBezTo>
                    <a:pt x="20276" y="2773"/>
                    <a:pt x="20108" y="2240"/>
                    <a:pt x="19744" y="1876"/>
                  </a:cubicBezTo>
                  <a:cubicBezTo>
                    <a:pt x="19071" y="1176"/>
                    <a:pt x="17951" y="1148"/>
                    <a:pt x="17251" y="1820"/>
                  </a:cubicBezTo>
                  <a:cubicBezTo>
                    <a:pt x="16915" y="2128"/>
                    <a:pt x="16635" y="2493"/>
                    <a:pt x="16383" y="2885"/>
                  </a:cubicBezTo>
                  <a:cubicBezTo>
                    <a:pt x="16131" y="3249"/>
                    <a:pt x="15907" y="3641"/>
                    <a:pt x="15711" y="4033"/>
                  </a:cubicBezTo>
                  <a:cubicBezTo>
                    <a:pt x="15347" y="4789"/>
                    <a:pt x="15039" y="5601"/>
                    <a:pt x="14787" y="6413"/>
                  </a:cubicBezTo>
                  <a:cubicBezTo>
                    <a:pt x="14871" y="5573"/>
                    <a:pt x="14871" y="4733"/>
                    <a:pt x="14815" y="3893"/>
                  </a:cubicBezTo>
                  <a:cubicBezTo>
                    <a:pt x="14787" y="3445"/>
                    <a:pt x="14703" y="2997"/>
                    <a:pt x="14619" y="2549"/>
                  </a:cubicBezTo>
                  <a:cubicBezTo>
                    <a:pt x="14535" y="2100"/>
                    <a:pt x="14395" y="1680"/>
                    <a:pt x="14199" y="1232"/>
                  </a:cubicBezTo>
                  <a:cubicBezTo>
                    <a:pt x="14003" y="812"/>
                    <a:pt x="13611" y="448"/>
                    <a:pt x="13107" y="280"/>
                  </a:cubicBezTo>
                  <a:cubicBezTo>
                    <a:pt x="12183" y="0"/>
                    <a:pt x="11202" y="560"/>
                    <a:pt x="10922" y="1484"/>
                  </a:cubicBezTo>
                  <a:cubicBezTo>
                    <a:pt x="10782" y="1932"/>
                    <a:pt x="10726" y="2380"/>
                    <a:pt x="10698" y="2829"/>
                  </a:cubicBezTo>
                  <a:cubicBezTo>
                    <a:pt x="10670" y="3277"/>
                    <a:pt x="10670" y="3725"/>
                    <a:pt x="10698" y="4173"/>
                  </a:cubicBezTo>
                  <a:cubicBezTo>
                    <a:pt x="10754" y="5013"/>
                    <a:pt x="10894" y="5881"/>
                    <a:pt x="11090" y="6721"/>
                  </a:cubicBezTo>
                  <a:cubicBezTo>
                    <a:pt x="10726" y="5937"/>
                    <a:pt x="10306" y="5181"/>
                    <a:pt x="9830" y="4481"/>
                  </a:cubicBezTo>
                  <a:cubicBezTo>
                    <a:pt x="9578" y="4117"/>
                    <a:pt x="9298" y="3781"/>
                    <a:pt x="9018" y="3445"/>
                  </a:cubicBezTo>
                  <a:cubicBezTo>
                    <a:pt x="8710" y="3109"/>
                    <a:pt x="8374" y="2801"/>
                    <a:pt x="8010" y="2521"/>
                  </a:cubicBezTo>
                  <a:cubicBezTo>
                    <a:pt x="7590" y="2240"/>
                    <a:pt x="7086" y="2100"/>
                    <a:pt x="6554" y="2240"/>
                  </a:cubicBezTo>
                  <a:cubicBezTo>
                    <a:pt x="5602" y="2465"/>
                    <a:pt x="5042" y="3417"/>
                    <a:pt x="5266" y="4369"/>
                  </a:cubicBezTo>
                  <a:cubicBezTo>
                    <a:pt x="5378" y="4817"/>
                    <a:pt x="5546" y="5237"/>
                    <a:pt x="5742" y="5657"/>
                  </a:cubicBezTo>
                  <a:cubicBezTo>
                    <a:pt x="5938" y="6049"/>
                    <a:pt x="6162" y="6441"/>
                    <a:pt x="6414" y="6805"/>
                  </a:cubicBezTo>
                  <a:cubicBezTo>
                    <a:pt x="6890" y="7533"/>
                    <a:pt x="7422" y="8177"/>
                    <a:pt x="8010" y="8821"/>
                  </a:cubicBezTo>
                  <a:cubicBezTo>
                    <a:pt x="7310" y="8317"/>
                    <a:pt x="6582" y="7869"/>
                    <a:pt x="5826" y="7505"/>
                  </a:cubicBezTo>
                  <a:cubicBezTo>
                    <a:pt x="5434" y="7337"/>
                    <a:pt x="5014" y="7169"/>
                    <a:pt x="4594" y="7029"/>
                  </a:cubicBezTo>
                  <a:cubicBezTo>
                    <a:pt x="4145" y="6889"/>
                    <a:pt x="3725" y="6777"/>
                    <a:pt x="3249" y="6721"/>
                  </a:cubicBezTo>
                  <a:cubicBezTo>
                    <a:pt x="2745" y="6665"/>
                    <a:pt x="2241" y="6833"/>
                    <a:pt x="1849" y="7197"/>
                  </a:cubicBezTo>
                  <a:cubicBezTo>
                    <a:pt x="1149" y="7869"/>
                    <a:pt x="1121" y="8989"/>
                    <a:pt x="1793" y="9689"/>
                  </a:cubicBezTo>
                  <a:close/>
                </a:path>
              </a:pathLst>
            </a:custGeom>
            <a:solidFill>
              <a:srgbClr val="F5F0E6"/>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66"/>
            <p:cNvSpPr/>
            <p:nvPr/>
          </p:nvSpPr>
          <p:spPr>
            <a:xfrm>
              <a:off x="9474575" y="3750050"/>
              <a:ext cx="137250" cy="137250"/>
            </a:xfrm>
            <a:custGeom>
              <a:avLst/>
              <a:gdLst/>
              <a:ahLst/>
              <a:cxnLst/>
              <a:rect l="l" t="t" r="r" b="b"/>
              <a:pathLst>
                <a:path w="5490" h="5490" extrusionOk="0">
                  <a:moveTo>
                    <a:pt x="588" y="1709"/>
                  </a:moveTo>
                  <a:cubicBezTo>
                    <a:pt x="1176" y="505"/>
                    <a:pt x="2605" y="1"/>
                    <a:pt x="3809" y="589"/>
                  </a:cubicBezTo>
                  <a:cubicBezTo>
                    <a:pt x="4985" y="1177"/>
                    <a:pt x="5489" y="2605"/>
                    <a:pt x="4901" y="3809"/>
                  </a:cubicBezTo>
                  <a:cubicBezTo>
                    <a:pt x="4341" y="4985"/>
                    <a:pt x="2885" y="5489"/>
                    <a:pt x="1709" y="4901"/>
                  </a:cubicBezTo>
                  <a:cubicBezTo>
                    <a:pt x="504" y="4341"/>
                    <a:pt x="0" y="2885"/>
                    <a:pt x="588" y="1709"/>
                  </a:cubicBezTo>
                  <a:close/>
                </a:path>
              </a:pathLst>
            </a:custGeom>
            <a:solidFill>
              <a:srgbClr val="FAC563"/>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26" name="Google Shape;4626;p266"/>
          <p:cNvPicPr preferRelativeResize="0"/>
          <p:nvPr/>
        </p:nvPicPr>
        <p:blipFill rotWithShape="1">
          <a:blip r:embed="rId3">
            <a:alphaModFix/>
          </a:blip>
          <a:srcRect l="17927" r="18023"/>
          <a:stretch/>
        </p:blipFill>
        <p:spPr>
          <a:xfrm>
            <a:off x="2565813" y="426475"/>
            <a:ext cx="4133427" cy="4562851"/>
          </a:xfrm>
          <a:prstGeom prst="rect">
            <a:avLst/>
          </a:prstGeom>
          <a:noFill/>
          <a:ln>
            <a:noFill/>
          </a:ln>
        </p:spPr>
      </p:pic>
      <p:sp>
        <p:nvSpPr>
          <p:cNvPr id="4627" name="Google Shape;4627;p266"/>
          <p:cNvSpPr/>
          <p:nvPr/>
        </p:nvSpPr>
        <p:spPr>
          <a:xfrm rot="-8496408">
            <a:off x="5955716" y="253883"/>
            <a:ext cx="1199010" cy="1095571"/>
          </a:xfrm>
          <a:custGeom>
            <a:avLst/>
            <a:gdLst/>
            <a:ahLst/>
            <a:cxnLst/>
            <a:rect l="l" t="t" r="r" b="b"/>
            <a:pathLst>
              <a:path w="38310" h="35005" extrusionOk="0">
                <a:moveTo>
                  <a:pt x="37161" y="20667"/>
                </a:moveTo>
                <a:cubicBezTo>
                  <a:pt x="35537" y="19687"/>
                  <a:pt x="33633" y="19463"/>
                  <a:pt x="31785" y="19463"/>
                </a:cubicBezTo>
                <a:cubicBezTo>
                  <a:pt x="30749" y="19463"/>
                  <a:pt x="29712" y="19519"/>
                  <a:pt x="28676" y="19687"/>
                </a:cubicBezTo>
                <a:cubicBezTo>
                  <a:pt x="28172" y="19771"/>
                  <a:pt x="27668" y="19883"/>
                  <a:pt x="27164" y="20023"/>
                </a:cubicBezTo>
                <a:cubicBezTo>
                  <a:pt x="26940" y="20079"/>
                  <a:pt x="26688" y="20135"/>
                  <a:pt x="26436" y="20219"/>
                </a:cubicBezTo>
                <a:cubicBezTo>
                  <a:pt x="26408" y="20247"/>
                  <a:pt x="26324" y="20275"/>
                  <a:pt x="26240" y="20303"/>
                </a:cubicBezTo>
                <a:cubicBezTo>
                  <a:pt x="25344" y="19491"/>
                  <a:pt x="24448" y="18707"/>
                  <a:pt x="23524" y="17922"/>
                </a:cubicBezTo>
                <a:cubicBezTo>
                  <a:pt x="22823" y="17334"/>
                  <a:pt x="22095" y="16774"/>
                  <a:pt x="21367" y="16214"/>
                </a:cubicBezTo>
                <a:cubicBezTo>
                  <a:pt x="22571" y="16606"/>
                  <a:pt x="23860" y="16830"/>
                  <a:pt x="25092" y="16970"/>
                </a:cubicBezTo>
                <a:cubicBezTo>
                  <a:pt x="26912" y="17194"/>
                  <a:pt x="28816" y="17166"/>
                  <a:pt x="30524" y="16410"/>
                </a:cubicBezTo>
                <a:cubicBezTo>
                  <a:pt x="31197" y="16130"/>
                  <a:pt x="31813" y="15682"/>
                  <a:pt x="31841" y="14870"/>
                </a:cubicBezTo>
                <a:cubicBezTo>
                  <a:pt x="31869" y="14534"/>
                  <a:pt x="31757" y="14198"/>
                  <a:pt x="31533" y="13918"/>
                </a:cubicBezTo>
                <a:cubicBezTo>
                  <a:pt x="31281" y="13554"/>
                  <a:pt x="30861" y="13386"/>
                  <a:pt x="30440" y="13246"/>
                </a:cubicBezTo>
                <a:cubicBezTo>
                  <a:pt x="28676" y="12630"/>
                  <a:pt x="26772" y="12798"/>
                  <a:pt x="24952" y="13190"/>
                </a:cubicBezTo>
                <a:cubicBezTo>
                  <a:pt x="23944" y="13414"/>
                  <a:pt x="22963" y="13694"/>
                  <a:pt x="21983" y="14086"/>
                </a:cubicBezTo>
                <a:cubicBezTo>
                  <a:pt x="21507" y="14254"/>
                  <a:pt x="21031" y="14478"/>
                  <a:pt x="20583" y="14702"/>
                </a:cubicBezTo>
                <a:cubicBezTo>
                  <a:pt x="20359" y="14814"/>
                  <a:pt x="20135" y="14954"/>
                  <a:pt x="19911" y="15066"/>
                </a:cubicBezTo>
                <a:cubicBezTo>
                  <a:pt x="19911" y="15066"/>
                  <a:pt x="19883" y="15094"/>
                  <a:pt x="19855" y="15094"/>
                </a:cubicBezTo>
                <a:cubicBezTo>
                  <a:pt x="18707" y="14254"/>
                  <a:pt x="17531" y="13470"/>
                  <a:pt x="16327" y="12686"/>
                </a:cubicBezTo>
                <a:cubicBezTo>
                  <a:pt x="15430" y="12126"/>
                  <a:pt x="14562" y="11594"/>
                  <a:pt x="13638" y="11090"/>
                </a:cubicBezTo>
                <a:cubicBezTo>
                  <a:pt x="15010" y="11230"/>
                  <a:pt x="16411" y="11174"/>
                  <a:pt x="17727" y="11034"/>
                </a:cubicBezTo>
                <a:cubicBezTo>
                  <a:pt x="19547" y="10810"/>
                  <a:pt x="21395" y="10390"/>
                  <a:pt x="22879" y="9241"/>
                </a:cubicBezTo>
                <a:cubicBezTo>
                  <a:pt x="23468" y="8821"/>
                  <a:pt x="24000" y="8261"/>
                  <a:pt x="23832" y="7449"/>
                </a:cubicBezTo>
                <a:cubicBezTo>
                  <a:pt x="23776" y="7113"/>
                  <a:pt x="23608" y="6805"/>
                  <a:pt x="23328" y="6581"/>
                </a:cubicBezTo>
                <a:cubicBezTo>
                  <a:pt x="22991" y="6301"/>
                  <a:pt x="22543" y="6217"/>
                  <a:pt x="22123" y="6161"/>
                </a:cubicBezTo>
                <a:cubicBezTo>
                  <a:pt x="20275" y="5937"/>
                  <a:pt x="18455" y="6553"/>
                  <a:pt x="16775" y="7337"/>
                </a:cubicBezTo>
                <a:cubicBezTo>
                  <a:pt x="15851" y="7785"/>
                  <a:pt x="14954" y="8289"/>
                  <a:pt x="14086" y="8877"/>
                </a:cubicBezTo>
                <a:cubicBezTo>
                  <a:pt x="13666" y="9157"/>
                  <a:pt x="13246" y="9465"/>
                  <a:pt x="12854" y="9801"/>
                </a:cubicBezTo>
                <a:cubicBezTo>
                  <a:pt x="12658" y="9969"/>
                  <a:pt x="12462" y="10137"/>
                  <a:pt x="12294" y="10306"/>
                </a:cubicBezTo>
                <a:lnTo>
                  <a:pt x="12294" y="10306"/>
                </a:lnTo>
                <a:cubicBezTo>
                  <a:pt x="11034" y="9633"/>
                  <a:pt x="9802" y="8989"/>
                  <a:pt x="8514" y="8401"/>
                </a:cubicBezTo>
                <a:cubicBezTo>
                  <a:pt x="7589" y="7953"/>
                  <a:pt x="6637" y="7561"/>
                  <a:pt x="5685" y="7169"/>
                </a:cubicBezTo>
                <a:cubicBezTo>
                  <a:pt x="7281" y="7029"/>
                  <a:pt x="8906" y="6525"/>
                  <a:pt x="10362" y="5937"/>
                </a:cubicBezTo>
                <a:cubicBezTo>
                  <a:pt x="12070" y="5265"/>
                  <a:pt x="13750" y="4369"/>
                  <a:pt x="14898" y="2885"/>
                </a:cubicBezTo>
                <a:cubicBezTo>
                  <a:pt x="15346" y="2324"/>
                  <a:pt x="15711" y="1624"/>
                  <a:pt x="15346" y="896"/>
                </a:cubicBezTo>
                <a:cubicBezTo>
                  <a:pt x="15206" y="588"/>
                  <a:pt x="14954" y="308"/>
                  <a:pt x="14646" y="168"/>
                </a:cubicBezTo>
                <a:cubicBezTo>
                  <a:pt x="14254" y="0"/>
                  <a:pt x="13806" y="28"/>
                  <a:pt x="13386" y="84"/>
                </a:cubicBezTo>
                <a:cubicBezTo>
                  <a:pt x="11510" y="364"/>
                  <a:pt x="9942" y="1428"/>
                  <a:pt x="8542" y="2633"/>
                </a:cubicBezTo>
                <a:cubicBezTo>
                  <a:pt x="7729" y="3305"/>
                  <a:pt x="7001" y="4033"/>
                  <a:pt x="6301" y="4817"/>
                </a:cubicBezTo>
                <a:cubicBezTo>
                  <a:pt x="5993" y="5209"/>
                  <a:pt x="5657" y="5601"/>
                  <a:pt x="5377" y="6021"/>
                </a:cubicBezTo>
                <a:cubicBezTo>
                  <a:pt x="5209" y="6245"/>
                  <a:pt x="5097" y="6441"/>
                  <a:pt x="4957" y="6665"/>
                </a:cubicBezTo>
                <a:cubicBezTo>
                  <a:pt x="4929" y="6693"/>
                  <a:pt x="4901" y="6749"/>
                  <a:pt x="4873" y="6833"/>
                </a:cubicBezTo>
                <a:cubicBezTo>
                  <a:pt x="4705" y="6777"/>
                  <a:pt x="4565" y="6721"/>
                  <a:pt x="4425" y="6637"/>
                </a:cubicBezTo>
                <a:cubicBezTo>
                  <a:pt x="3725" y="6385"/>
                  <a:pt x="3053" y="6133"/>
                  <a:pt x="2353" y="5881"/>
                </a:cubicBezTo>
                <a:lnTo>
                  <a:pt x="1289" y="5517"/>
                </a:lnTo>
                <a:lnTo>
                  <a:pt x="785" y="5321"/>
                </a:lnTo>
                <a:lnTo>
                  <a:pt x="504" y="5237"/>
                </a:lnTo>
                <a:cubicBezTo>
                  <a:pt x="476" y="5237"/>
                  <a:pt x="420" y="5209"/>
                  <a:pt x="364" y="5237"/>
                </a:cubicBezTo>
                <a:cubicBezTo>
                  <a:pt x="336" y="5237"/>
                  <a:pt x="308" y="5265"/>
                  <a:pt x="280" y="5321"/>
                </a:cubicBezTo>
                <a:lnTo>
                  <a:pt x="252" y="5349"/>
                </a:lnTo>
                <a:lnTo>
                  <a:pt x="224" y="5405"/>
                </a:lnTo>
                <a:lnTo>
                  <a:pt x="140" y="5489"/>
                </a:lnTo>
                <a:lnTo>
                  <a:pt x="0" y="6021"/>
                </a:lnTo>
                <a:lnTo>
                  <a:pt x="0" y="6133"/>
                </a:lnTo>
                <a:lnTo>
                  <a:pt x="0" y="6217"/>
                </a:lnTo>
                <a:lnTo>
                  <a:pt x="0" y="6245"/>
                </a:lnTo>
                <a:cubicBezTo>
                  <a:pt x="0" y="6301"/>
                  <a:pt x="0" y="6329"/>
                  <a:pt x="28" y="6357"/>
                </a:cubicBezTo>
                <a:cubicBezTo>
                  <a:pt x="56" y="6413"/>
                  <a:pt x="112" y="6413"/>
                  <a:pt x="140" y="6441"/>
                </a:cubicBezTo>
                <a:lnTo>
                  <a:pt x="420" y="6525"/>
                </a:lnTo>
                <a:lnTo>
                  <a:pt x="925" y="6693"/>
                </a:lnTo>
                <a:lnTo>
                  <a:pt x="1961" y="7057"/>
                </a:lnTo>
                <a:cubicBezTo>
                  <a:pt x="2661" y="7281"/>
                  <a:pt x="3333" y="7533"/>
                  <a:pt x="4005" y="7813"/>
                </a:cubicBezTo>
                <a:cubicBezTo>
                  <a:pt x="5265" y="8289"/>
                  <a:pt x="6469" y="8793"/>
                  <a:pt x="7701" y="9353"/>
                </a:cubicBezTo>
                <a:cubicBezTo>
                  <a:pt x="7141" y="10978"/>
                  <a:pt x="6917" y="12798"/>
                  <a:pt x="6889" y="14506"/>
                </a:cubicBezTo>
                <a:cubicBezTo>
                  <a:pt x="6861" y="16382"/>
                  <a:pt x="7029" y="18287"/>
                  <a:pt x="7925" y="19967"/>
                </a:cubicBezTo>
                <a:cubicBezTo>
                  <a:pt x="8262" y="20639"/>
                  <a:pt x="8738" y="21255"/>
                  <a:pt x="9550" y="21227"/>
                </a:cubicBezTo>
                <a:cubicBezTo>
                  <a:pt x="9886" y="21227"/>
                  <a:pt x="10222" y="21087"/>
                  <a:pt x="10474" y="20863"/>
                </a:cubicBezTo>
                <a:cubicBezTo>
                  <a:pt x="10782" y="20555"/>
                  <a:pt x="10922" y="20135"/>
                  <a:pt x="11034" y="19715"/>
                </a:cubicBezTo>
                <a:cubicBezTo>
                  <a:pt x="11482" y="17866"/>
                  <a:pt x="11146" y="15962"/>
                  <a:pt x="10614" y="14170"/>
                </a:cubicBezTo>
                <a:cubicBezTo>
                  <a:pt x="10306" y="13134"/>
                  <a:pt x="9914" y="12154"/>
                  <a:pt x="9466" y="11202"/>
                </a:cubicBezTo>
                <a:cubicBezTo>
                  <a:pt x="9270" y="10726"/>
                  <a:pt x="9018" y="10277"/>
                  <a:pt x="8766" y="9829"/>
                </a:cubicBezTo>
                <a:cubicBezTo>
                  <a:pt x="9830" y="10362"/>
                  <a:pt x="10894" y="10866"/>
                  <a:pt x="11958" y="11426"/>
                </a:cubicBezTo>
                <a:cubicBezTo>
                  <a:pt x="12602" y="11790"/>
                  <a:pt x="13246" y="12126"/>
                  <a:pt x="13890" y="12490"/>
                </a:cubicBezTo>
                <a:cubicBezTo>
                  <a:pt x="14506" y="12854"/>
                  <a:pt x="15122" y="13218"/>
                  <a:pt x="15767" y="13582"/>
                </a:cubicBezTo>
                <a:cubicBezTo>
                  <a:pt x="15066" y="15206"/>
                  <a:pt x="14758" y="16998"/>
                  <a:pt x="14618" y="18763"/>
                </a:cubicBezTo>
                <a:cubicBezTo>
                  <a:pt x="14478" y="20611"/>
                  <a:pt x="14506" y="22543"/>
                  <a:pt x="15318" y="24251"/>
                </a:cubicBezTo>
                <a:cubicBezTo>
                  <a:pt x="15627" y="24923"/>
                  <a:pt x="16075" y="25595"/>
                  <a:pt x="16859" y="25623"/>
                </a:cubicBezTo>
                <a:cubicBezTo>
                  <a:pt x="17195" y="25623"/>
                  <a:pt x="17559" y="25511"/>
                  <a:pt x="17811" y="25315"/>
                </a:cubicBezTo>
                <a:cubicBezTo>
                  <a:pt x="18147" y="25035"/>
                  <a:pt x="18315" y="24615"/>
                  <a:pt x="18455" y="24195"/>
                </a:cubicBezTo>
                <a:cubicBezTo>
                  <a:pt x="19015" y="22403"/>
                  <a:pt x="18763" y="20443"/>
                  <a:pt x="18343" y="18623"/>
                </a:cubicBezTo>
                <a:cubicBezTo>
                  <a:pt x="18119" y="17614"/>
                  <a:pt x="17783" y="16578"/>
                  <a:pt x="17391" y="15598"/>
                </a:cubicBezTo>
                <a:cubicBezTo>
                  <a:pt x="17195" y="15150"/>
                  <a:pt x="16999" y="14674"/>
                  <a:pt x="16775" y="14226"/>
                </a:cubicBezTo>
                <a:cubicBezTo>
                  <a:pt x="17671" y="14814"/>
                  <a:pt x="18567" y="15402"/>
                  <a:pt x="19463" y="16018"/>
                </a:cubicBezTo>
                <a:cubicBezTo>
                  <a:pt x="20667" y="16830"/>
                  <a:pt x="21843" y="17726"/>
                  <a:pt x="22991" y="18623"/>
                </a:cubicBezTo>
                <a:cubicBezTo>
                  <a:pt x="23019" y="18651"/>
                  <a:pt x="23019" y="18651"/>
                  <a:pt x="23047" y="18651"/>
                </a:cubicBezTo>
                <a:cubicBezTo>
                  <a:pt x="22403" y="20359"/>
                  <a:pt x="22207" y="22235"/>
                  <a:pt x="22151" y="23999"/>
                </a:cubicBezTo>
                <a:cubicBezTo>
                  <a:pt x="22123" y="25876"/>
                  <a:pt x="22291" y="27808"/>
                  <a:pt x="23188" y="29460"/>
                </a:cubicBezTo>
                <a:cubicBezTo>
                  <a:pt x="23524" y="30132"/>
                  <a:pt x="24000" y="30748"/>
                  <a:pt x="24812" y="30720"/>
                </a:cubicBezTo>
                <a:cubicBezTo>
                  <a:pt x="25148" y="30720"/>
                  <a:pt x="25484" y="30580"/>
                  <a:pt x="25736" y="30356"/>
                </a:cubicBezTo>
                <a:cubicBezTo>
                  <a:pt x="26044" y="30076"/>
                  <a:pt x="26184" y="29628"/>
                  <a:pt x="26296" y="29208"/>
                </a:cubicBezTo>
                <a:cubicBezTo>
                  <a:pt x="26772" y="27388"/>
                  <a:pt x="26408" y="25455"/>
                  <a:pt x="25876" y="23663"/>
                </a:cubicBezTo>
                <a:cubicBezTo>
                  <a:pt x="25568" y="22655"/>
                  <a:pt x="25204" y="21647"/>
                  <a:pt x="24756" y="20695"/>
                </a:cubicBezTo>
                <a:cubicBezTo>
                  <a:pt x="24560" y="20303"/>
                  <a:pt x="24336" y="19911"/>
                  <a:pt x="24112" y="19519"/>
                </a:cubicBezTo>
                <a:cubicBezTo>
                  <a:pt x="25820" y="20891"/>
                  <a:pt x="27472" y="22375"/>
                  <a:pt x="29068" y="23887"/>
                </a:cubicBezTo>
                <a:cubicBezTo>
                  <a:pt x="29040" y="25707"/>
                  <a:pt x="29488" y="27556"/>
                  <a:pt x="30048" y="29292"/>
                </a:cubicBezTo>
                <a:cubicBezTo>
                  <a:pt x="30636" y="31056"/>
                  <a:pt x="31449" y="32820"/>
                  <a:pt x="32849" y="34081"/>
                </a:cubicBezTo>
                <a:cubicBezTo>
                  <a:pt x="33409" y="34585"/>
                  <a:pt x="34053" y="35005"/>
                  <a:pt x="34809" y="34697"/>
                </a:cubicBezTo>
                <a:cubicBezTo>
                  <a:pt x="35117" y="34585"/>
                  <a:pt x="35369" y="34333"/>
                  <a:pt x="35537" y="34053"/>
                </a:cubicBezTo>
                <a:cubicBezTo>
                  <a:pt x="35733" y="33661"/>
                  <a:pt x="35733" y="33184"/>
                  <a:pt x="35677" y="32764"/>
                </a:cubicBezTo>
                <a:cubicBezTo>
                  <a:pt x="35481" y="30860"/>
                  <a:pt x="34501" y="29180"/>
                  <a:pt x="33409" y="27668"/>
                </a:cubicBezTo>
                <a:cubicBezTo>
                  <a:pt x="32793" y="26828"/>
                  <a:pt x="32093" y="26016"/>
                  <a:pt x="31337" y="25259"/>
                </a:cubicBezTo>
                <a:cubicBezTo>
                  <a:pt x="30973" y="24895"/>
                  <a:pt x="30608" y="24531"/>
                  <a:pt x="30188" y="24223"/>
                </a:cubicBezTo>
                <a:cubicBezTo>
                  <a:pt x="30132" y="24167"/>
                  <a:pt x="30076" y="24111"/>
                  <a:pt x="29992" y="24055"/>
                </a:cubicBezTo>
                <a:lnTo>
                  <a:pt x="30020" y="24055"/>
                </a:lnTo>
                <a:cubicBezTo>
                  <a:pt x="29264" y="23243"/>
                  <a:pt x="28480" y="22459"/>
                  <a:pt x="27696" y="21675"/>
                </a:cubicBezTo>
                <a:cubicBezTo>
                  <a:pt x="28788" y="22291"/>
                  <a:pt x="29992" y="22795"/>
                  <a:pt x="31141" y="23159"/>
                </a:cubicBezTo>
                <a:cubicBezTo>
                  <a:pt x="32905" y="23747"/>
                  <a:pt x="34753" y="24139"/>
                  <a:pt x="36601" y="23747"/>
                </a:cubicBezTo>
                <a:cubicBezTo>
                  <a:pt x="37301" y="23607"/>
                  <a:pt x="38029" y="23327"/>
                  <a:pt x="38226" y="22543"/>
                </a:cubicBezTo>
                <a:cubicBezTo>
                  <a:pt x="38310" y="22207"/>
                  <a:pt x="38254" y="21843"/>
                  <a:pt x="38113" y="21535"/>
                </a:cubicBezTo>
                <a:cubicBezTo>
                  <a:pt x="37917" y="21143"/>
                  <a:pt x="37553" y="20891"/>
                  <a:pt x="37161" y="20667"/>
                </a:cubicBezTo>
                <a:close/>
              </a:path>
            </a:pathLst>
          </a:custGeom>
          <a:solidFill>
            <a:schemeClr val="accent1"/>
          </a:solidFill>
          <a:ln>
            <a:noFill/>
          </a:ln>
          <a:effectLst>
            <a:outerShdw blurRad="57150"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82"/>
        <p:cNvGrpSpPr/>
        <p:nvPr/>
      </p:nvGrpSpPr>
      <p:grpSpPr>
        <a:xfrm>
          <a:off x="0" y="0"/>
          <a:ext cx="0" cy="0"/>
          <a:chOff x="0" y="0"/>
          <a:chExt cx="0" cy="0"/>
        </a:xfrm>
      </p:grpSpPr>
      <p:sp>
        <p:nvSpPr>
          <p:cNvPr id="4783" name="Google Shape;4783;p269"/>
          <p:cNvSpPr txBox="1">
            <a:spLocks noGrp="1"/>
          </p:cNvSpPr>
          <p:nvPr>
            <p:ph type="title"/>
          </p:nvPr>
        </p:nvSpPr>
        <p:spPr>
          <a:xfrm>
            <a:off x="4832050" y="2691825"/>
            <a:ext cx="3177600" cy="648600"/>
          </a:xfrm>
          <a:prstGeom prst="rect">
            <a:avLst/>
          </a:prstGeom>
        </p:spPr>
        <p:txBody>
          <a:bodyPr spcFirstLastPara="1" wrap="square" lIns="91425" tIns="91425" rIns="91425" bIns="91425" anchor="b" anchorCtr="0">
            <a:noAutofit/>
          </a:bodyPr>
          <a:lstStyle/>
          <a:p>
            <a:pPr lvl="0"/>
            <a:r>
              <a:rPr lang="en-US" sz="1200" dirty="0">
                <a:solidFill>
                  <a:schemeClr val="dk2"/>
                </a:solidFill>
              </a:rPr>
              <a:t>https://view.genial.ly/5fa2ba00b734740d79506052/interactive-image-world-kindness-day</a:t>
            </a:r>
            <a:endParaRPr sz="1200" dirty="0">
              <a:solidFill>
                <a:schemeClr val="dk2"/>
              </a:solidFill>
            </a:endParaRPr>
          </a:p>
        </p:txBody>
      </p:sp>
      <p:grpSp>
        <p:nvGrpSpPr>
          <p:cNvPr id="4784" name="Google Shape;4784;p269"/>
          <p:cNvGrpSpPr/>
          <p:nvPr/>
        </p:nvGrpSpPr>
        <p:grpSpPr>
          <a:xfrm rot="-5400000">
            <a:off x="1426334" y="814478"/>
            <a:ext cx="2547780" cy="3503233"/>
            <a:chOff x="-734425" y="725975"/>
            <a:chExt cx="2684700" cy="3691500"/>
          </a:xfrm>
        </p:grpSpPr>
        <p:sp>
          <p:nvSpPr>
            <p:cNvPr id="4785" name="Google Shape;4785;p269"/>
            <p:cNvSpPr/>
            <p:nvPr/>
          </p:nvSpPr>
          <p:spPr>
            <a:xfrm>
              <a:off x="-734425" y="725975"/>
              <a:ext cx="2684700" cy="3691500"/>
            </a:xfrm>
            <a:prstGeom prst="roundRect">
              <a:avLst>
                <a:gd name="adj" fmla="val 4846"/>
              </a:avLst>
            </a:prstGeom>
            <a:solidFill>
              <a:schemeClr val="accent5"/>
            </a:solidFill>
            <a:ln>
              <a:noFill/>
            </a:ln>
            <a:effectLst>
              <a:outerShdw blurRad="85725"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69"/>
            <p:cNvSpPr/>
            <p:nvPr/>
          </p:nvSpPr>
          <p:spPr>
            <a:xfrm>
              <a:off x="515525" y="4253150"/>
              <a:ext cx="184800" cy="109500"/>
            </a:xfrm>
            <a:prstGeom prst="roundRect">
              <a:avLst>
                <a:gd name="adj" fmla="val 50000"/>
              </a:avLst>
            </a:prstGeom>
            <a:solidFill>
              <a:schemeClr val="lt1"/>
            </a:solidFill>
            <a:ln>
              <a:noFill/>
            </a:ln>
            <a:effectLst>
              <a:outerShdw blurRad="85725"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69"/>
            <p:cNvSpPr/>
            <p:nvPr/>
          </p:nvSpPr>
          <p:spPr>
            <a:xfrm>
              <a:off x="577175" y="801325"/>
              <a:ext cx="61500" cy="61500"/>
            </a:xfrm>
            <a:prstGeom prst="ellipse">
              <a:avLst/>
            </a:prstGeom>
            <a:solidFill>
              <a:schemeClr val="lt1"/>
            </a:solidFill>
            <a:ln>
              <a:noFill/>
            </a:ln>
            <a:effectLst>
              <a:outerShdw blurRad="85725"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69"/>
            <p:cNvSpPr/>
            <p:nvPr/>
          </p:nvSpPr>
          <p:spPr>
            <a:xfrm>
              <a:off x="-537625" y="945150"/>
              <a:ext cx="2291100" cy="3270000"/>
            </a:xfrm>
            <a:prstGeom prst="rect">
              <a:avLst/>
            </a:prstGeom>
            <a:solidFill>
              <a:schemeClr val="accent5"/>
            </a:solidFill>
            <a:ln>
              <a:noFill/>
            </a:ln>
            <a:effectLst>
              <a:outerShdw blurRad="85725"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9" name="Google Shape;4789;p269"/>
          <p:cNvSpPr txBox="1">
            <a:spLocks noGrp="1"/>
          </p:cNvSpPr>
          <p:nvPr>
            <p:ph type="subTitle" idx="1"/>
          </p:nvPr>
        </p:nvSpPr>
        <p:spPr>
          <a:xfrm>
            <a:off x="4832050" y="1617290"/>
            <a:ext cx="3177600" cy="1331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PT" dirty="0" smtClean="0"/>
              <a:t>We looked </a:t>
            </a:r>
            <a:r>
              <a:rPr lang="pt-PT" dirty="0"/>
              <a:t>at the Genial.ly presentation to learn about World Kindness Day. (</a:t>
            </a:r>
            <a:r>
              <a:rPr lang="pt-PT" dirty="0" smtClean="0"/>
              <a:t>WKD)</a:t>
            </a:r>
            <a:r>
              <a:rPr lang="pt-PT" dirty="0"/>
              <a:t> </a:t>
            </a:r>
            <a:r>
              <a:rPr lang="pt-PT" dirty="0" smtClean="0"/>
              <a:t>and played </a:t>
            </a:r>
            <a:r>
              <a:rPr lang="pt-PT" dirty="0"/>
              <a:t>the kahoot Quiz in the end</a:t>
            </a:r>
            <a:r>
              <a:rPr lang="pt-PT" dirty="0" smtClean="0"/>
              <a:t>. </a:t>
            </a:r>
            <a:endParaRPr dirty="0"/>
          </a:p>
        </p:txBody>
      </p:sp>
      <p:grpSp>
        <p:nvGrpSpPr>
          <p:cNvPr id="4790" name="Google Shape;4790;p269"/>
          <p:cNvGrpSpPr/>
          <p:nvPr/>
        </p:nvGrpSpPr>
        <p:grpSpPr>
          <a:xfrm flipH="1">
            <a:off x="8529737" y="973613"/>
            <a:ext cx="449651" cy="449651"/>
            <a:chOff x="1930662" y="2441838"/>
            <a:chExt cx="449651" cy="449651"/>
          </a:xfrm>
        </p:grpSpPr>
        <p:sp>
          <p:nvSpPr>
            <p:cNvPr id="4791" name="Google Shape;4791;p269"/>
            <p:cNvSpPr/>
            <p:nvPr/>
          </p:nvSpPr>
          <p:spPr>
            <a:xfrm>
              <a:off x="1930662" y="2441838"/>
              <a:ext cx="449651" cy="449651"/>
            </a:xfrm>
            <a:custGeom>
              <a:avLst/>
              <a:gdLst/>
              <a:ahLst/>
              <a:cxnLst/>
              <a:rect l="l" t="t" r="r" b="b"/>
              <a:pathLst>
                <a:path w="14367" h="14367" extrusionOk="0">
                  <a:moveTo>
                    <a:pt x="168" y="7505"/>
                  </a:moveTo>
                  <a:cubicBezTo>
                    <a:pt x="281" y="7757"/>
                    <a:pt x="477" y="7953"/>
                    <a:pt x="729" y="8065"/>
                  </a:cubicBezTo>
                  <a:cubicBezTo>
                    <a:pt x="981" y="8149"/>
                    <a:pt x="1205" y="8177"/>
                    <a:pt x="1429" y="8233"/>
                  </a:cubicBezTo>
                  <a:cubicBezTo>
                    <a:pt x="1681" y="8261"/>
                    <a:pt x="1905" y="8261"/>
                    <a:pt x="2157" y="8261"/>
                  </a:cubicBezTo>
                  <a:cubicBezTo>
                    <a:pt x="2605" y="8289"/>
                    <a:pt x="3053" y="8233"/>
                    <a:pt x="3501" y="8177"/>
                  </a:cubicBezTo>
                  <a:cubicBezTo>
                    <a:pt x="3081" y="8317"/>
                    <a:pt x="2661" y="8513"/>
                    <a:pt x="2269" y="8737"/>
                  </a:cubicBezTo>
                  <a:cubicBezTo>
                    <a:pt x="2073" y="8877"/>
                    <a:pt x="1877" y="8989"/>
                    <a:pt x="1681" y="9129"/>
                  </a:cubicBezTo>
                  <a:cubicBezTo>
                    <a:pt x="1485" y="9298"/>
                    <a:pt x="1317" y="9438"/>
                    <a:pt x="1149" y="9634"/>
                  </a:cubicBezTo>
                  <a:cubicBezTo>
                    <a:pt x="813" y="10054"/>
                    <a:pt x="869" y="10642"/>
                    <a:pt x="1261" y="10950"/>
                  </a:cubicBezTo>
                  <a:cubicBezTo>
                    <a:pt x="1485" y="11146"/>
                    <a:pt x="1765" y="11202"/>
                    <a:pt x="2017" y="11174"/>
                  </a:cubicBezTo>
                  <a:cubicBezTo>
                    <a:pt x="2269" y="11118"/>
                    <a:pt x="2493" y="11034"/>
                    <a:pt x="2717" y="10950"/>
                  </a:cubicBezTo>
                  <a:cubicBezTo>
                    <a:pt x="2941" y="10866"/>
                    <a:pt x="3165" y="10754"/>
                    <a:pt x="3361" y="10642"/>
                  </a:cubicBezTo>
                  <a:cubicBezTo>
                    <a:pt x="3753" y="10418"/>
                    <a:pt x="4117" y="10166"/>
                    <a:pt x="4481" y="9886"/>
                  </a:cubicBezTo>
                  <a:cubicBezTo>
                    <a:pt x="4173" y="10222"/>
                    <a:pt x="3921" y="10614"/>
                    <a:pt x="3697" y="11006"/>
                  </a:cubicBezTo>
                  <a:cubicBezTo>
                    <a:pt x="3585" y="11202"/>
                    <a:pt x="3473" y="11426"/>
                    <a:pt x="3389" y="11650"/>
                  </a:cubicBezTo>
                  <a:cubicBezTo>
                    <a:pt x="3305" y="11846"/>
                    <a:pt x="3221" y="12098"/>
                    <a:pt x="3193" y="12322"/>
                  </a:cubicBezTo>
                  <a:cubicBezTo>
                    <a:pt x="3109" y="12854"/>
                    <a:pt x="3445" y="13330"/>
                    <a:pt x="3949" y="13414"/>
                  </a:cubicBezTo>
                  <a:cubicBezTo>
                    <a:pt x="4229" y="13470"/>
                    <a:pt x="4509" y="13386"/>
                    <a:pt x="4705" y="13218"/>
                  </a:cubicBezTo>
                  <a:cubicBezTo>
                    <a:pt x="4901" y="13050"/>
                    <a:pt x="5041" y="12854"/>
                    <a:pt x="5209" y="12686"/>
                  </a:cubicBezTo>
                  <a:cubicBezTo>
                    <a:pt x="5349" y="12490"/>
                    <a:pt x="5489" y="12294"/>
                    <a:pt x="5601" y="12098"/>
                  </a:cubicBezTo>
                  <a:cubicBezTo>
                    <a:pt x="5825" y="11706"/>
                    <a:pt x="6021" y="11286"/>
                    <a:pt x="6189" y="10866"/>
                  </a:cubicBezTo>
                  <a:cubicBezTo>
                    <a:pt x="6105" y="11314"/>
                    <a:pt x="6049" y="11762"/>
                    <a:pt x="6077" y="12238"/>
                  </a:cubicBezTo>
                  <a:cubicBezTo>
                    <a:pt x="6077" y="12462"/>
                    <a:pt x="6077" y="12686"/>
                    <a:pt x="6133" y="12938"/>
                  </a:cubicBezTo>
                  <a:cubicBezTo>
                    <a:pt x="6161" y="13162"/>
                    <a:pt x="6189" y="13414"/>
                    <a:pt x="6301" y="13638"/>
                  </a:cubicBezTo>
                  <a:cubicBezTo>
                    <a:pt x="6469" y="14142"/>
                    <a:pt x="7001" y="14366"/>
                    <a:pt x="7505" y="14198"/>
                  </a:cubicBezTo>
                  <a:cubicBezTo>
                    <a:pt x="7758" y="14086"/>
                    <a:pt x="7954" y="13890"/>
                    <a:pt x="8038" y="13638"/>
                  </a:cubicBezTo>
                  <a:cubicBezTo>
                    <a:pt x="8122" y="13414"/>
                    <a:pt x="8178" y="13162"/>
                    <a:pt x="8206" y="12938"/>
                  </a:cubicBezTo>
                  <a:cubicBezTo>
                    <a:pt x="8234" y="12686"/>
                    <a:pt x="8262" y="12462"/>
                    <a:pt x="8262" y="12238"/>
                  </a:cubicBezTo>
                  <a:cubicBezTo>
                    <a:pt x="8262" y="11790"/>
                    <a:pt x="8234" y="11342"/>
                    <a:pt x="8150" y="10894"/>
                  </a:cubicBezTo>
                  <a:cubicBezTo>
                    <a:pt x="8318" y="11314"/>
                    <a:pt x="8514" y="11734"/>
                    <a:pt x="8738" y="12098"/>
                  </a:cubicBezTo>
                  <a:cubicBezTo>
                    <a:pt x="8850" y="12322"/>
                    <a:pt x="8990" y="12518"/>
                    <a:pt x="9130" y="12686"/>
                  </a:cubicBezTo>
                  <a:cubicBezTo>
                    <a:pt x="9270" y="12882"/>
                    <a:pt x="9438" y="13078"/>
                    <a:pt x="9634" y="13218"/>
                  </a:cubicBezTo>
                  <a:cubicBezTo>
                    <a:pt x="10026" y="13554"/>
                    <a:pt x="10614" y="13498"/>
                    <a:pt x="10950" y="13106"/>
                  </a:cubicBezTo>
                  <a:cubicBezTo>
                    <a:pt x="11118" y="12882"/>
                    <a:pt x="11202" y="12602"/>
                    <a:pt x="11146" y="12350"/>
                  </a:cubicBezTo>
                  <a:cubicBezTo>
                    <a:pt x="11118" y="12098"/>
                    <a:pt x="11034" y="11874"/>
                    <a:pt x="10950" y="11650"/>
                  </a:cubicBezTo>
                  <a:cubicBezTo>
                    <a:pt x="10838" y="11426"/>
                    <a:pt x="10754" y="11230"/>
                    <a:pt x="10642" y="11006"/>
                  </a:cubicBezTo>
                  <a:cubicBezTo>
                    <a:pt x="10418" y="10614"/>
                    <a:pt x="10166" y="10250"/>
                    <a:pt x="9858" y="9886"/>
                  </a:cubicBezTo>
                  <a:cubicBezTo>
                    <a:pt x="10222" y="10194"/>
                    <a:pt x="10586" y="10446"/>
                    <a:pt x="10978" y="10670"/>
                  </a:cubicBezTo>
                  <a:cubicBezTo>
                    <a:pt x="11202" y="10782"/>
                    <a:pt x="11398" y="10894"/>
                    <a:pt x="11622" y="10978"/>
                  </a:cubicBezTo>
                  <a:cubicBezTo>
                    <a:pt x="11846" y="11062"/>
                    <a:pt x="12070" y="11146"/>
                    <a:pt x="12322" y="11202"/>
                  </a:cubicBezTo>
                  <a:cubicBezTo>
                    <a:pt x="12826" y="11286"/>
                    <a:pt x="13302" y="10922"/>
                    <a:pt x="13386" y="10418"/>
                  </a:cubicBezTo>
                  <a:cubicBezTo>
                    <a:pt x="13442" y="10138"/>
                    <a:pt x="13358" y="9886"/>
                    <a:pt x="13190" y="9662"/>
                  </a:cubicBezTo>
                  <a:cubicBezTo>
                    <a:pt x="13022" y="9466"/>
                    <a:pt x="12854" y="9326"/>
                    <a:pt x="12658" y="9185"/>
                  </a:cubicBezTo>
                  <a:cubicBezTo>
                    <a:pt x="12462" y="9017"/>
                    <a:pt x="12266" y="8905"/>
                    <a:pt x="12070" y="8765"/>
                  </a:cubicBezTo>
                  <a:cubicBezTo>
                    <a:pt x="11678" y="8541"/>
                    <a:pt x="11286" y="8345"/>
                    <a:pt x="10866" y="8205"/>
                  </a:cubicBezTo>
                  <a:cubicBezTo>
                    <a:pt x="11314" y="8261"/>
                    <a:pt x="11762" y="8317"/>
                    <a:pt x="12210" y="8317"/>
                  </a:cubicBezTo>
                  <a:cubicBezTo>
                    <a:pt x="12462" y="8317"/>
                    <a:pt x="12686" y="8289"/>
                    <a:pt x="12910" y="8261"/>
                  </a:cubicBezTo>
                  <a:cubicBezTo>
                    <a:pt x="13162" y="8205"/>
                    <a:pt x="13386" y="8177"/>
                    <a:pt x="13638" y="8093"/>
                  </a:cubicBezTo>
                  <a:cubicBezTo>
                    <a:pt x="14114" y="7897"/>
                    <a:pt x="14366" y="7365"/>
                    <a:pt x="14170" y="6889"/>
                  </a:cubicBezTo>
                  <a:cubicBezTo>
                    <a:pt x="14086" y="6609"/>
                    <a:pt x="13890" y="6413"/>
                    <a:pt x="13638" y="6329"/>
                  </a:cubicBezTo>
                  <a:cubicBezTo>
                    <a:pt x="13386" y="6245"/>
                    <a:pt x="13162" y="6189"/>
                    <a:pt x="12910" y="6161"/>
                  </a:cubicBezTo>
                  <a:cubicBezTo>
                    <a:pt x="12686" y="6133"/>
                    <a:pt x="12462" y="6105"/>
                    <a:pt x="12210" y="6105"/>
                  </a:cubicBezTo>
                  <a:cubicBezTo>
                    <a:pt x="11762" y="6105"/>
                    <a:pt x="11314" y="6133"/>
                    <a:pt x="10866" y="6217"/>
                  </a:cubicBezTo>
                  <a:cubicBezTo>
                    <a:pt x="11286" y="6049"/>
                    <a:pt x="11706" y="5881"/>
                    <a:pt x="12098" y="5629"/>
                  </a:cubicBezTo>
                  <a:cubicBezTo>
                    <a:pt x="12294" y="5517"/>
                    <a:pt x="12490" y="5377"/>
                    <a:pt x="12686" y="5237"/>
                  </a:cubicBezTo>
                  <a:cubicBezTo>
                    <a:pt x="12882" y="5097"/>
                    <a:pt x="13050" y="4929"/>
                    <a:pt x="13218" y="4733"/>
                  </a:cubicBezTo>
                  <a:cubicBezTo>
                    <a:pt x="13554" y="4341"/>
                    <a:pt x="13498" y="3753"/>
                    <a:pt x="13078" y="3417"/>
                  </a:cubicBezTo>
                  <a:cubicBezTo>
                    <a:pt x="12882" y="3249"/>
                    <a:pt x="12602" y="3193"/>
                    <a:pt x="12350" y="3221"/>
                  </a:cubicBezTo>
                  <a:cubicBezTo>
                    <a:pt x="12098" y="3249"/>
                    <a:pt x="11846" y="3333"/>
                    <a:pt x="11650" y="3417"/>
                  </a:cubicBezTo>
                  <a:cubicBezTo>
                    <a:pt x="11426" y="3529"/>
                    <a:pt x="11202" y="3613"/>
                    <a:pt x="11006" y="3725"/>
                  </a:cubicBezTo>
                  <a:cubicBezTo>
                    <a:pt x="10614" y="3949"/>
                    <a:pt x="10250" y="4229"/>
                    <a:pt x="9886" y="4509"/>
                  </a:cubicBezTo>
                  <a:cubicBezTo>
                    <a:pt x="10166" y="4145"/>
                    <a:pt x="10446" y="3781"/>
                    <a:pt x="10670" y="3389"/>
                  </a:cubicBezTo>
                  <a:cubicBezTo>
                    <a:pt x="10782" y="3193"/>
                    <a:pt x="10894" y="2969"/>
                    <a:pt x="10978" y="2745"/>
                  </a:cubicBezTo>
                  <a:cubicBezTo>
                    <a:pt x="11062" y="2521"/>
                    <a:pt x="11146" y="2297"/>
                    <a:pt x="11174" y="2045"/>
                  </a:cubicBezTo>
                  <a:cubicBezTo>
                    <a:pt x="11258" y="1541"/>
                    <a:pt x="10922" y="1064"/>
                    <a:pt x="10418" y="980"/>
                  </a:cubicBezTo>
                  <a:cubicBezTo>
                    <a:pt x="10138" y="924"/>
                    <a:pt x="9858" y="1008"/>
                    <a:pt x="9662" y="1176"/>
                  </a:cubicBezTo>
                  <a:cubicBezTo>
                    <a:pt x="9466" y="1344"/>
                    <a:pt x="9298" y="1513"/>
                    <a:pt x="9158" y="1709"/>
                  </a:cubicBezTo>
                  <a:cubicBezTo>
                    <a:pt x="9018" y="1905"/>
                    <a:pt x="8878" y="2101"/>
                    <a:pt x="8766" y="2297"/>
                  </a:cubicBezTo>
                  <a:cubicBezTo>
                    <a:pt x="8542" y="2689"/>
                    <a:pt x="8346" y="3081"/>
                    <a:pt x="8178" y="3529"/>
                  </a:cubicBezTo>
                  <a:cubicBezTo>
                    <a:pt x="8262" y="3053"/>
                    <a:pt x="8290" y="2605"/>
                    <a:pt x="8290" y="2157"/>
                  </a:cubicBezTo>
                  <a:cubicBezTo>
                    <a:pt x="8290" y="1933"/>
                    <a:pt x="8262" y="1681"/>
                    <a:pt x="8234" y="1457"/>
                  </a:cubicBezTo>
                  <a:cubicBezTo>
                    <a:pt x="8206" y="1204"/>
                    <a:pt x="8150" y="980"/>
                    <a:pt x="8066" y="728"/>
                  </a:cubicBezTo>
                  <a:cubicBezTo>
                    <a:pt x="7898" y="252"/>
                    <a:pt x="7337" y="0"/>
                    <a:pt x="6861" y="196"/>
                  </a:cubicBezTo>
                  <a:cubicBezTo>
                    <a:pt x="6609" y="280"/>
                    <a:pt x="6413" y="504"/>
                    <a:pt x="6329" y="728"/>
                  </a:cubicBezTo>
                  <a:cubicBezTo>
                    <a:pt x="6217" y="980"/>
                    <a:pt x="6189" y="1204"/>
                    <a:pt x="6161" y="1457"/>
                  </a:cubicBezTo>
                  <a:cubicBezTo>
                    <a:pt x="6105" y="1681"/>
                    <a:pt x="6105" y="1933"/>
                    <a:pt x="6105" y="2157"/>
                  </a:cubicBezTo>
                  <a:cubicBezTo>
                    <a:pt x="6077" y="2605"/>
                    <a:pt x="6133" y="3053"/>
                    <a:pt x="6217" y="3501"/>
                  </a:cubicBezTo>
                  <a:cubicBezTo>
                    <a:pt x="6049" y="3081"/>
                    <a:pt x="5853" y="2661"/>
                    <a:pt x="5629" y="2269"/>
                  </a:cubicBezTo>
                  <a:cubicBezTo>
                    <a:pt x="5517" y="2073"/>
                    <a:pt x="5377" y="1877"/>
                    <a:pt x="5237" y="1681"/>
                  </a:cubicBezTo>
                  <a:cubicBezTo>
                    <a:pt x="5069" y="1485"/>
                    <a:pt x="4929" y="1316"/>
                    <a:pt x="4733" y="1148"/>
                  </a:cubicBezTo>
                  <a:cubicBezTo>
                    <a:pt x="4341" y="812"/>
                    <a:pt x="3753" y="868"/>
                    <a:pt x="3417" y="1288"/>
                  </a:cubicBezTo>
                  <a:cubicBezTo>
                    <a:pt x="3221" y="1485"/>
                    <a:pt x="3165" y="1765"/>
                    <a:pt x="3221" y="2045"/>
                  </a:cubicBezTo>
                  <a:cubicBezTo>
                    <a:pt x="3249" y="2297"/>
                    <a:pt x="3333" y="2521"/>
                    <a:pt x="3417" y="2745"/>
                  </a:cubicBezTo>
                  <a:cubicBezTo>
                    <a:pt x="3501" y="2941"/>
                    <a:pt x="3613" y="3165"/>
                    <a:pt x="3725" y="3361"/>
                  </a:cubicBezTo>
                  <a:cubicBezTo>
                    <a:pt x="3949" y="3753"/>
                    <a:pt x="4201" y="4145"/>
                    <a:pt x="4509" y="4481"/>
                  </a:cubicBezTo>
                  <a:cubicBezTo>
                    <a:pt x="4145" y="4201"/>
                    <a:pt x="3781" y="3921"/>
                    <a:pt x="3389" y="3697"/>
                  </a:cubicBezTo>
                  <a:cubicBezTo>
                    <a:pt x="3165" y="3585"/>
                    <a:pt x="2969" y="3501"/>
                    <a:pt x="2745" y="3389"/>
                  </a:cubicBezTo>
                  <a:cubicBezTo>
                    <a:pt x="2521" y="3305"/>
                    <a:pt x="2297" y="3221"/>
                    <a:pt x="2045" y="3193"/>
                  </a:cubicBezTo>
                  <a:cubicBezTo>
                    <a:pt x="1541" y="3109"/>
                    <a:pt x="1037" y="3445"/>
                    <a:pt x="953" y="3949"/>
                  </a:cubicBezTo>
                  <a:cubicBezTo>
                    <a:pt x="925" y="4229"/>
                    <a:pt x="1009" y="4509"/>
                    <a:pt x="1177" y="4705"/>
                  </a:cubicBezTo>
                  <a:cubicBezTo>
                    <a:pt x="1317" y="4901"/>
                    <a:pt x="1513" y="5069"/>
                    <a:pt x="1709" y="5209"/>
                  </a:cubicBezTo>
                  <a:cubicBezTo>
                    <a:pt x="1877" y="5349"/>
                    <a:pt x="2073" y="5489"/>
                    <a:pt x="2297" y="5601"/>
                  </a:cubicBezTo>
                  <a:cubicBezTo>
                    <a:pt x="2661" y="5853"/>
                    <a:pt x="3081" y="6021"/>
                    <a:pt x="3501" y="6189"/>
                  </a:cubicBezTo>
                  <a:cubicBezTo>
                    <a:pt x="3053" y="6105"/>
                    <a:pt x="2605" y="6077"/>
                    <a:pt x="2157" y="6077"/>
                  </a:cubicBezTo>
                  <a:cubicBezTo>
                    <a:pt x="1905" y="6077"/>
                    <a:pt x="1681" y="6105"/>
                    <a:pt x="1429" y="6133"/>
                  </a:cubicBezTo>
                  <a:cubicBezTo>
                    <a:pt x="1205" y="6161"/>
                    <a:pt x="981" y="6217"/>
                    <a:pt x="729" y="6301"/>
                  </a:cubicBezTo>
                  <a:cubicBezTo>
                    <a:pt x="253" y="6469"/>
                    <a:pt x="0" y="7029"/>
                    <a:pt x="168" y="7505"/>
                  </a:cubicBezTo>
                  <a:close/>
                </a:path>
              </a:pathLst>
            </a:custGeom>
            <a:solidFill>
              <a:schemeClr val="accent6"/>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69"/>
            <p:cNvSpPr/>
            <p:nvPr/>
          </p:nvSpPr>
          <p:spPr>
            <a:xfrm>
              <a:off x="2116480" y="2626779"/>
              <a:ext cx="79777" cy="79777"/>
            </a:xfrm>
            <a:custGeom>
              <a:avLst/>
              <a:gdLst/>
              <a:ahLst/>
              <a:cxnLst/>
              <a:rect l="l" t="t" r="r" b="b"/>
              <a:pathLst>
                <a:path w="2549" h="2549" extrusionOk="0">
                  <a:moveTo>
                    <a:pt x="1260" y="0"/>
                  </a:moveTo>
                  <a:cubicBezTo>
                    <a:pt x="560" y="0"/>
                    <a:pt x="0" y="588"/>
                    <a:pt x="0" y="1288"/>
                  </a:cubicBezTo>
                  <a:cubicBezTo>
                    <a:pt x="0" y="1988"/>
                    <a:pt x="560" y="2548"/>
                    <a:pt x="1260" y="2548"/>
                  </a:cubicBezTo>
                  <a:cubicBezTo>
                    <a:pt x="1961" y="2548"/>
                    <a:pt x="2549" y="1988"/>
                    <a:pt x="2549" y="1288"/>
                  </a:cubicBezTo>
                  <a:cubicBezTo>
                    <a:pt x="2549" y="588"/>
                    <a:pt x="1961" y="0"/>
                    <a:pt x="1260" y="0"/>
                  </a:cubicBezTo>
                  <a:close/>
                </a:path>
              </a:pathLst>
            </a:custGeom>
            <a:solidFill>
              <a:schemeClr val="accent3"/>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3" name="Google Shape;4793;p269"/>
          <p:cNvGrpSpPr/>
          <p:nvPr/>
        </p:nvGrpSpPr>
        <p:grpSpPr>
          <a:xfrm>
            <a:off x="6897250" y="4130588"/>
            <a:ext cx="505975" cy="499100"/>
            <a:chOff x="4287650" y="1268400"/>
            <a:chExt cx="505975" cy="499100"/>
          </a:xfrm>
        </p:grpSpPr>
        <p:sp>
          <p:nvSpPr>
            <p:cNvPr id="4794" name="Google Shape;4794;p26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6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6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6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6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6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6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6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6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3" name="Google Shape;4803;p269"/>
          <p:cNvGrpSpPr/>
          <p:nvPr/>
        </p:nvGrpSpPr>
        <p:grpSpPr>
          <a:xfrm>
            <a:off x="7785591" y="3340435"/>
            <a:ext cx="940136" cy="939772"/>
            <a:chOff x="6184975" y="312250"/>
            <a:chExt cx="1228775" cy="1228300"/>
          </a:xfrm>
        </p:grpSpPr>
        <p:sp>
          <p:nvSpPr>
            <p:cNvPr id="4804" name="Google Shape;4804;p269"/>
            <p:cNvSpPr/>
            <p:nvPr/>
          </p:nvSpPr>
          <p:spPr>
            <a:xfrm>
              <a:off x="6184975" y="312250"/>
              <a:ext cx="1228775" cy="1228300"/>
            </a:xfrm>
            <a:custGeom>
              <a:avLst/>
              <a:gdLst/>
              <a:ahLst/>
              <a:cxnLst/>
              <a:rect l="l" t="t" r="r" b="b"/>
              <a:pathLst>
                <a:path w="49151" h="49132" extrusionOk="0">
                  <a:moveTo>
                    <a:pt x="9777" y="5136"/>
                  </a:moveTo>
                  <a:cubicBezTo>
                    <a:pt x="7514" y="6848"/>
                    <a:pt x="19231" y="19155"/>
                    <a:pt x="23225" y="23244"/>
                  </a:cubicBezTo>
                  <a:cubicBezTo>
                    <a:pt x="19193" y="19193"/>
                    <a:pt x="7000" y="7381"/>
                    <a:pt x="5250" y="9644"/>
                  </a:cubicBezTo>
                  <a:cubicBezTo>
                    <a:pt x="3519" y="11889"/>
                    <a:pt x="18032" y="20714"/>
                    <a:pt x="22940" y="23625"/>
                  </a:cubicBezTo>
                  <a:cubicBezTo>
                    <a:pt x="17975" y="20771"/>
                    <a:pt x="3139" y="12516"/>
                    <a:pt x="2055" y="15122"/>
                  </a:cubicBezTo>
                  <a:cubicBezTo>
                    <a:pt x="952" y="17747"/>
                    <a:pt x="17233" y="22521"/>
                    <a:pt x="22749" y="24062"/>
                  </a:cubicBezTo>
                  <a:cubicBezTo>
                    <a:pt x="17214" y="22597"/>
                    <a:pt x="761" y="18451"/>
                    <a:pt x="381" y="21285"/>
                  </a:cubicBezTo>
                  <a:cubicBezTo>
                    <a:pt x="1" y="24119"/>
                    <a:pt x="16986" y="24500"/>
                    <a:pt x="22711" y="24576"/>
                  </a:cubicBezTo>
                  <a:cubicBezTo>
                    <a:pt x="16986" y="24576"/>
                    <a:pt x="1" y="24823"/>
                    <a:pt x="362" y="27657"/>
                  </a:cubicBezTo>
                  <a:cubicBezTo>
                    <a:pt x="723" y="30491"/>
                    <a:pt x="17214" y="26478"/>
                    <a:pt x="22749" y="25051"/>
                  </a:cubicBezTo>
                  <a:cubicBezTo>
                    <a:pt x="17233" y="26535"/>
                    <a:pt x="914" y="31176"/>
                    <a:pt x="1979" y="33820"/>
                  </a:cubicBezTo>
                  <a:cubicBezTo>
                    <a:pt x="3044" y="36464"/>
                    <a:pt x="17956" y="28304"/>
                    <a:pt x="22940" y="25489"/>
                  </a:cubicBezTo>
                  <a:cubicBezTo>
                    <a:pt x="17994" y="28380"/>
                    <a:pt x="3424" y="37072"/>
                    <a:pt x="5136" y="39355"/>
                  </a:cubicBezTo>
                  <a:cubicBezTo>
                    <a:pt x="6848" y="41618"/>
                    <a:pt x="19136" y="29901"/>
                    <a:pt x="23225" y="25907"/>
                  </a:cubicBezTo>
                  <a:cubicBezTo>
                    <a:pt x="19193" y="29939"/>
                    <a:pt x="7381" y="42132"/>
                    <a:pt x="9625" y="43882"/>
                  </a:cubicBezTo>
                  <a:cubicBezTo>
                    <a:pt x="11889" y="45613"/>
                    <a:pt x="20714" y="31100"/>
                    <a:pt x="23605" y="26192"/>
                  </a:cubicBezTo>
                  <a:cubicBezTo>
                    <a:pt x="20752" y="31157"/>
                    <a:pt x="12516" y="45993"/>
                    <a:pt x="15122" y="47077"/>
                  </a:cubicBezTo>
                  <a:cubicBezTo>
                    <a:pt x="17747" y="48180"/>
                    <a:pt x="22521" y="31899"/>
                    <a:pt x="24062" y="26383"/>
                  </a:cubicBezTo>
                  <a:cubicBezTo>
                    <a:pt x="22597" y="31918"/>
                    <a:pt x="18451" y="48371"/>
                    <a:pt x="21285" y="48751"/>
                  </a:cubicBezTo>
                  <a:cubicBezTo>
                    <a:pt x="24119" y="49131"/>
                    <a:pt x="24499" y="32146"/>
                    <a:pt x="24556" y="26421"/>
                  </a:cubicBezTo>
                  <a:cubicBezTo>
                    <a:pt x="24556" y="32146"/>
                    <a:pt x="24823" y="49131"/>
                    <a:pt x="27657" y="48770"/>
                  </a:cubicBezTo>
                  <a:cubicBezTo>
                    <a:pt x="30491" y="48409"/>
                    <a:pt x="26459" y="31918"/>
                    <a:pt x="25032" y="26383"/>
                  </a:cubicBezTo>
                  <a:cubicBezTo>
                    <a:pt x="26535" y="31899"/>
                    <a:pt x="31176" y="48218"/>
                    <a:pt x="33820" y="47153"/>
                  </a:cubicBezTo>
                  <a:cubicBezTo>
                    <a:pt x="36444" y="46088"/>
                    <a:pt x="28304" y="31176"/>
                    <a:pt x="25488" y="26192"/>
                  </a:cubicBezTo>
                  <a:cubicBezTo>
                    <a:pt x="28361" y="31138"/>
                    <a:pt x="37072" y="45708"/>
                    <a:pt x="39355" y="43996"/>
                  </a:cubicBezTo>
                  <a:cubicBezTo>
                    <a:pt x="41618" y="42284"/>
                    <a:pt x="29882" y="29997"/>
                    <a:pt x="25888" y="25907"/>
                  </a:cubicBezTo>
                  <a:cubicBezTo>
                    <a:pt x="29939" y="29939"/>
                    <a:pt x="42132" y="41751"/>
                    <a:pt x="43863" y="39507"/>
                  </a:cubicBezTo>
                  <a:cubicBezTo>
                    <a:pt x="45613" y="37243"/>
                    <a:pt x="31100" y="28418"/>
                    <a:pt x="26173" y="25527"/>
                  </a:cubicBezTo>
                  <a:cubicBezTo>
                    <a:pt x="31157" y="28380"/>
                    <a:pt x="45993" y="36616"/>
                    <a:pt x="47077" y="34010"/>
                  </a:cubicBezTo>
                  <a:cubicBezTo>
                    <a:pt x="48180" y="31385"/>
                    <a:pt x="31879" y="26611"/>
                    <a:pt x="26363" y="25070"/>
                  </a:cubicBezTo>
                  <a:cubicBezTo>
                    <a:pt x="31918" y="26535"/>
                    <a:pt x="48371" y="30681"/>
                    <a:pt x="48751" y="27847"/>
                  </a:cubicBezTo>
                  <a:cubicBezTo>
                    <a:pt x="49131" y="25013"/>
                    <a:pt x="32146" y="24633"/>
                    <a:pt x="26440" y="24576"/>
                  </a:cubicBezTo>
                  <a:cubicBezTo>
                    <a:pt x="32165" y="24576"/>
                    <a:pt x="49150" y="24309"/>
                    <a:pt x="48789" y="21475"/>
                  </a:cubicBezTo>
                  <a:cubicBezTo>
                    <a:pt x="48428" y="18641"/>
                    <a:pt x="31937" y="22674"/>
                    <a:pt x="26401" y="24100"/>
                  </a:cubicBezTo>
                  <a:cubicBezTo>
                    <a:pt x="31918" y="22597"/>
                    <a:pt x="48237" y="17956"/>
                    <a:pt x="47172" y="15312"/>
                  </a:cubicBezTo>
                  <a:cubicBezTo>
                    <a:pt x="46107" y="12688"/>
                    <a:pt x="31195" y="20828"/>
                    <a:pt x="26211" y="23644"/>
                  </a:cubicBezTo>
                  <a:cubicBezTo>
                    <a:pt x="31157" y="20771"/>
                    <a:pt x="45727" y="12060"/>
                    <a:pt x="44015" y="9777"/>
                  </a:cubicBezTo>
                  <a:cubicBezTo>
                    <a:pt x="42303" y="7514"/>
                    <a:pt x="30015" y="19250"/>
                    <a:pt x="25926" y="23244"/>
                  </a:cubicBezTo>
                  <a:cubicBezTo>
                    <a:pt x="29958" y="19193"/>
                    <a:pt x="41770" y="7000"/>
                    <a:pt x="39526" y="5269"/>
                  </a:cubicBezTo>
                  <a:cubicBezTo>
                    <a:pt x="37262" y="3520"/>
                    <a:pt x="28437" y="18032"/>
                    <a:pt x="25546" y="22959"/>
                  </a:cubicBezTo>
                  <a:cubicBezTo>
                    <a:pt x="28399" y="17994"/>
                    <a:pt x="36635" y="3139"/>
                    <a:pt x="34029" y="2055"/>
                  </a:cubicBezTo>
                  <a:cubicBezTo>
                    <a:pt x="31404" y="952"/>
                    <a:pt x="26630" y="17253"/>
                    <a:pt x="25089" y="22769"/>
                  </a:cubicBezTo>
                  <a:cubicBezTo>
                    <a:pt x="26573" y="17215"/>
                    <a:pt x="30700" y="762"/>
                    <a:pt x="27866" y="381"/>
                  </a:cubicBezTo>
                  <a:cubicBezTo>
                    <a:pt x="25051" y="1"/>
                    <a:pt x="24671" y="16986"/>
                    <a:pt x="24595" y="22712"/>
                  </a:cubicBezTo>
                  <a:cubicBezTo>
                    <a:pt x="24595" y="16986"/>
                    <a:pt x="24328" y="1"/>
                    <a:pt x="21494" y="362"/>
                  </a:cubicBezTo>
                  <a:cubicBezTo>
                    <a:pt x="18679" y="724"/>
                    <a:pt x="22692" y="17234"/>
                    <a:pt x="24119" y="22769"/>
                  </a:cubicBezTo>
                  <a:cubicBezTo>
                    <a:pt x="22616" y="17253"/>
                    <a:pt x="17975" y="914"/>
                    <a:pt x="15350" y="1979"/>
                  </a:cubicBezTo>
                  <a:cubicBezTo>
                    <a:pt x="12706" y="3044"/>
                    <a:pt x="20866" y="17956"/>
                    <a:pt x="23662" y="22959"/>
                  </a:cubicBezTo>
                  <a:cubicBezTo>
                    <a:pt x="20771" y="18013"/>
                    <a:pt x="12041" y="3424"/>
                    <a:pt x="9777" y="5136"/>
                  </a:cubicBezTo>
                  <a:close/>
                </a:path>
              </a:pathLst>
            </a:custGeom>
            <a:solidFill>
              <a:schemeClr val="dk2"/>
            </a:solidFill>
            <a:ln>
              <a:noFill/>
            </a:ln>
            <a:effectLst>
              <a:outerShdw blurRad="57150" dist="38100" dir="126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69"/>
            <p:cNvSpPr/>
            <p:nvPr/>
          </p:nvSpPr>
          <p:spPr>
            <a:xfrm>
              <a:off x="6745150" y="872900"/>
              <a:ext cx="107000" cy="107000"/>
            </a:xfrm>
            <a:custGeom>
              <a:avLst/>
              <a:gdLst/>
              <a:ahLst/>
              <a:cxnLst/>
              <a:rect l="l" t="t" r="r" b="b"/>
              <a:pathLst>
                <a:path w="4280" h="4280" extrusionOk="0">
                  <a:moveTo>
                    <a:pt x="2130" y="0"/>
                  </a:moveTo>
                  <a:cubicBezTo>
                    <a:pt x="951" y="0"/>
                    <a:pt x="0" y="970"/>
                    <a:pt x="0" y="2150"/>
                  </a:cubicBezTo>
                  <a:cubicBezTo>
                    <a:pt x="0" y="3329"/>
                    <a:pt x="951" y="4280"/>
                    <a:pt x="2130" y="4280"/>
                  </a:cubicBezTo>
                  <a:cubicBezTo>
                    <a:pt x="3310" y="4280"/>
                    <a:pt x="4280" y="3329"/>
                    <a:pt x="4280" y="2150"/>
                  </a:cubicBezTo>
                  <a:cubicBezTo>
                    <a:pt x="4280" y="970"/>
                    <a:pt x="3310" y="0"/>
                    <a:pt x="2130" y="0"/>
                  </a:cubicBezTo>
                  <a:close/>
                </a:path>
              </a:pathLst>
            </a:custGeom>
            <a:solidFill>
              <a:schemeClr val="accent6"/>
            </a:solidFill>
            <a:ln>
              <a:noFill/>
            </a:ln>
            <a:effectLst>
              <a:outerShdw blurRad="57150" dist="38100" dir="126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6" name="Google Shape;4806;p269"/>
          <p:cNvGrpSpPr/>
          <p:nvPr/>
        </p:nvGrpSpPr>
        <p:grpSpPr>
          <a:xfrm>
            <a:off x="1084435" y="565171"/>
            <a:ext cx="289266" cy="285335"/>
            <a:chOff x="4287650" y="1268400"/>
            <a:chExt cx="505975" cy="499100"/>
          </a:xfrm>
        </p:grpSpPr>
        <p:sp>
          <p:nvSpPr>
            <p:cNvPr id="4807" name="Google Shape;4807;p269"/>
            <p:cNvSpPr/>
            <p:nvPr/>
          </p:nvSpPr>
          <p:spPr>
            <a:xfrm>
              <a:off x="4504000" y="1536250"/>
              <a:ext cx="74700" cy="231250"/>
            </a:xfrm>
            <a:custGeom>
              <a:avLst/>
              <a:gdLst/>
              <a:ahLst/>
              <a:cxnLst/>
              <a:rect l="l" t="t" r="r" b="b"/>
              <a:pathLst>
                <a:path w="2988" h="9250" extrusionOk="0">
                  <a:moveTo>
                    <a:pt x="1504" y="0"/>
                  </a:moveTo>
                  <a:cubicBezTo>
                    <a:pt x="1485" y="0"/>
                    <a:pt x="1485" y="38"/>
                    <a:pt x="1485" y="38"/>
                  </a:cubicBezTo>
                  <a:cubicBezTo>
                    <a:pt x="1332" y="362"/>
                    <a:pt x="1218" y="723"/>
                    <a:pt x="1104" y="1046"/>
                  </a:cubicBezTo>
                  <a:cubicBezTo>
                    <a:pt x="990" y="1389"/>
                    <a:pt x="895" y="1750"/>
                    <a:pt x="800" y="2074"/>
                  </a:cubicBezTo>
                  <a:cubicBezTo>
                    <a:pt x="629" y="2758"/>
                    <a:pt x="457" y="3424"/>
                    <a:pt x="343" y="4128"/>
                  </a:cubicBezTo>
                  <a:cubicBezTo>
                    <a:pt x="286" y="4451"/>
                    <a:pt x="229" y="4813"/>
                    <a:pt x="172" y="5136"/>
                  </a:cubicBezTo>
                  <a:cubicBezTo>
                    <a:pt x="96" y="5497"/>
                    <a:pt x="77" y="5840"/>
                    <a:pt x="39" y="6163"/>
                  </a:cubicBezTo>
                  <a:cubicBezTo>
                    <a:pt x="1" y="6505"/>
                    <a:pt x="1" y="6848"/>
                    <a:pt x="39" y="7190"/>
                  </a:cubicBezTo>
                  <a:cubicBezTo>
                    <a:pt x="58" y="7513"/>
                    <a:pt x="77" y="7875"/>
                    <a:pt x="172" y="8217"/>
                  </a:cubicBezTo>
                  <a:cubicBezTo>
                    <a:pt x="317" y="8829"/>
                    <a:pt x="870" y="9250"/>
                    <a:pt x="1475" y="9250"/>
                  </a:cubicBezTo>
                  <a:cubicBezTo>
                    <a:pt x="1585" y="9250"/>
                    <a:pt x="1697" y="9236"/>
                    <a:pt x="1808" y="9206"/>
                  </a:cubicBezTo>
                  <a:cubicBezTo>
                    <a:pt x="2340" y="9073"/>
                    <a:pt x="2702" y="8693"/>
                    <a:pt x="2816" y="8217"/>
                  </a:cubicBezTo>
                  <a:cubicBezTo>
                    <a:pt x="2911" y="7875"/>
                    <a:pt x="2930" y="7513"/>
                    <a:pt x="2949" y="7190"/>
                  </a:cubicBezTo>
                  <a:cubicBezTo>
                    <a:pt x="2987" y="6848"/>
                    <a:pt x="2987" y="6505"/>
                    <a:pt x="2949" y="6163"/>
                  </a:cubicBezTo>
                  <a:cubicBezTo>
                    <a:pt x="2949" y="5840"/>
                    <a:pt x="2911" y="5478"/>
                    <a:pt x="2854" y="5136"/>
                  </a:cubicBezTo>
                  <a:cubicBezTo>
                    <a:pt x="2816" y="4813"/>
                    <a:pt x="2759" y="4451"/>
                    <a:pt x="2702" y="4128"/>
                  </a:cubicBezTo>
                  <a:cubicBezTo>
                    <a:pt x="2569" y="3424"/>
                    <a:pt x="2436" y="2758"/>
                    <a:pt x="2245" y="2074"/>
                  </a:cubicBezTo>
                  <a:cubicBezTo>
                    <a:pt x="2150" y="1750"/>
                    <a:pt x="2055" y="1389"/>
                    <a:pt x="1941" y="1046"/>
                  </a:cubicBezTo>
                  <a:cubicBezTo>
                    <a:pt x="1808" y="723"/>
                    <a:pt x="1694" y="362"/>
                    <a:pt x="1561" y="38"/>
                  </a:cubicBezTo>
                  <a:cubicBezTo>
                    <a:pt x="1561" y="0"/>
                    <a:pt x="1523" y="0"/>
                    <a:pt x="1504"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69"/>
            <p:cNvSpPr/>
            <p:nvPr/>
          </p:nvSpPr>
          <p:spPr>
            <a:xfrm>
              <a:off x="4349475" y="1532450"/>
              <a:ext cx="177375" cy="170900"/>
            </a:xfrm>
            <a:custGeom>
              <a:avLst/>
              <a:gdLst/>
              <a:ahLst/>
              <a:cxnLst/>
              <a:rect l="l" t="t" r="r" b="b"/>
              <a:pathLst>
                <a:path w="7095" h="6836" extrusionOk="0">
                  <a:moveTo>
                    <a:pt x="7038" y="0"/>
                  </a:moveTo>
                  <a:cubicBezTo>
                    <a:pt x="6714" y="133"/>
                    <a:pt x="6372" y="285"/>
                    <a:pt x="6068" y="438"/>
                  </a:cubicBezTo>
                  <a:cubicBezTo>
                    <a:pt x="5763" y="590"/>
                    <a:pt x="5440" y="780"/>
                    <a:pt x="5136" y="951"/>
                  </a:cubicBezTo>
                  <a:cubicBezTo>
                    <a:pt x="4546" y="1293"/>
                    <a:pt x="3956" y="1674"/>
                    <a:pt x="3386" y="2054"/>
                  </a:cubicBezTo>
                  <a:cubicBezTo>
                    <a:pt x="3101" y="2245"/>
                    <a:pt x="2834" y="2435"/>
                    <a:pt x="2549" y="2663"/>
                  </a:cubicBezTo>
                  <a:lnTo>
                    <a:pt x="1769" y="3291"/>
                  </a:lnTo>
                  <a:cubicBezTo>
                    <a:pt x="1522" y="3519"/>
                    <a:pt x="1294" y="3747"/>
                    <a:pt x="1046" y="4013"/>
                  </a:cubicBezTo>
                  <a:cubicBezTo>
                    <a:pt x="837" y="4280"/>
                    <a:pt x="628" y="4527"/>
                    <a:pt x="381" y="4793"/>
                  </a:cubicBezTo>
                  <a:cubicBezTo>
                    <a:pt x="0" y="5440"/>
                    <a:pt x="209" y="6277"/>
                    <a:pt x="856" y="6657"/>
                  </a:cubicBezTo>
                  <a:cubicBezTo>
                    <a:pt x="1080" y="6779"/>
                    <a:pt x="1322" y="6836"/>
                    <a:pt x="1560" y="6836"/>
                  </a:cubicBezTo>
                  <a:cubicBezTo>
                    <a:pt x="1807" y="6836"/>
                    <a:pt x="2050" y="6774"/>
                    <a:pt x="2264" y="6657"/>
                  </a:cubicBezTo>
                  <a:cubicBezTo>
                    <a:pt x="2549" y="6486"/>
                    <a:pt x="2815" y="6239"/>
                    <a:pt x="3062" y="6030"/>
                  </a:cubicBezTo>
                  <a:cubicBezTo>
                    <a:pt x="3329" y="5820"/>
                    <a:pt x="3576" y="5573"/>
                    <a:pt x="3785" y="5326"/>
                  </a:cubicBezTo>
                  <a:cubicBezTo>
                    <a:pt x="3995" y="5079"/>
                    <a:pt x="4223" y="4812"/>
                    <a:pt x="4432" y="4527"/>
                  </a:cubicBezTo>
                  <a:cubicBezTo>
                    <a:pt x="4622" y="4280"/>
                    <a:pt x="4831" y="3994"/>
                    <a:pt x="5022" y="3709"/>
                  </a:cubicBezTo>
                  <a:cubicBezTo>
                    <a:pt x="5421" y="3139"/>
                    <a:pt x="5782" y="2568"/>
                    <a:pt x="6144" y="1940"/>
                  </a:cubicBezTo>
                  <a:lnTo>
                    <a:pt x="6638" y="1008"/>
                  </a:lnTo>
                  <a:cubicBezTo>
                    <a:pt x="6810" y="704"/>
                    <a:pt x="6943" y="380"/>
                    <a:pt x="7095" y="38"/>
                  </a:cubicBezTo>
                  <a:cubicBezTo>
                    <a:pt x="7095" y="19"/>
                    <a:pt x="7095" y="0"/>
                    <a:pt x="707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69"/>
            <p:cNvSpPr/>
            <p:nvPr/>
          </p:nvSpPr>
          <p:spPr>
            <a:xfrm>
              <a:off x="4287650" y="1481075"/>
              <a:ext cx="234925" cy="73625"/>
            </a:xfrm>
            <a:custGeom>
              <a:avLst/>
              <a:gdLst/>
              <a:ahLst/>
              <a:cxnLst/>
              <a:rect l="l" t="t" r="r" b="b"/>
              <a:pathLst>
                <a:path w="9397" h="2945" extrusionOk="0">
                  <a:moveTo>
                    <a:pt x="2226" y="1"/>
                  </a:moveTo>
                  <a:cubicBezTo>
                    <a:pt x="1883" y="20"/>
                    <a:pt x="1522" y="58"/>
                    <a:pt x="1199" y="153"/>
                  </a:cubicBezTo>
                  <a:cubicBezTo>
                    <a:pt x="457" y="305"/>
                    <a:pt x="0" y="1047"/>
                    <a:pt x="191" y="1789"/>
                  </a:cubicBezTo>
                  <a:cubicBezTo>
                    <a:pt x="343" y="2302"/>
                    <a:pt x="723" y="2664"/>
                    <a:pt x="1199" y="2778"/>
                  </a:cubicBezTo>
                  <a:cubicBezTo>
                    <a:pt x="1522" y="2873"/>
                    <a:pt x="1883" y="2911"/>
                    <a:pt x="2226" y="2930"/>
                  </a:cubicBezTo>
                  <a:cubicBezTo>
                    <a:pt x="2388" y="2940"/>
                    <a:pt x="2559" y="2944"/>
                    <a:pt x="2730" y="2944"/>
                  </a:cubicBezTo>
                  <a:cubicBezTo>
                    <a:pt x="2901" y="2944"/>
                    <a:pt x="3072" y="2940"/>
                    <a:pt x="3234" y="2930"/>
                  </a:cubicBezTo>
                  <a:cubicBezTo>
                    <a:pt x="3576" y="2930"/>
                    <a:pt x="3938" y="2873"/>
                    <a:pt x="4261" y="2835"/>
                  </a:cubicBezTo>
                  <a:cubicBezTo>
                    <a:pt x="4584" y="2778"/>
                    <a:pt x="4946" y="2740"/>
                    <a:pt x="5288" y="2664"/>
                  </a:cubicBezTo>
                  <a:cubicBezTo>
                    <a:pt x="5973" y="2550"/>
                    <a:pt x="6639" y="2397"/>
                    <a:pt x="7323" y="2207"/>
                  </a:cubicBezTo>
                  <a:cubicBezTo>
                    <a:pt x="7666" y="2112"/>
                    <a:pt x="8008" y="2017"/>
                    <a:pt x="8351" y="1903"/>
                  </a:cubicBezTo>
                  <a:cubicBezTo>
                    <a:pt x="8674" y="1789"/>
                    <a:pt x="9035" y="1675"/>
                    <a:pt x="9378" y="1522"/>
                  </a:cubicBezTo>
                  <a:cubicBezTo>
                    <a:pt x="9397" y="1522"/>
                    <a:pt x="9397" y="1503"/>
                    <a:pt x="9397" y="1484"/>
                  </a:cubicBezTo>
                  <a:cubicBezTo>
                    <a:pt x="9397" y="1446"/>
                    <a:pt x="9378" y="1446"/>
                    <a:pt x="9378" y="1446"/>
                  </a:cubicBezTo>
                  <a:cubicBezTo>
                    <a:pt x="9035" y="1313"/>
                    <a:pt x="8674" y="1199"/>
                    <a:pt x="8351" y="1066"/>
                  </a:cubicBezTo>
                  <a:cubicBezTo>
                    <a:pt x="8008" y="952"/>
                    <a:pt x="7666" y="857"/>
                    <a:pt x="7323" y="762"/>
                  </a:cubicBezTo>
                  <a:cubicBezTo>
                    <a:pt x="6639" y="590"/>
                    <a:pt x="5973" y="438"/>
                    <a:pt x="5288" y="305"/>
                  </a:cubicBezTo>
                  <a:cubicBezTo>
                    <a:pt x="4946" y="267"/>
                    <a:pt x="4584" y="191"/>
                    <a:pt x="4261" y="153"/>
                  </a:cubicBezTo>
                  <a:cubicBezTo>
                    <a:pt x="3938" y="96"/>
                    <a:pt x="3576" y="77"/>
                    <a:pt x="3234" y="58"/>
                  </a:cubicBezTo>
                  <a:cubicBezTo>
                    <a:pt x="2911" y="58"/>
                    <a:pt x="2568" y="20"/>
                    <a:pt x="2226"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69"/>
            <p:cNvSpPr/>
            <p:nvPr/>
          </p:nvSpPr>
          <p:spPr>
            <a:xfrm>
              <a:off x="4354225" y="1333225"/>
              <a:ext cx="173100" cy="172125"/>
            </a:xfrm>
            <a:custGeom>
              <a:avLst/>
              <a:gdLst/>
              <a:ahLst/>
              <a:cxnLst/>
              <a:rect l="l" t="t" r="r" b="b"/>
              <a:pathLst>
                <a:path w="6924" h="6885" extrusionOk="0">
                  <a:moveTo>
                    <a:pt x="1436" y="0"/>
                  </a:moveTo>
                  <a:cubicBezTo>
                    <a:pt x="971" y="0"/>
                    <a:pt x="519" y="236"/>
                    <a:pt x="267" y="665"/>
                  </a:cubicBezTo>
                  <a:cubicBezTo>
                    <a:pt x="0" y="1103"/>
                    <a:pt x="38" y="1635"/>
                    <a:pt x="267" y="2054"/>
                  </a:cubicBezTo>
                  <a:cubicBezTo>
                    <a:pt x="438" y="2339"/>
                    <a:pt x="666" y="2605"/>
                    <a:pt x="894" y="2872"/>
                  </a:cubicBezTo>
                  <a:cubicBezTo>
                    <a:pt x="1104" y="3138"/>
                    <a:pt x="1332" y="3366"/>
                    <a:pt x="1598" y="3575"/>
                  </a:cubicBezTo>
                  <a:cubicBezTo>
                    <a:pt x="1845" y="3804"/>
                    <a:pt x="2093" y="4013"/>
                    <a:pt x="2378" y="4222"/>
                  </a:cubicBezTo>
                  <a:cubicBezTo>
                    <a:pt x="2644" y="4412"/>
                    <a:pt x="2930" y="4621"/>
                    <a:pt x="3215" y="4812"/>
                  </a:cubicBezTo>
                  <a:cubicBezTo>
                    <a:pt x="3785" y="5230"/>
                    <a:pt x="4356" y="5591"/>
                    <a:pt x="4984" y="5934"/>
                  </a:cubicBezTo>
                  <a:lnTo>
                    <a:pt x="5897" y="6428"/>
                  </a:lnTo>
                  <a:cubicBezTo>
                    <a:pt x="6220" y="6600"/>
                    <a:pt x="6544" y="6752"/>
                    <a:pt x="6886" y="6885"/>
                  </a:cubicBezTo>
                  <a:cubicBezTo>
                    <a:pt x="6905" y="6885"/>
                    <a:pt x="6924" y="6885"/>
                    <a:pt x="6924" y="6866"/>
                  </a:cubicBezTo>
                  <a:lnTo>
                    <a:pt x="6924" y="6847"/>
                  </a:lnTo>
                  <a:cubicBezTo>
                    <a:pt x="6791" y="6485"/>
                    <a:pt x="6639" y="6181"/>
                    <a:pt x="6505" y="5820"/>
                  </a:cubicBezTo>
                  <a:cubicBezTo>
                    <a:pt x="6353" y="5515"/>
                    <a:pt x="6163" y="5192"/>
                    <a:pt x="5992" y="4888"/>
                  </a:cubicBezTo>
                  <a:cubicBezTo>
                    <a:pt x="5650" y="4298"/>
                    <a:pt x="5269" y="3708"/>
                    <a:pt x="4889" y="3138"/>
                  </a:cubicBezTo>
                  <a:cubicBezTo>
                    <a:pt x="4698" y="2852"/>
                    <a:pt x="4508" y="2586"/>
                    <a:pt x="4280" y="2301"/>
                  </a:cubicBezTo>
                  <a:lnTo>
                    <a:pt x="3652" y="1521"/>
                  </a:lnTo>
                  <a:cubicBezTo>
                    <a:pt x="3424" y="1274"/>
                    <a:pt x="3196" y="1046"/>
                    <a:pt x="2930" y="798"/>
                  </a:cubicBezTo>
                  <a:cubicBezTo>
                    <a:pt x="2701" y="589"/>
                    <a:pt x="2435" y="380"/>
                    <a:pt x="2131" y="190"/>
                  </a:cubicBezTo>
                  <a:cubicBezTo>
                    <a:pt x="1913" y="61"/>
                    <a:pt x="1673" y="0"/>
                    <a:pt x="1436"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69"/>
            <p:cNvSpPr/>
            <p:nvPr/>
          </p:nvSpPr>
          <p:spPr>
            <a:xfrm>
              <a:off x="4504000" y="1268400"/>
              <a:ext cx="74700" cy="231250"/>
            </a:xfrm>
            <a:custGeom>
              <a:avLst/>
              <a:gdLst/>
              <a:ahLst/>
              <a:cxnLst/>
              <a:rect l="l" t="t" r="r" b="b"/>
              <a:pathLst>
                <a:path w="2988" h="9250" extrusionOk="0">
                  <a:moveTo>
                    <a:pt x="1513" y="0"/>
                  </a:moveTo>
                  <a:cubicBezTo>
                    <a:pt x="1403" y="0"/>
                    <a:pt x="1291" y="14"/>
                    <a:pt x="1180" y="44"/>
                  </a:cubicBezTo>
                  <a:cubicBezTo>
                    <a:pt x="648" y="196"/>
                    <a:pt x="286" y="576"/>
                    <a:pt x="172" y="1052"/>
                  </a:cubicBezTo>
                  <a:cubicBezTo>
                    <a:pt x="77" y="1375"/>
                    <a:pt x="58" y="1736"/>
                    <a:pt x="39" y="2060"/>
                  </a:cubicBezTo>
                  <a:cubicBezTo>
                    <a:pt x="1" y="2402"/>
                    <a:pt x="1" y="2764"/>
                    <a:pt x="39" y="3087"/>
                  </a:cubicBezTo>
                  <a:cubicBezTo>
                    <a:pt x="39" y="3429"/>
                    <a:pt x="77" y="3772"/>
                    <a:pt x="134" y="4114"/>
                  </a:cubicBezTo>
                  <a:cubicBezTo>
                    <a:pt x="172" y="4437"/>
                    <a:pt x="229" y="4799"/>
                    <a:pt x="286" y="5141"/>
                  </a:cubicBezTo>
                  <a:cubicBezTo>
                    <a:pt x="419" y="5826"/>
                    <a:pt x="553" y="6492"/>
                    <a:pt x="743" y="7176"/>
                  </a:cubicBezTo>
                  <a:cubicBezTo>
                    <a:pt x="838" y="7500"/>
                    <a:pt x="933" y="7861"/>
                    <a:pt x="1047" y="8203"/>
                  </a:cubicBezTo>
                  <a:cubicBezTo>
                    <a:pt x="1161" y="8527"/>
                    <a:pt x="1294" y="8888"/>
                    <a:pt x="1427" y="9212"/>
                  </a:cubicBezTo>
                  <a:cubicBezTo>
                    <a:pt x="1427" y="9250"/>
                    <a:pt x="1466" y="9250"/>
                    <a:pt x="1485" y="9250"/>
                  </a:cubicBezTo>
                  <a:cubicBezTo>
                    <a:pt x="1504" y="9250"/>
                    <a:pt x="1504" y="9212"/>
                    <a:pt x="1504" y="9212"/>
                  </a:cubicBezTo>
                  <a:cubicBezTo>
                    <a:pt x="1656" y="8888"/>
                    <a:pt x="1770" y="8527"/>
                    <a:pt x="1884" y="8203"/>
                  </a:cubicBezTo>
                  <a:cubicBezTo>
                    <a:pt x="1998" y="7861"/>
                    <a:pt x="2093" y="7519"/>
                    <a:pt x="2188" y="7176"/>
                  </a:cubicBezTo>
                  <a:cubicBezTo>
                    <a:pt x="2359" y="6492"/>
                    <a:pt x="2531" y="5826"/>
                    <a:pt x="2645" y="5141"/>
                  </a:cubicBezTo>
                  <a:cubicBezTo>
                    <a:pt x="2702" y="4799"/>
                    <a:pt x="2759" y="4437"/>
                    <a:pt x="2816" y="4114"/>
                  </a:cubicBezTo>
                  <a:cubicBezTo>
                    <a:pt x="2854" y="3772"/>
                    <a:pt x="2892" y="3448"/>
                    <a:pt x="2949" y="3087"/>
                  </a:cubicBezTo>
                  <a:cubicBezTo>
                    <a:pt x="2987" y="2764"/>
                    <a:pt x="2987" y="2402"/>
                    <a:pt x="2949" y="2060"/>
                  </a:cubicBezTo>
                  <a:cubicBezTo>
                    <a:pt x="2930" y="1736"/>
                    <a:pt x="2911" y="1375"/>
                    <a:pt x="2816" y="1052"/>
                  </a:cubicBezTo>
                  <a:cubicBezTo>
                    <a:pt x="2671" y="424"/>
                    <a:pt x="2117" y="0"/>
                    <a:pt x="1513"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69"/>
            <p:cNvSpPr/>
            <p:nvPr/>
          </p:nvSpPr>
          <p:spPr>
            <a:xfrm>
              <a:off x="4555375" y="1333125"/>
              <a:ext cx="176900" cy="171275"/>
            </a:xfrm>
            <a:custGeom>
              <a:avLst/>
              <a:gdLst/>
              <a:ahLst/>
              <a:cxnLst/>
              <a:rect l="l" t="t" r="r" b="b"/>
              <a:pathLst>
                <a:path w="7076" h="6851" extrusionOk="0">
                  <a:moveTo>
                    <a:pt x="5532" y="1"/>
                  </a:moveTo>
                  <a:cubicBezTo>
                    <a:pt x="5287" y="1"/>
                    <a:pt x="5045" y="68"/>
                    <a:pt x="4831" y="194"/>
                  </a:cubicBezTo>
                  <a:cubicBezTo>
                    <a:pt x="4546" y="365"/>
                    <a:pt x="4280" y="593"/>
                    <a:pt x="4014" y="802"/>
                  </a:cubicBezTo>
                  <a:cubicBezTo>
                    <a:pt x="3747" y="1030"/>
                    <a:pt x="3519" y="1259"/>
                    <a:pt x="3310" y="1525"/>
                  </a:cubicBezTo>
                  <a:cubicBezTo>
                    <a:pt x="3082" y="1753"/>
                    <a:pt x="2872" y="2020"/>
                    <a:pt x="2663" y="2305"/>
                  </a:cubicBezTo>
                  <a:cubicBezTo>
                    <a:pt x="2473" y="2571"/>
                    <a:pt x="2264" y="2856"/>
                    <a:pt x="2073" y="3142"/>
                  </a:cubicBezTo>
                  <a:cubicBezTo>
                    <a:pt x="1655" y="3712"/>
                    <a:pt x="1313" y="4283"/>
                    <a:pt x="951" y="4892"/>
                  </a:cubicBezTo>
                  <a:lnTo>
                    <a:pt x="457" y="5824"/>
                  </a:lnTo>
                  <a:cubicBezTo>
                    <a:pt x="285" y="6128"/>
                    <a:pt x="133" y="6470"/>
                    <a:pt x="0" y="6794"/>
                  </a:cubicBezTo>
                  <a:cubicBezTo>
                    <a:pt x="0" y="6832"/>
                    <a:pt x="0" y="6851"/>
                    <a:pt x="19" y="6851"/>
                  </a:cubicBezTo>
                  <a:lnTo>
                    <a:pt x="38" y="6851"/>
                  </a:lnTo>
                  <a:cubicBezTo>
                    <a:pt x="381" y="6699"/>
                    <a:pt x="704" y="6566"/>
                    <a:pt x="1027" y="6394"/>
                  </a:cubicBezTo>
                  <a:cubicBezTo>
                    <a:pt x="1332" y="6261"/>
                    <a:pt x="1636" y="6071"/>
                    <a:pt x="1940" y="5900"/>
                  </a:cubicBezTo>
                  <a:cubicBezTo>
                    <a:pt x="2549" y="5538"/>
                    <a:pt x="3139" y="5158"/>
                    <a:pt x="3709" y="4778"/>
                  </a:cubicBezTo>
                  <a:cubicBezTo>
                    <a:pt x="3995" y="4587"/>
                    <a:pt x="4261" y="4397"/>
                    <a:pt x="4546" y="4188"/>
                  </a:cubicBezTo>
                  <a:lnTo>
                    <a:pt x="5326" y="3541"/>
                  </a:lnTo>
                  <a:cubicBezTo>
                    <a:pt x="5554" y="3332"/>
                    <a:pt x="5802" y="3085"/>
                    <a:pt x="6030" y="2837"/>
                  </a:cubicBezTo>
                  <a:cubicBezTo>
                    <a:pt x="6258" y="2571"/>
                    <a:pt x="6486" y="2305"/>
                    <a:pt x="6696" y="2039"/>
                  </a:cubicBezTo>
                  <a:cubicBezTo>
                    <a:pt x="7076" y="1411"/>
                    <a:pt x="6867" y="574"/>
                    <a:pt x="6220" y="194"/>
                  </a:cubicBezTo>
                  <a:cubicBezTo>
                    <a:pt x="6005" y="63"/>
                    <a:pt x="5768" y="1"/>
                    <a:pt x="5532"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69"/>
            <p:cNvSpPr/>
            <p:nvPr/>
          </p:nvSpPr>
          <p:spPr>
            <a:xfrm>
              <a:off x="4558700" y="1481675"/>
              <a:ext cx="234925" cy="73025"/>
            </a:xfrm>
            <a:custGeom>
              <a:avLst/>
              <a:gdLst/>
              <a:ahLst/>
              <a:cxnLst/>
              <a:rect l="l" t="t" r="r" b="b"/>
              <a:pathLst>
                <a:path w="9397" h="2921" extrusionOk="0">
                  <a:moveTo>
                    <a:pt x="6677" y="1"/>
                  </a:moveTo>
                  <a:cubicBezTo>
                    <a:pt x="6505" y="1"/>
                    <a:pt x="6334" y="5"/>
                    <a:pt x="6163" y="15"/>
                  </a:cubicBezTo>
                  <a:cubicBezTo>
                    <a:pt x="5840" y="15"/>
                    <a:pt x="5478" y="72"/>
                    <a:pt x="5136" y="129"/>
                  </a:cubicBezTo>
                  <a:cubicBezTo>
                    <a:pt x="4813" y="167"/>
                    <a:pt x="4451" y="224"/>
                    <a:pt x="4128" y="281"/>
                  </a:cubicBezTo>
                  <a:cubicBezTo>
                    <a:pt x="3424" y="414"/>
                    <a:pt x="2758" y="547"/>
                    <a:pt x="2074" y="738"/>
                  </a:cubicBezTo>
                  <a:cubicBezTo>
                    <a:pt x="1750" y="833"/>
                    <a:pt x="1389" y="928"/>
                    <a:pt x="1046" y="1042"/>
                  </a:cubicBezTo>
                  <a:cubicBezTo>
                    <a:pt x="723" y="1175"/>
                    <a:pt x="362" y="1289"/>
                    <a:pt x="38" y="1422"/>
                  </a:cubicBezTo>
                  <a:cubicBezTo>
                    <a:pt x="0" y="1422"/>
                    <a:pt x="0" y="1460"/>
                    <a:pt x="0" y="1479"/>
                  </a:cubicBezTo>
                  <a:cubicBezTo>
                    <a:pt x="0" y="1498"/>
                    <a:pt x="38" y="1498"/>
                    <a:pt x="38" y="1498"/>
                  </a:cubicBezTo>
                  <a:cubicBezTo>
                    <a:pt x="362" y="1632"/>
                    <a:pt x="723" y="1765"/>
                    <a:pt x="1046" y="1879"/>
                  </a:cubicBezTo>
                  <a:cubicBezTo>
                    <a:pt x="1389" y="1993"/>
                    <a:pt x="1750" y="2088"/>
                    <a:pt x="2074" y="2183"/>
                  </a:cubicBezTo>
                  <a:cubicBezTo>
                    <a:pt x="2758" y="2354"/>
                    <a:pt x="3424" y="2526"/>
                    <a:pt x="4128" y="2640"/>
                  </a:cubicBezTo>
                  <a:cubicBezTo>
                    <a:pt x="4451" y="2697"/>
                    <a:pt x="4813" y="2754"/>
                    <a:pt x="5136" y="2811"/>
                  </a:cubicBezTo>
                  <a:cubicBezTo>
                    <a:pt x="5478" y="2849"/>
                    <a:pt x="5840" y="2887"/>
                    <a:pt x="6163" y="2906"/>
                  </a:cubicBezTo>
                  <a:cubicBezTo>
                    <a:pt x="6334" y="2916"/>
                    <a:pt x="6505" y="2920"/>
                    <a:pt x="6677" y="2920"/>
                  </a:cubicBezTo>
                  <a:cubicBezTo>
                    <a:pt x="6848" y="2920"/>
                    <a:pt x="7019" y="2916"/>
                    <a:pt x="7190" y="2906"/>
                  </a:cubicBezTo>
                  <a:cubicBezTo>
                    <a:pt x="7514" y="2887"/>
                    <a:pt x="7875" y="2849"/>
                    <a:pt x="8217" y="2754"/>
                  </a:cubicBezTo>
                  <a:cubicBezTo>
                    <a:pt x="8940" y="2564"/>
                    <a:pt x="9397" y="1841"/>
                    <a:pt x="9206" y="1156"/>
                  </a:cubicBezTo>
                  <a:cubicBezTo>
                    <a:pt x="9073" y="643"/>
                    <a:pt x="8693" y="281"/>
                    <a:pt x="8217" y="167"/>
                  </a:cubicBezTo>
                  <a:cubicBezTo>
                    <a:pt x="7875" y="72"/>
                    <a:pt x="7514" y="53"/>
                    <a:pt x="7190" y="15"/>
                  </a:cubicBezTo>
                  <a:cubicBezTo>
                    <a:pt x="7019" y="5"/>
                    <a:pt x="6848" y="1"/>
                    <a:pt x="6677" y="1"/>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69"/>
            <p:cNvSpPr/>
            <p:nvPr/>
          </p:nvSpPr>
          <p:spPr>
            <a:xfrm>
              <a:off x="4554900" y="1531025"/>
              <a:ext cx="172625" cy="172500"/>
            </a:xfrm>
            <a:custGeom>
              <a:avLst/>
              <a:gdLst/>
              <a:ahLst/>
              <a:cxnLst/>
              <a:rect l="l" t="t" r="r" b="b"/>
              <a:pathLst>
                <a:path w="6905" h="6900" extrusionOk="0">
                  <a:moveTo>
                    <a:pt x="38" y="0"/>
                  </a:moveTo>
                  <a:cubicBezTo>
                    <a:pt x="19" y="0"/>
                    <a:pt x="0" y="0"/>
                    <a:pt x="0" y="19"/>
                  </a:cubicBezTo>
                  <a:lnTo>
                    <a:pt x="0" y="57"/>
                  </a:lnTo>
                  <a:cubicBezTo>
                    <a:pt x="133" y="380"/>
                    <a:pt x="304" y="723"/>
                    <a:pt x="419" y="1065"/>
                  </a:cubicBezTo>
                  <a:cubicBezTo>
                    <a:pt x="571" y="1389"/>
                    <a:pt x="761" y="1693"/>
                    <a:pt x="913" y="1997"/>
                  </a:cubicBezTo>
                  <a:cubicBezTo>
                    <a:pt x="1275" y="2587"/>
                    <a:pt x="1655" y="3196"/>
                    <a:pt x="2035" y="3766"/>
                  </a:cubicBezTo>
                  <a:cubicBezTo>
                    <a:pt x="2226" y="4051"/>
                    <a:pt x="2416" y="4299"/>
                    <a:pt x="2625" y="4584"/>
                  </a:cubicBezTo>
                  <a:lnTo>
                    <a:pt x="3272" y="5383"/>
                  </a:lnTo>
                  <a:cubicBezTo>
                    <a:pt x="3481" y="5611"/>
                    <a:pt x="3728" y="5858"/>
                    <a:pt x="3995" y="6087"/>
                  </a:cubicBezTo>
                  <a:cubicBezTo>
                    <a:pt x="4223" y="6296"/>
                    <a:pt x="4489" y="6524"/>
                    <a:pt x="4793" y="6714"/>
                  </a:cubicBezTo>
                  <a:cubicBezTo>
                    <a:pt x="5008" y="6840"/>
                    <a:pt x="5243" y="6900"/>
                    <a:pt x="5475" y="6900"/>
                  </a:cubicBezTo>
                  <a:cubicBezTo>
                    <a:pt x="5945" y="6900"/>
                    <a:pt x="6403" y="6659"/>
                    <a:pt x="6657" y="6239"/>
                  </a:cubicBezTo>
                  <a:cubicBezTo>
                    <a:pt x="6905" y="5782"/>
                    <a:pt x="6886" y="5250"/>
                    <a:pt x="6657" y="4831"/>
                  </a:cubicBezTo>
                  <a:cubicBezTo>
                    <a:pt x="6486" y="4546"/>
                    <a:pt x="6239" y="4280"/>
                    <a:pt x="6030" y="4013"/>
                  </a:cubicBezTo>
                  <a:cubicBezTo>
                    <a:pt x="5821" y="3766"/>
                    <a:pt x="5573" y="3519"/>
                    <a:pt x="5326" y="3310"/>
                  </a:cubicBezTo>
                  <a:cubicBezTo>
                    <a:pt x="5079" y="3100"/>
                    <a:pt x="4812" y="2872"/>
                    <a:pt x="4527" y="2663"/>
                  </a:cubicBezTo>
                  <a:cubicBezTo>
                    <a:pt x="4280" y="2473"/>
                    <a:pt x="3995" y="2263"/>
                    <a:pt x="3709" y="2073"/>
                  </a:cubicBezTo>
                  <a:cubicBezTo>
                    <a:pt x="3139" y="1674"/>
                    <a:pt x="2568" y="1312"/>
                    <a:pt x="1940" y="951"/>
                  </a:cubicBezTo>
                  <a:lnTo>
                    <a:pt x="1008" y="457"/>
                  </a:lnTo>
                  <a:cubicBezTo>
                    <a:pt x="704" y="285"/>
                    <a:pt x="381" y="152"/>
                    <a:pt x="38" y="0"/>
                  </a:cubicBezTo>
                  <a:close/>
                </a:path>
              </a:pathLst>
            </a:custGeom>
            <a:solidFill>
              <a:srgbClr val="FFFFFF"/>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69"/>
            <p:cNvSpPr/>
            <p:nvPr/>
          </p:nvSpPr>
          <p:spPr>
            <a:xfrm>
              <a:off x="4502575" y="1478225"/>
              <a:ext cx="78025" cy="78500"/>
            </a:xfrm>
            <a:custGeom>
              <a:avLst/>
              <a:gdLst/>
              <a:ahLst/>
              <a:cxnLst/>
              <a:rect l="l" t="t" r="r" b="b"/>
              <a:pathLst>
                <a:path w="3121" h="3140" extrusionOk="0">
                  <a:moveTo>
                    <a:pt x="1561" y="1"/>
                  </a:moveTo>
                  <a:cubicBezTo>
                    <a:pt x="686" y="1"/>
                    <a:pt x="1" y="704"/>
                    <a:pt x="1" y="1560"/>
                  </a:cubicBezTo>
                  <a:cubicBezTo>
                    <a:pt x="1" y="2435"/>
                    <a:pt x="686" y="3139"/>
                    <a:pt x="1561" y="3139"/>
                  </a:cubicBezTo>
                  <a:cubicBezTo>
                    <a:pt x="2436" y="3139"/>
                    <a:pt x="3120" y="2435"/>
                    <a:pt x="3120" y="1560"/>
                  </a:cubicBezTo>
                  <a:cubicBezTo>
                    <a:pt x="3120" y="704"/>
                    <a:pt x="2436" y="1"/>
                    <a:pt x="1561" y="1"/>
                  </a:cubicBezTo>
                  <a:close/>
                </a:path>
              </a:pathLst>
            </a:custGeom>
            <a:solidFill>
              <a:schemeClr val="dk2"/>
            </a:solidFill>
            <a:ln>
              <a:noFill/>
            </a:ln>
            <a:effectLst>
              <a:outerShdw blurRad="57150" dist="285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16" name="Google Shape;4816;p269"/>
          <p:cNvPicPr preferRelativeResize="0"/>
          <p:nvPr/>
        </p:nvPicPr>
        <p:blipFill>
          <a:blip r:embed="rId3">
            <a:alphaModFix/>
          </a:blip>
          <a:stretch>
            <a:fillRect/>
          </a:stretch>
        </p:blipFill>
        <p:spPr>
          <a:xfrm>
            <a:off x="1145475" y="1498300"/>
            <a:ext cx="3177601" cy="2146900"/>
          </a:xfrm>
          <a:prstGeom prst="rect">
            <a:avLst/>
          </a:prstGeom>
          <a:noFill/>
          <a:ln>
            <a:noFill/>
          </a:ln>
          <a:effectLst>
            <a:outerShdw blurRad="85725" dist="47625" dir="5400000" algn="bl" rotWithShape="0">
              <a:schemeClr val="dk1">
                <a:alpha val="50000"/>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0"/>
        <p:cNvGrpSpPr/>
        <p:nvPr/>
      </p:nvGrpSpPr>
      <p:grpSpPr>
        <a:xfrm>
          <a:off x="0" y="0"/>
          <a:ext cx="0" cy="0"/>
          <a:chOff x="0" y="0"/>
          <a:chExt cx="0" cy="0"/>
        </a:xfrm>
      </p:grpSpPr>
      <p:sp>
        <p:nvSpPr>
          <p:cNvPr id="4861" name="Google Shape;4861;p272"/>
          <p:cNvSpPr txBox="1">
            <a:spLocks noGrp="1"/>
          </p:cNvSpPr>
          <p:nvPr>
            <p:ph type="title"/>
          </p:nvPr>
        </p:nvSpPr>
        <p:spPr>
          <a:xfrm>
            <a:off x="832513" y="123175"/>
            <a:ext cx="7704162"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o-RO" sz="2900" dirty="0" smtClean="0"/>
              <a:t/>
            </a:r>
            <a:br>
              <a:rPr lang="ro-RO" sz="2900" dirty="0" smtClean="0"/>
            </a:br>
            <a:r>
              <a:rPr lang="pt-PT" sz="2900" dirty="0" smtClean="0"/>
              <a:t>Questionnaire </a:t>
            </a:r>
            <a:r>
              <a:rPr lang="pt-PT" sz="2900" dirty="0"/>
              <a:t>on Compassion </a:t>
            </a:r>
            <a:r>
              <a:rPr lang="pt-PT" sz="2900" dirty="0" smtClean="0"/>
              <a:t>to Others</a:t>
            </a:r>
            <a:endParaRPr sz="2900" dirty="0"/>
          </a:p>
        </p:txBody>
      </p:sp>
      <p:sp>
        <p:nvSpPr>
          <p:cNvPr id="4862" name="Google Shape;4862;p272"/>
          <p:cNvSpPr txBox="1">
            <a:spLocks noGrp="1"/>
          </p:cNvSpPr>
          <p:nvPr>
            <p:ph type="body" idx="1"/>
          </p:nvPr>
        </p:nvSpPr>
        <p:spPr>
          <a:xfrm>
            <a:off x="518614" y="1153236"/>
            <a:ext cx="8113595" cy="175751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PT" sz="1400" dirty="0" smtClean="0">
                <a:solidFill>
                  <a:srgbClr val="4C1130"/>
                </a:solidFill>
              </a:rPr>
              <a:t>Before starting </a:t>
            </a:r>
            <a:r>
              <a:rPr lang="pt-PT" sz="1400" dirty="0">
                <a:solidFill>
                  <a:srgbClr val="4C1130"/>
                </a:solidFill>
              </a:rPr>
              <a:t>our Kindness/ Compassion Boost activities, </a:t>
            </a:r>
            <a:r>
              <a:rPr lang="ro-RO" sz="1400" dirty="0" smtClean="0">
                <a:solidFill>
                  <a:srgbClr val="4C1130"/>
                </a:solidFill>
              </a:rPr>
              <a:t>we</a:t>
            </a:r>
            <a:r>
              <a:rPr lang="pt-PT" sz="1400" dirty="0" smtClean="0">
                <a:solidFill>
                  <a:srgbClr val="4C1130"/>
                </a:solidFill>
              </a:rPr>
              <a:t> </a:t>
            </a:r>
            <a:r>
              <a:rPr lang="pt-PT" sz="1400" dirty="0">
                <a:solidFill>
                  <a:srgbClr val="4C1130"/>
                </a:solidFill>
              </a:rPr>
              <a:t>filled in </a:t>
            </a:r>
            <a:r>
              <a:rPr lang="pt-PT" sz="1400" u="sng" dirty="0">
                <a:solidFill>
                  <a:schemeClr val="hlink"/>
                </a:solidFill>
                <a:hlinkClick r:id="rId3"/>
              </a:rPr>
              <a:t>this online questionnaire </a:t>
            </a:r>
            <a:r>
              <a:rPr lang="pt-PT" sz="1400" dirty="0">
                <a:solidFill>
                  <a:srgbClr val="4C1130"/>
                </a:solidFill>
              </a:rPr>
              <a:t> on Google Forms. This compassion scale was designed by Pommier, E., Neff, K. D. &amp; Tóth-Király I. (2019). The development and validation of the Compassion Scale. Assessment, 21-39.</a:t>
            </a:r>
            <a:endParaRPr sz="1400" dirty="0">
              <a:solidFill>
                <a:srgbClr val="4C1130"/>
              </a:solidFill>
            </a:endParaRPr>
          </a:p>
          <a:p>
            <a:pPr marL="0" lvl="0" indent="0" algn="just" rtl="0">
              <a:spcBef>
                <a:spcPts val="0"/>
              </a:spcBef>
              <a:spcAft>
                <a:spcPts val="0"/>
              </a:spcAft>
              <a:buNone/>
            </a:pPr>
            <a:endParaRPr sz="1600" dirty="0">
              <a:solidFill>
                <a:srgbClr val="4C1130"/>
              </a:solidFill>
            </a:endParaRPr>
          </a:p>
        </p:txBody>
      </p:sp>
      <p:pic>
        <p:nvPicPr>
          <p:cNvPr id="4863" name="Google Shape;4863;p272"/>
          <p:cNvPicPr preferRelativeResize="0"/>
          <p:nvPr/>
        </p:nvPicPr>
        <p:blipFill>
          <a:blip r:embed="rId4">
            <a:alphaModFix/>
          </a:blip>
          <a:stretch>
            <a:fillRect/>
          </a:stretch>
        </p:blipFill>
        <p:spPr>
          <a:xfrm>
            <a:off x="2786596" y="1869575"/>
            <a:ext cx="3896825" cy="3197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7"/>
        <p:cNvGrpSpPr/>
        <p:nvPr/>
      </p:nvGrpSpPr>
      <p:grpSpPr>
        <a:xfrm>
          <a:off x="0" y="0"/>
          <a:ext cx="0" cy="0"/>
          <a:chOff x="0" y="0"/>
          <a:chExt cx="0" cy="0"/>
        </a:xfrm>
      </p:grpSpPr>
      <p:sp>
        <p:nvSpPr>
          <p:cNvPr id="4868" name="Google Shape;4868;p273"/>
          <p:cNvSpPr txBox="1">
            <a:spLocks noGrp="1"/>
          </p:cNvSpPr>
          <p:nvPr>
            <p:ph type="title"/>
          </p:nvPr>
        </p:nvSpPr>
        <p:spPr>
          <a:xfrm>
            <a:off x="1120024" y="130975"/>
            <a:ext cx="7559952" cy="974494"/>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pt-PT" sz="1800" dirty="0"/>
              <a:t>Collaborative brainstorming </a:t>
            </a:r>
            <a:r>
              <a:rPr lang="pt-PT" sz="1800" dirty="0" smtClean="0"/>
              <a:t>on kindness </a:t>
            </a:r>
            <a:endParaRPr sz="1800" dirty="0"/>
          </a:p>
        </p:txBody>
      </p:sp>
      <p:sp>
        <p:nvSpPr>
          <p:cNvPr id="4869" name="Google Shape;4869;p273"/>
          <p:cNvSpPr txBox="1">
            <a:spLocks noGrp="1"/>
          </p:cNvSpPr>
          <p:nvPr>
            <p:ph type="body" idx="1"/>
          </p:nvPr>
        </p:nvSpPr>
        <p:spPr>
          <a:xfrm>
            <a:off x="640425" y="573207"/>
            <a:ext cx="7528674" cy="77109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pt-PT" dirty="0" smtClean="0">
                <a:solidFill>
                  <a:srgbClr val="4C1130"/>
                </a:solidFill>
              </a:rPr>
              <a:t>As part of the eTwinning project </a:t>
            </a:r>
            <a:r>
              <a:rPr lang="ro-RO" dirty="0" smtClean="0">
                <a:solidFill>
                  <a:srgbClr val="4C1130"/>
                </a:solidFill>
              </a:rPr>
              <a:t>in which we </a:t>
            </a:r>
            <a:r>
              <a:rPr lang="en-US" dirty="0" smtClean="0">
                <a:solidFill>
                  <a:srgbClr val="4C1130"/>
                </a:solidFill>
              </a:rPr>
              <a:t>were</a:t>
            </a:r>
            <a:r>
              <a:rPr lang="ro-RO" dirty="0" smtClean="0">
                <a:solidFill>
                  <a:srgbClr val="4C1130"/>
                </a:solidFill>
              </a:rPr>
              <a:t> </a:t>
            </a:r>
            <a:r>
              <a:rPr lang="ro-RO" dirty="0" smtClean="0">
                <a:solidFill>
                  <a:srgbClr val="4C1130"/>
                </a:solidFill>
              </a:rPr>
              <a:t>involved during this school year (”</a:t>
            </a:r>
            <a:r>
              <a:rPr lang="pt-PT" dirty="0" smtClean="0">
                <a:solidFill>
                  <a:srgbClr val="4C1130"/>
                </a:solidFill>
              </a:rPr>
              <a:t>TEENS IN ACTION SPREADING KINDNESS</a:t>
            </a:r>
            <a:r>
              <a:rPr lang="ro-RO" dirty="0">
                <a:solidFill>
                  <a:srgbClr val="4C1130"/>
                </a:solidFill>
              </a:rPr>
              <a:t>”</a:t>
            </a:r>
            <a:r>
              <a:rPr lang="ro-RO" dirty="0" smtClean="0">
                <a:solidFill>
                  <a:srgbClr val="4C1130"/>
                </a:solidFill>
              </a:rPr>
              <a:t>)</a:t>
            </a:r>
            <a:r>
              <a:rPr lang="pt-PT" dirty="0" smtClean="0">
                <a:solidFill>
                  <a:srgbClr val="4C1130"/>
                </a:solidFill>
              </a:rPr>
              <a:t>, we </a:t>
            </a:r>
            <a:r>
              <a:rPr lang="pt-PT" dirty="0">
                <a:solidFill>
                  <a:srgbClr val="4C1130"/>
                </a:solidFill>
              </a:rPr>
              <a:t>discussed </a:t>
            </a:r>
            <a:r>
              <a:rPr lang="pt-PT" dirty="0" smtClean="0">
                <a:solidFill>
                  <a:srgbClr val="4C1130"/>
                </a:solidFill>
              </a:rPr>
              <a:t>in class </a:t>
            </a:r>
            <a:r>
              <a:rPr lang="pt-PT" dirty="0">
                <a:solidFill>
                  <a:srgbClr val="4C1130"/>
                </a:solidFill>
              </a:rPr>
              <a:t>about </a:t>
            </a:r>
            <a:r>
              <a:rPr lang="pt-PT" dirty="0" smtClean="0">
                <a:solidFill>
                  <a:srgbClr val="4C1130"/>
                </a:solidFill>
              </a:rPr>
              <a:t>kindness </a:t>
            </a:r>
            <a:r>
              <a:rPr lang="pt-PT" dirty="0">
                <a:solidFill>
                  <a:srgbClr val="4C1130"/>
                </a:solidFill>
              </a:rPr>
              <a:t>and compassion and registered  the </a:t>
            </a:r>
            <a:r>
              <a:rPr lang="pt-PT" dirty="0" smtClean="0">
                <a:solidFill>
                  <a:srgbClr val="4C1130"/>
                </a:solidFill>
              </a:rPr>
              <a:t>conclusion</a:t>
            </a:r>
            <a:r>
              <a:rPr lang="ro-RO" dirty="0" smtClean="0">
                <a:solidFill>
                  <a:srgbClr val="4C1130"/>
                </a:solidFill>
              </a:rPr>
              <a:t>s</a:t>
            </a:r>
            <a:r>
              <a:rPr lang="pt-PT" dirty="0" smtClean="0">
                <a:solidFill>
                  <a:srgbClr val="4C1130"/>
                </a:solidFill>
              </a:rPr>
              <a:t> </a:t>
            </a:r>
            <a:r>
              <a:rPr lang="pt-PT" dirty="0">
                <a:solidFill>
                  <a:srgbClr val="4C1130"/>
                </a:solidFill>
              </a:rPr>
              <a:t>of the discussion </a:t>
            </a:r>
            <a:r>
              <a:rPr lang="pt-PT" dirty="0" smtClean="0">
                <a:solidFill>
                  <a:srgbClr val="4C1130"/>
                </a:solidFill>
              </a:rPr>
              <a:t>on this IdeaBoardz.</a:t>
            </a: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p:txBody>
      </p:sp>
      <p:pic>
        <p:nvPicPr>
          <p:cNvPr id="4870" name="Google Shape;4870;p273"/>
          <p:cNvPicPr preferRelativeResize="0"/>
          <p:nvPr/>
        </p:nvPicPr>
        <p:blipFill rotWithShape="1">
          <a:blip r:embed="rId3">
            <a:alphaModFix/>
          </a:blip>
          <a:srcRect r="5150"/>
          <a:stretch/>
        </p:blipFill>
        <p:spPr>
          <a:xfrm>
            <a:off x="640425" y="1422025"/>
            <a:ext cx="7528674" cy="3519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4"/>
        <p:cNvGrpSpPr/>
        <p:nvPr/>
      </p:nvGrpSpPr>
      <p:grpSpPr>
        <a:xfrm>
          <a:off x="0" y="0"/>
          <a:ext cx="0" cy="0"/>
          <a:chOff x="0" y="0"/>
          <a:chExt cx="0" cy="0"/>
        </a:xfrm>
      </p:grpSpPr>
      <p:sp>
        <p:nvSpPr>
          <p:cNvPr id="4875" name="Google Shape;4875;p274"/>
          <p:cNvSpPr txBox="1">
            <a:spLocks noGrp="1"/>
          </p:cNvSpPr>
          <p:nvPr>
            <p:ph type="title"/>
          </p:nvPr>
        </p:nvSpPr>
        <p:spPr>
          <a:xfrm>
            <a:off x="2804615" y="176350"/>
            <a:ext cx="3489472" cy="5727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ro-RO" sz="3000" dirty="0" smtClean="0"/>
              <a:t/>
            </a:r>
            <a:br>
              <a:rPr lang="ro-RO" sz="3000" dirty="0" smtClean="0"/>
            </a:br>
            <a:r>
              <a:rPr lang="pt-PT" sz="3000" dirty="0" smtClean="0"/>
              <a:t>Writing </a:t>
            </a:r>
            <a:r>
              <a:rPr lang="pt-PT" sz="3000" dirty="0"/>
              <a:t>an </a:t>
            </a:r>
            <a:r>
              <a:rPr lang="pt-PT" sz="3000" dirty="0" smtClean="0"/>
              <a:t>essay</a:t>
            </a:r>
            <a:br>
              <a:rPr lang="pt-PT" sz="3000" dirty="0" smtClean="0"/>
            </a:br>
            <a:r>
              <a:rPr lang="pt-PT" sz="3000" dirty="0" smtClean="0"/>
              <a:t> </a:t>
            </a:r>
            <a:endParaRPr sz="3000" dirty="0"/>
          </a:p>
        </p:txBody>
      </p:sp>
      <p:sp>
        <p:nvSpPr>
          <p:cNvPr id="4876" name="Google Shape;4876;p274"/>
          <p:cNvSpPr txBox="1">
            <a:spLocks noGrp="1"/>
          </p:cNvSpPr>
          <p:nvPr>
            <p:ph type="body" idx="1"/>
          </p:nvPr>
        </p:nvSpPr>
        <p:spPr>
          <a:xfrm>
            <a:off x="586100" y="740700"/>
            <a:ext cx="8233500" cy="3313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ro-RO" sz="1600" dirty="0" smtClean="0">
              <a:solidFill>
                <a:srgbClr val="4C1130"/>
              </a:solidFill>
            </a:endParaRPr>
          </a:p>
          <a:p>
            <a:pPr marL="0" lvl="0" indent="0" algn="just" rtl="0">
              <a:spcBef>
                <a:spcPts val="0"/>
              </a:spcBef>
              <a:spcAft>
                <a:spcPts val="0"/>
              </a:spcAft>
              <a:buNone/>
            </a:pPr>
            <a:endParaRPr lang="ro-RO" sz="1600" dirty="0" smtClean="0">
              <a:solidFill>
                <a:srgbClr val="4C1130"/>
              </a:solidFill>
            </a:endParaRPr>
          </a:p>
          <a:p>
            <a:pPr marL="0" lvl="0" indent="0" algn="just" rtl="0">
              <a:spcBef>
                <a:spcPts val="0"/>
              </a:spcBef>
              <a:spcAft>
                <a:spcPts val="0"/>
              </a:spcAft>
              <a:buNone/>
            </a:pPr>
            <a:endParaRPr lang="pt-PT" sz="1600" dirty="0" smtClean="0">
              <a:solidFill>
                <a:srgbClr val="4C1130"/>
              </a:solidFill>
            </a:endParaRPr>
          </a:p>
          <a:p>
            <a:pPr marL="0" lvl="0" indent="0" algn="just" rtl="0">
              <a:spcBef>
                <a:spcPts val="0"/>
              </a:spcBef>
              <a:spcAft>
                <a:spcPts val="0"/>
              </a:spcAft>
              <a:buNone/>
            </a:pPr>
            <a:r>
              <a:rPr lang="pt-PT" sz="1600" dirty="0" smtClean="0">
                <a:solidFill>
                  <a:srgbClr val="4C1130"/>
                </a:solidFill>
              </a:rPr>
              <a:t> We wrote a paragraph </a:t>
            </a:r>
            <a:r>
              <a:rPr lang="pt-PT" sz="1600" dirty="0">
                <a:solidFill>
                  <a:srgbClr val="4C1130"/>
                </a:solidFill>
              </a:rPr>
              <a:t>based on the following </a:t>
            </a:r>
            <a:r>
              <a:rPr lang="pt-PT" sz="1600" dirty="0" smtClean="0">
                <a:solidFill>
                  <a:srgbClr val="4C1130"/>
                </a:solidFill>
              </a:rPr>
              <a:t>quote: </a:t>
            </a: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r>
              <a:rPr lang="pt-PT" sz="1600" b="1" dirty="0">
                <a:solidFill>
                  <a:srgbClr val="4C1130"/>
                </a:solidFill>
              </a:rPr>
              <a:t>“If you want others to be happy, </a:t>
            </a:r>
            <a:r>
              <a:rPr lang="pt-PT" sz="1600" b="1" dirty="0" smtClean="0">
                <a:solidFill>
                  <a:srgbClr val="4C1130"/>
                </a:solidFill>
              </a:rPr>
              <a:t>practi</a:t>
            </a:r>
            <a:r>
              <a:rPr lang="ro-RO" sz="1600" b="1" dirty="0">
                <a:solidFill>
                  <a:srgbClr val="4C1130"/>
                </a:solidFill>
              </a:rPr>
              <a:t>s</a:t>
            </a:r>
            <a:r>
              <a:rPr lang="pt-PT" sz="1600" b="1" dirty="0" smtClean="0">
                <a:solidFill>
                  <a:srgbClr val="4C1130"/>
                </a:solidFill>
              </a:rPr>
              <a:t>e </a:t>
            </a:r>
            <a:r>
              <a:rPr lang="pt-PT" sz="1600" b="1" dirty="0">
                <a:solidFill>
                  <a:srgbClr val="4C1130"/>
                </a:solidFill>
              </a:rPr>
              <a:t>compassion. If you want to be happy, </a:t>
            </a:r>
            <a:r>
              <a:rPr lang="pt-PT" sz="1600" b="1" dirty="0" smtClean="0">
                <a:solidFill>
                  <a:srgbClr val="4C1130"/>
                </a:solidFill>
              </a:rPr>
              <a:t>practi</a:t>
            </a:r>
            <a:r>
              <a:rPr lang="ro-RO" sz="1600" b="1" dirty="0" smtClean="0">
                <a:solidFill>
                  <a:srgbClr val="4C1130"/>
                </a:solidFill>
              </a:rPr>
              <a:t>s</a:t>
            </a:r>
            <a:r>
              <a:rPr lang="pt-PT" sz="1600" b="1" dirty="0" smtClean="0">
                <a:solidFill>
                  <a:srgbClr val="4C1130"/>
                </a:solidFill>
              </a:rPr>
              <a:t>e compassion</a:t>
            </a:r>
            <a:r>
              <a:rPr lang="pt-PT" sz="1600" b="1" dirty="0">
                <a:solidFill>
                  <a:srgbClr val="4C1130"/>
                </a:solidFill>
              </a:rPr>
              <a:t>.” </a:t>
            </a:r>
            <a:r>
              <a:rPr lang="ro-RO" sz="1400" b="1" i="1" dirty="0">
                <a:solidFill>
                  <a:srgbClr val="4C1130"/>
                </a:solidFill>
              </a:rPr>
              <a:t>(</a:t>
            </a:r>
            <a:r>
              <a:rPr lang="pt-PT" sz="1400" b="1" i="1" dirty="0" smtClean="0">
                <a:solidFill>
                  <a:srgbClr val="4C1130"/>
                </a:solidFill>
              </a:rPr>
              <a:t>Dalai </a:t>
            </a:r>
            <a:r>
              <a:rPr lang="pt-PT" sz="1400" b="1" i="1" dirty="0">
                <a:solidFill>
                  <a:srgbClr val="4C1130"/>
                </a:solidFill>
              </a:rPr>
              <a:t>Lama XIV, The Art of </a:t>
            </a:r>
            <a:r>
              <a:rPr lang="pt-PT" sz="1400" b="1" i="1" dirty="0" smtClean="0">
                <a:solidFill>
                  <a:srgbClr val="4C1130"/>
                </a:solidFill>
              </a:rPr>
              <a:t>Happiness</a:t>
            </a:r>
            <a:r>
              <a:rPr lang="ro-RO" sz="1400" b="1" i="1" dirty="0" smtClean="0">
                <a:solidFill>
                  <a:srgbClr val="4C1130"/>
                </a:solidFill>
              </a:rPr>
              <a:t>).</a:t>
            </a:r>
            <a:endParaRPr lang="pt-PT" sz="1400" b="1" i="1" dirty="0" smtClean="0">
              <a:solidFill>
                <a:srgbClr val="4C1130"/>
              </a:solidFill>
            </a:endParaRPr>
          </a:p>
          <a:p>
            <a:pPr marL="0" lvl="0" indent="0" algn="just" rtl="0">
              <a:spcBef>
                <a:spcPts val="0"/>
              </a:spcBef>
              <a:spcAft>
                <a:spcPts val="0"/>
              </a:spcAft>
              <a:buNone/>
            </a:pPr>
            <a:endParaRPr lang="pt-PT" sz="1600" b="1" dirty="0">
              <a:solidFill>
                <a:srgbClr val="4C1130"/>
              </a:solidFill>
            </a:endParaRPr>
          </a:p>
          <a:p>
            <a:pPr marL="0" lvl="0" indent="0" algn="just" rtl="0">
              <a:spcBef>
                <a:spcPts val="0"/>
              </a:spcBef>
              <a:spcAft>
                <a:spcPts val="0"/>
              </a:spcAft>
              <a:buNone/>
            </a:pPr>
            <a:endParaRPr sz="1600" b="1" dirty="0">
              <a:solidFill>
                <a:srgbClr val="4C1130"/>
              </a:solidFill>
            </a:endParaRPr>
          </a:p>
        </p:txBody>
      </p:sp>
      <p:pic>
        <p:nvPicPr>
          <p:cNvPr id="2052" name="Picture 4" descr="C:\Users\ACER\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652" y="2997247"/>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90"/>
        <p:cNvGrpSpPr/>
        <p:nvPr/>
      </p:nvGrpSpPr>
      <p:grpSpPr>
        <a:xfrm>
          <a:off x="0" y="0"/>
          <a:ext cx="0" cy="0"/>
          <a:chOff x="0" y="0"/>
          <a:chExt cx="0" cy="0"/>
        </a:xfrm>
      </p:grpSpPr>
      <p:sp>
        <p:nvSpPr>
          <p:cNvPr id="4891" name="Google Shape;4891;p276"/>
          <p:cNvSpPr txBox="1">
            <a:spLocks noGrp="1"/>
          </p:cNvSpPr>
          <p:nvPr>
            <p:ph type="title"/>
          </p:nvPr>
        </p:nvSpPr>
        <p:spPr>
          <a:xfrm>
            <a:off x="2057400" y="130975"/>
            <a:ext cx="46575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o-RO" sz="3100" dirty="0" smtClean="0"/>
              <a:t>       </a:t>
            </a:r>
            <a:r>
              <a:rPr lang="pt-PT" sz="3100" dirty="0" smtClean="0"/>
              <a:t>Kindness </a:t>
            </a:r>
            <a:r>
              <a:rPr lang="pt-PT" sz="3100" dirty="0"/>
              <a:t>Jar </a:t>
            </a:r>
            <a:endParaRPr sz="3100" dirty="0"/>
          </a:p>
        </p:txBody>
      </p:sp>
      <p:sp>
        <p:nvSpPr>
          <p:cNvPr id="4892" name="Google Shape;4892;p276"/>
          <p:cNvSpPr txBox="1">
            <a:spLocks noGrp="1"/>
          </p:cNvSpPr>
          <p:nvPr>
            <p:ph type="body" idx="1"/>
          </p:nvPr>
        </p:nvSpPr>
        <p:spPr>
          <a:xfrm>
            <a:off x="921224" y="641446"/>
            <a:ext cx="7772400" cy="158235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sz="1600" dirty="0" smtClean="0">
                <a:solidFill>
                  <a:srgbClr val="4C1130"/>
                </a:solidFill>
              </a:rPr>
              <a:t>We</a:t>
            </a:r>
            <a:r>
              <a:rPr lang="pt-PT" sz="1600" dirty="0" smtClean="0">
                <a:solidFill>
                  <a:srgbClr val="4C1130"/>
                </a:solidFill>
              </a:rPr>
              <a:t> </a:t>
            </a:r>
            <a:r>
              <a:rPr lang="pt-PT" sz="1600" dirty="0" smtClean="0">
                <a:solidFill>
                  <a:srgbClr val="4C1130"/>
                </a:solidFill>
              </a:rPr>
              <a:t>picked up</a:t>
            </a:r>
            <a:r>
              <a:rPr lang="pt-PT" sz="1600" dirty="0" smtClean="0">
                <a:solidFill>
                  <a:srgbClr val="4C1130"/>
                </a:solidFill>
              </a:rPr>
              <a:t> </a:t>
            </a:r>
            <a:r>
              <a:rPr lang="pt-PT" sz="1600" dirty="0" smtClean="0">
                <a:solidFill>
                  <a:srgbClr val="4C1130"/>
                </a:solidFill>
              </a:rPr>
              <a:t>W</a:t>
            </a:r>
            <a:r>
              <a:rPr lang="ro-RO" sz="1600" dirty="0" smtClean="0">
                <a:solidFill>
                  <a:srgbClr val="4C1130"/>
                </a:solidFill>
              </a:rPr>
              <a:t>orld </a:t>
            </a:r>
            <a:r>
              <a:rPr lang="pt-PT" sz="1600" dirty="0" smtClean="0">
                <a:solidFill>
                  <a:srgbClr val="4C1130"/>
                </a:solidFill>
              </a:rPr>
              <a:t>K</a:t>
            </a:r>
            <a:r>
              <a:rPr lang="ro-RO" sz="1600" dirty="0" smtClean="0">
                <a:solidFill>
                  <a:srgbClr val="4C1130"/>
                </a:solidFill>
              </a:rPr>
              <a:t>indness </a:t>
            </a:r>
            <a:r>
              <a:rPr lang="pt-PT" sz="1600" dirty="0" smtClean="0">
                <a:solidFill>
                  <a:srgbClr val="4C1130"/>
                </a:solidFill>
              </a:rPr>
              <a:t>D</a:t>
            </a:r>
            <a:r>
              <a:rPr lang="ro-RO" sz="1600" dirty="0" smtClean="0">
                <a:solidFill>
                  <a:srgbClr val="4C1130"/>
                </a:solidFill>
              </a:rPr>
              <a:t>ay</a:t>
            </a:r>
            <a:r>
              <a:rPr lang="pt-PT" sz="1600" dirty="0" smtClean="0">
                <a:solidFill>
                  <a:srgbClr val="4C1130"/>
                </a:solidFill>
              </a:rPr>
              <a:t> </a:t>
            </a:r>
            <a:r>
              <a:rPr lang="pt-PT" sz="1600" dirty="0">
                <a:solidFill>
                  <a:srgbClr val="4C1130"/>
                </a:solidFill>
              </a:rPr>
              <a:t>challenges from the Kindness Jar (small acts of kindness written on pieces of paper) and </a:t>
            </a:r>
            <a:r>
              <a:rPr lang="ro-RO" sz="1600" dirty="0" smtClean="0">
                <a:solidFill>
                  <a:srgbClr val="4C1130"/>
                </a:solidFill>
              </a:rPr>
              <a:t>did the task during the week</a:t>
            </a:r>
            <a:r>
              <a:rPr lang="pt-PT" sz="1600" dirty="0" smtClean="0">
                <a:solidFill>
                  <a:srgbClr val="4C1130"/>
                </a:solidFill>
              </a:rPr>
              <a:t>s </a:t>
            </a:r>
            <a:r>
              <a:rPr lang="pt-PT" sz="1600" dirty="0">
                <a:solidFill>
                  <a:srgbClr val="4C1130"/>
                </a:solidFill>
              </a:rPr>
              <a:t>of WKD and Thanksgiving.</a:t>
            </a:r>
            <a:endParaRPr sz="1600" dirty="0">
              <a:solidFill>
                <a:srgbClr val="4C1130"/>
              </a:solidFill>
            </a:endParaRPr>
          </a:p>
          <a:p>
            <a:pPr marL="0" lvl="0" indent="0" algn="just">
              <a:buNone/>
            </a:pPr>
            <a:r>
              <a:rPr lang="pt-PT" sz="1600" dirty="0" smtClean="0">
                <a:solidFill>
                  <a:srgbClr val="4C1130"/>
                </a:solidFill>
              </a:rPr>
              <a:t>T</a:t>
            </a:r>
            <a:r>
              <a:rPr lang="ro-RO" sz="1600" dirty="0" smtClean="0">
                <a:solidFill>
                  <a:srgbClr val="4C1130"/>
                </a:solidFill>
              </a:rPr>
              <a:t>ogether with our friends from the eTwinning project, we</a:t>
            </a:r>
            <a:r>
              <a:rPr lang="pt-PT" sz="1600" dirty="0" smtClean="0">
                <a:solidFill>
                  <a:srgbClr val="4C1130"/>
                </a:solidFill>
              </a:rPr>
              <a:t> </a:t>
            </a:r>
            <a:r>
              <a:rPr lang="pt-PT" sz="1600" dirty="0">
                <a:solidFill>
                  <a:srgbClr val="4C1130"/>
                </a:solidFill>
              </a:rPr>
              <a:t>shared </a:t>
            </a:r>
            <a:r>
              <a:rPr lang="pt-PT" sz="1600" dirty="0">
                <a:solidFill>
                  <a:srgbClr val="4C1130"/>
                </a:solidFill>
              </a:rPr>
              <a:t>a photo or video and a description o</a:t>
            </a:r>
            <a:r>
              <a:rPr lang="pt-PT" sz="1600" dirty="0" smtClean="0">
                <a:solidFill>
                  <a:srgbClr val="4C1130"/>
                </a:solidFill>
              </a:rPr>
              <a:t>f our acts of kindness on this </a:t>
            </a:r>
            <a:r>
              <a:rPr lang="pt-PT" sz="1600" dirty="0" smtClean="0">
                <a:solidFill>
                  <a:srgbClr val="4C1130"/>
                </a:solidFill>
              </a:rPr>
              <a:t>collaborative Padlet. </a:t>
            </a:r>
            <a:r>
              <a:rPr lang="pt-PT" sz="1600" dirty="0">
                <a:solidFill>
                  <a:srgbClr val="4C1130"/>
                </a:solidFill>
                <a:hlinkClick r:id="rId3"/>
              </a:rPr>
              <a:t>https://</a:t>
            </a:r>
            <a:r>
              <a:rPr lang="pt-PT" sz="1600" dirty="0" smtClean="0">
                <a:solidFill>
                  <a:srgbClr val="4C1130"/>
                </a:solidFill>
                <a:hlinkClick r:id="rId3"/>
              </a:rPr>
              <a:t>padlet.com/munteanusilvia2000/kindness-jar-3ftvtwrnd3lmab9f</a:t>
            </a:r>
            <a:r>
              <a:rPr lang="pt-PT" sz="1600" dirty="0" smtClean="0">
                <a:solidFill>
                  <a:srgbClr val="4C1130"/>
                </a:solidFill>
              </a:rPr>
              <a:t> </a:t>
            </a:r>
            <a:endParaRPr sz="1600" dirty="0">
              <a:solidFill>
                <a:srgbClr val="4C1130"/>
              </a:solidFill>
            </a:endParaRPr>
          </a:p>
        </p:txBody>
      </p:sp>
      <p:pic>
        <p:nvPicPr>
          <p:cNvPr id="4893" name="Google Shape;4893;p276"/>
          <p:cNvPicPr preferRelativeResize="0"/>
          <p:nvPr/>
        </p:nvPicPr>
        <p:blipFill>
          <a:blip r:embed="rId4">
            <a:alphaModFix/>
          </a:blip>
          <a:stretch>
            <a:fillRect/>
          </a:stretch>
        </p:blipFill>
        <p:spPr>
          <a:xfrm>
            <a:off x="684700" y="2223800"/>
            <a:ext cx="7911301" cy="291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0"/>
        <p:cNvGrpSpPr/>
        <p:nvPr/>
      </p:nvGrpSpPr>
      <p:grpSpPr>
        <a:xfrm>
          <a:off x="0" y="0"/>
          <a:ext cx="0" cy="0"/>
          <a:chOff x="0" y="0"/>
          <a:chExt cx="0" cy="0"/>
        </a:xfrm>
      </p:grpSpPr>
      <p:sp>
        <p:nvSpPr>
          <p:cNvPr id="4941" name="Google Shape;4941;p279"/>
          <p:cNvSpPr txBox="1">
            <a:spLocks noGrp="1"/>
          </p:cNvSpPr>
          <p:nvPr>
            <p:ph type="title"/>
          </p:nvPr>
        </p:nvSpPr>
        <p:spPr>
          <a:xfrm>
            <a:off x="2057399" y="130975"/>
            <a:ext cx="6110785"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o-RO" sz="3100" dirty="0" smtClean="0"/>
              <a:t>   </a:t>
            </a:r>
            <a:r>
              <a:rPr lang="en-US" sz="3100" dirty="0" smtClean="0"/>
              <a:t>Kindness Cat</a:t>
            </a:r>
            <a:r>
              <a:rPr lang="ro-RO" sz="3100" dirty="0" smtClean="0"/>
              <a:t>c</a:t>
            </a:r>
            <a:r>
              <a:rPr lang="en-US" sz="3100" dirty="0" smtClean="0"/>
              <a:t>her</a:t>
            </a:r>
            <a:r>
              <a:rPr lang="ro-RO" sz="3100" dirty="0" smtClean="0"/>
              <a:t>s</a:t>
            </a:r>
            <a:endParaRPr sz="3100" dirty="0"/>
          </a:p>
        </p:txBody>
      </p:sp>
      <p:sp>
        <p:nvSpPr>
          <p:cNvPr id="4942" name="Google Shape;4942;p279"/>
          <p:cNvSpPr txBox="1">
            <a:spLocks noGrp="1"/>
          </p:cNvSpPr>
          <p:nvPr>
            <p:ph type="body" idx="1"/>
          </p:nvPr>
        </p:nvSpPr>
        <p:spPr>
          <a:xfrm>
            <a:off x="590000" y="816900"/>
            <a:ext cx="7972500" cy="129167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t-PT" sz="1600" dirty="0" smtClean="0">
                <a:solidFill>
                  <a:srgbClr val="4C1130"/>
                </a:solidFill>
              </a:rPr>
              <a:t>Between </a:t>
            </a:r>
            <a:r>
              <a:rPr lang="pt-PT" sz="1600" dirty="0">
                <a:solidFill>
                  <a:srgbClr val="4C1130"/>
                </a:solidFill>
              </a:rPr>
              <a:t>WKD (November 13) and Thanksgiving Day (November 24</a:t>
            </a:r>
            <a:r>
              <a:rPr lang="pt-PT" sz="1600" dirty="0" smtClean="0">
                <a:solidFill>
                  <a:srgbClr val="4C1130"/>
                </a:solidFill>
              </a:rPr>
              <a:t>) we wrote </a:t>
            </a:r>
            <a:r>
              <a:rPr lang="pt-PT" sz="1600" i="1" dirty="0">
                <a:solidFill>
                  <a:srgbClr val="4C1130"/>
                </a:solidFill>
              </a:rPr>
              <a:t>Post its </a:t>
            </a:r>
            <a:r>
              <a:rPr lang="pt-PT" sz="1600" dirty="0">
                <a:solidFill>
                  <a:srgbClr val="4C1130"/>
                </a:solidFill>
              </a:rPr>
              <a:t>and </a:t>
            </a:r>
            <a:r>
              <a:rPr lang="pt-PT" sz="1600" dirty="0" smtClean="0">
                <a:solidFill>
                  <a:srgbClr val="4C1130"/>
                </a:solidFill>
              </a:rPr>
              <a:t>left </a:t>
            </a:r>
            <a:r>
              <a:rPr lang="pt-PT" sz="1600" dirty="0">
                <a:solidFill>
                  <a:srgbClr val="4C1130"/>
                </a:solidFill>
              </a:rPr>
              <a:t>them on the class wall everytime </a:t>
            </a:r>
            <a:r>
              <a:rPr lang="pt-PT" sz="1600" dirty="0" smtClean="0">
                <a:solidFill>
                  <a:srgbClr val="4C1130"/>
                </a:solidFill>
              </a:rPr>
              <a:t>we did </a:t>
            </a:r>
            <a:r>
              <a:rPr lang="pt-PT" sz="1600" dirty="0">
                <a:solidFill>
                  <a:srgbClr val="4C1130"/>
                </a:solidFill>
              </a:rPr>
              <a:t>or </a:t>
            </a:r>
            <a:r>
              <a:rPr lang="pt-PT" sz="1600" dirty="0" smtClean="0">
                <a:solidFill>
                  <a:srgbClr val="4C1130"/>
                </a:solidFill>
              </a:rPr>
              <a:t>received </a:t>
            </a:r>
            <a:r>
              <a:rPr lang="pt-PT" sz="1600" dirty="0">
                <a:solidFill>
                  <a:srgbClr val="4C1130"/>
                </a:solidFill>
              </a:rPr>
              <a:t>an act of kindness. </a:t>
            </a: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a:buNone/>
            </a:pPr>
            <a:r>
              <a:rPr lang="en-US" sz="1600" dirty="0">
                <a:solidFill>
                  <a:srgbClr val="4C1130"/>
                </a:solidFill>
              </a:rPr>
              <a:t>As a reward, all the students were awarded </a:t>
            </a:r>
            <a:r>
              <a:rPr lang="en-US" sz="1600" dirty="0" smtClean="0">
                <a:solidFill>
                  <a:srgbClr val="4C1130"/>
                </a:solidFill>
              </a:rPr>
              <a:t>a</a:t>
            </a:r>
            <a:r>
              <a:rPr lang="ro-RO" sz="1600" dirty="0" smtClean="0">
                <a:solidFill>
                  <a:srgbClr val="4C1130"/>
                </a:solidFill>
              </a:rPr>
              <a:t> </a:t>
            </a:r>
            <a:r>
              <a:rPr lang="en-US" sz="1600" i="1" dirty="0" smtClean="0">
                <a:solidFill>
                  <a:srgbClr val="4C1130"/>
                </a:solidFill>
              </a:rPr>
              <a:t>Certificate </a:t>
            </a:r>
            <a:r>
              <a:rPr lang="en-US" sz="1600" i="1" dirty="0">
                <a:solidFill>
                  <a:srgbClr val="4C1130"/>
                </a:solidFill>
              </a:rPr>
              <a:t>of Kindness</a:t>
            </a:r>
            <a:r>
              <a:rPr lang="en-US" sz="1600" dirty="0">
                <a:solidFill>
                  <a:srgbClr val="4C1130"/>
                </a:solidFill>
              </a:rPr>
              <a:t>.</a:t>
            </a: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a:p>
            <a:pPr marL="0" lvl="0" indent="0" algn="just" rtl="0">
              <a:spcBef>
                <a:spcPts val="0"/>
              </a:spcBef>
              <a:spcAft>
                <a:spcPts val="0"/>
              </a:spcAft>
              <a:buNone/>
            </a:pPr>
            <a:endParaRPr sz="1600" dirty="0">
              <a:solidFill>
                <a:srgbClr val="4C1130"/>
              </a:solidFill>
            </a:endParaRPr>
          </a:p>
        </p:txBody>
      </p:sp>
      <p:pic>
        <p:nvPicPr>
          <p:cNvPr id="4943" name="Google Shape;4943;p279"/>
          <p:cNvPicPr preferRelativeResize="0"/>
          <p:nvPr/>
        </p:nvPicPr>
        <p:blipFill>
          <a:blip r:embed="rId3">
            <a:alphaModFix/>
          </a:blip>
          <a:stretch>
            <a:fillRect/>
          </a:stretch>
        </p:blipFill>
        <p:spPr>
          <a:xfrm>
            <a:off x="1701650" y="2730198"/>
            <a:ext cx="2355999" cy="1767675"/>
          </a:xfrm>
          <a:prstGeom prst="rect">
            <a:avLst/>
          </a:prstGeom>
          <a:noFill/>
          <a:ln>
            <a:noFill/>
          </a:ln>
        </p:spPr>
      </p:pic>
      <p:pic>
        <p:nvPicPr>
          <p:cNvPr id="4944" name="Google Shape;4944;p279"/>
          <p:cNvPicPr preferRelativeResize="0"/>
          <p:nvPr/>
        </p:nvPicPr>
        <p:blipFill>
          <a:blip r:embed="rId4">
            <a:alphaModFix/>
          </a:blip>
          <a:stretch>
            <a:fillRect/>
          </a:stretch>
        </p:blipFill>
        <p:spPr>
          <a:xfrm rot="1110502">
            <a:off x="4126884" y="2285107"/>
            <a:ext cx="2348301" cy="1502487"/>
          </a:xfrm>
          <a:prstGeom prst="rect">
            <a:avLst/>
          </a:prstGeom>
          <a:noFill/>
          <a:ln>
            <a:noFill/>
          </a:ln>
        </p:spPr>
      </p:pic>
      <p:pic>
        <p:nvPicPr>
          <p:cNvPr id="4945" name="Google Shape;4945;p279"/>
          <p:cNvPicPr preferRelativeResize="0"/>
          <p:nvPr/>
        </p:nvPicPr>
        <p:blipFill>
          <a:blip r:embed="rId5">
            <a:alphaModFix/>
          </a:blip>
          <a:stretch>
            <a:fillRect/>
          </a:stretch>
        </p:blipFill>
        <p:spPr>
          <a:xfrm rot="995394">
            <a:off x="175479" y="1998461"/>
            <a:ext cx="1606953" cy="1463475"/>
          </a:xfrm>
          <a:prstGeom prst="rect">
            <a:avLst/>
          </a:prstGeom>
          <a:noFill/>
          <a:ln>
            <a:noFill/>
          </a:ln>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7907" y="2828587"/>
            <a:ext cx="2560637"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wareness Day Against Violence to Women by Slidesgo">
  <a:themeElements>
    <a:clrScheme name="Simple Light">
      <a:dk1>
        <a:srgbClr val="20124D"/>
      </a:dk1>
      <a:lt1>
        <a:srgbClr val="B4A7D6"/>
      </a:lt1>
      <a:dk2>
        <a:srgbClr val="DA4360"/>
      </a:dk2>
      <a:lt2>
        <a:srgbClr val="7A0068"/>
      </a:lt2>
      <a:accent1>
        <a:srgbClr val="3A8274"/>
      </a:accent1>
      <a:accent2>
        <a:srgbClr val="F0D598"/>
      </a:accent2>
      <a:accent3>
        <a:srgbClr val="EB9752"/>
      </a:accent3>
      <a:accent4>
        <a:srgbClr val="F397B4"/>
      </a:accent4>
      <a:accent5>
        <a:srgbClr val="6A63BA"/>
      </a:accent5>
      <a:accent6>
        <a:srgbClr val="FFFFF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wareness Day Against Violence to Women by Slidesgo">
  <a:themeElements>
    <a:clrScheme name="Simple Light">
      <a:dk1>
        <a:srgbClr val="20124D"/>
      </a:dk1>
      <a:lt1>
        <a:srgbClr val="B4A7D6"/>
      </a:lt1>
      <a:dk2>
        <a:srgbClr val="DA4360"/>
      </a:dk2>
      <a:lt2>
        <a:srgbClr val="7A0068"/>
      </a:lt2>
      <a:accent1>
        <a:srgbClr val="3A8274"/>
      </a:accent1>
      <a:accent2>
        <a:srgbClr val="F0D598"/>
      </a:accent2>
      <a:accent3>
        <a:srgbClr val="EB9752"/>
      </a:accent3>
      <a:accent4>
        <a:srgbClr val="F397B4"/>
      </a:accent4>
      <a:accent5>
        <a:srgbClr val="6A63BA"/>
      </a:accent5>
      <a:accent6>
        <a:srgbClr val="FFFFF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wareness Day Against Violence to Women by Slidesgo">
  <a:themeElements>
    <a:clrScheme name="Simple Light">
      <a:dk1>
        <a:srgbClr val="20124D"/>
      </a:dk1>
      <a:lt1>
        <a:srgbClr val="B4A7D6"/>
      </a:lt1>
      <a:dk2>
        <a:srgbClr val="DA4360"/>
      </a:dk2>
      <a:lt2>
        <a:srgbClr val="7A0068"/>
      </a:lt2>
      <a:accent1>
        <a:srgbClr val="3A8274"/>
      </a:accent1>
      <a:accent2>
        <a:srgbClr val="F0D598"/>
      </a:accent2>
      <a:accent3>
        <a:srgbClr val="EB9752"/>
      </a:accent3>
      <a:accent4>
        <a:srgbClr val="F397B4"/>
      </a:accent4>
      <a:accent5>
        <a:srgbClr val="6A63BA"/>
      </a:accent5>
      <a:accent6>
        <a:srgbClr val="FFFFF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537</Words>
  <Application>Microsoft Office PowerPoint</Application>
  <PresentationFormat>On-screen Show (16:9)</PresentationFormat>
  <Paragraphs>47</Paragraphs>
  <Slides>14</Slides>
  <Notes>10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Simple Light</vt:lpstr>
      <vt:lpstr>Awareness Day Against Violence to Women by Slidesgo</vt:lpstr>
      <vt:lpstr>Awareness Day Against Violence to Women by Slidesgo</vt:lpstr>
      <vt:lpstr>Awareness Day Against Violence to Women by Slidesgo</vt:lpstr>
      <vt:lpstr>           KINDNESS IS MY SUPERPOWER    Profesor: Munteanu Silvia Colegiul Național Pedagogic „D.P. Perpessicius”, Brăila</vt:lpstr>
      <vt:lpstr>At a time of global uncertainty and societal fragmentation, there is a real and pressing need to grow empathy and compassion and to challenge an existing lack of concern for, or connection with the suffering of others and the degradation of the planet. In order to make a difference in this regard, me and my 7th graders took part in the eTwinning project `T.A.S.K - Teens in action spreading kindness`, with partners from Poland, Italy, Portugal, Turkey, Greece, Croatia, Finland and The Netherlands. In what follows, I want to share with you some activities which the students did throughout the project.</vt:lpstr>
      <vt:lpstr>PowerPoint Presentation</vt:lpstr>
      <vt:lpstr>https://view.genial.ly/5fa2ba00b734740d79506052/interactive-image-world-kindness-day</vt:lpstr>
      <vt:lpstr> Questionnaire on Compassion to Others</vt:lpstr>
      <vt:lpstr>Collaborative brainstorming on kindness </vt:lpstr>
      <vt:lpstr> Writing an essay  </vt:lpstr>
      <vt:lpstr>       Kindness Jar </vt:lpstr>
      <vt:lpstr>   Kindness Catchers</vt:lpstr>
      <vt:lpstr>A Week of Gratitude</vt:lpstr>
      <vt:lpstr>      Unsung Hero</vt:lpstr>
      <vt:lpstr>Self-Esteem boost quotes </vt:lpstr>
      <vt:lpstr>Writing a letter to the future self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Kindness  Boost Activities</dc:title>
  <cp:lastModifiedBy>ACER</cp:lastModifiedBy>
  <cp:revision>24</cp:revision>
  <dcterms:modified xsi:type="dcterms:W3CDTF">2024-06-27T05:34:33Z</dcterms:modified>
</cp:coreProperties>
</file>