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6"/>
  </p:notesMasterIdLst>
  <p:sldIdLst>
    <p:sldId id="289" r:id="rId2"/>
    <p:sldId id="294" r:id="rId3"/>
    <p:sldId id="297" r:id="rId4"/>
    <p:sldId id="296" r:id="rId5"/>
    <p:sldId id="295" r:id="rId6"/>
    <p:sldId id="298" r:id="rId7"/>
    <p:sldId id="303" r:id="rId8"/>
    <p:sldId id="301" r:id="rId9"/>
    <p:sldId id="304" r:id="rId10"/>
    <p:sldId id="290" r:id="rId11"/>
    <p:sldId id="260" r:id="rId12"/>
    <p:sldId id="291" r:id="rId13"/>
    <p:sldId id="292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71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3D3E66-C604-48D1-A468-35CCCD13514F}" type="doc">
      <dgm:prSet loTypeId="urn:microsoft.com/office/officeart/2011/layout/HexagonRadial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AA77354-E435-4E96-BA38-5BDF1C0DAB08}">
      <dgm:prSet phldrT="[Text]" custT="1"/>
      <dgm:spPr/>
      <dgm:t>
        <a:bodyPr/>
        <a:lstStyle/>
        <a:p>
          <a:r>
            <a:rPr lang="ro-RO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Atitudini privind educația globală</a:t>
          </a:r>
          <a:endParaRPr lang="en-US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A880B2-97CD-44B4-82F8-4D91C56201D6}" type="parTrans" cxnId="{039A422D-EC11-4292-A92B-A9FFD430D6ED}">
      <dgm:prSet/>
      <dgm:spPr/>
      <dgm:t>
        <a:bodyPr/>
        <a:lstStyle/>
        <a:p>
          <a:endParaRPr lang="en-US"/>
        </a:p>
      </dgm:t>
    </dgm:pt>
    <dgm:pt modelId="{BA1C94BB-C3A2-4AAA-9A13-BEC6B3082403}" type="sibTrans" cxnId="{039A422D-EC11-4292-A92B-A9FFD430D6ED}">
      <dgm:prSet/>
      <dgm:spPr/>
      <dgm:t>
        <a:bodyPr/>
        <a:lstStyle/>
        <a:p>
          <a:endParaRPr lang="en-US"/>
        </a:p>
      </dgm:t>
    </dgm:pt>
    <dgm:pt modelId="{92EF2DA1-6226-4A4C-8F22-98C6414656DF}">
      <dgm:prSet phldrT="[Text]" custT="1"/>
      <dgm:spPr/>
      <dgm:t>
        <a:bodyPr/>
        <a:lstStyle/>
        <a:p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respect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pentru</a:t>
          </a:r>
          <a:r>
            <a:rPr lang="ro-RO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ceilalţi</a:t>
          </a:r>
          <a:endParaRPr lang="en-US" sz="2400" dirty="0"/>
        </a:p>
      </dgm:t>
    </dgm:pt>
    <dgm:pt modelId="{D5E31154-2FE1-4D12-99FD-ACFB02F3259D}" type="parTrans" cxnId="{14D13D94-5460-4A48-ABBA-C06DA4D380CA}">
      <dgm:prSet/>
      <dgm:spPr/>
      <dgm:t>
        <a:bodyPr/>
        <a:lstStyle/>
        <a:p>
          <a:endParaRPr lang="en-US"/>
        </a:p>
      </dgm:t>
    </dgm:pt>
    <dgm:pt modelId="{054A5173-0EBC-4328-843F-46EE2203B1DF}" type="sibTrans" cxnId="{14D13D94-5460-4A48-ABBA-C06DA4D380CA}">
      <dgm:prSet/>
      <dgm:spPr/>
      <dgm:t>
        <a:bodyPr/>
        <a:lstStyle/>
        <a:p>
          <a:endParaRPr lang="en-US"/>
        </a:p>
      </dgm:t>
    </dgm:pt>
    <dgm:pt modelId="{F3989ADB-EF85-4CEB-8EB2-61166E286C54}">
      <dgm:prSet phldrT="[Text]" custT="1"/>
      <dgm:spPr/>
      <dgm:t>
        <a:bodyPr/>
        <a:lstStyle/>
        <a:p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interes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pentru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probleme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globale</a:t>
          </a:r>
          <a:endParaRPr lang="en-US" sz="2400" dirty="0"/>
        </a:p>
      </dgm:t>
    </dgm:pt>
    <dgm:pt modelId="{B05B42AA-AEE0-4F88-9ED6-4FB05F8AE5DB}" type="parTrans" cxnId="{A467DC73-E2F3-49CC-8210-F362716F1749}">
      <dgm:prSet/>
      <dgm:spPr/>
      <dgm:t>
        <a:bodyPr/>
        <a:lstStyle/>
        <a:p>
          <a:endParaRPr lang="en-US"/>
        </a:p>
      </dgm:t>
    </dgm:pt>
    <dgm:pt modelId="{9499CEC2-BF4B-4B25-8C87-32EA3A26358E}" type="sibTrans" cxnId="{A467DC73-E2F3-49CC-8210-F362716F1749}">
      <dgm:prSet/>
      <dgm:spPr/>
      <dgm:t>
        <a:bodyPr/>
        <a:lstStyle/>
        <a:p>
          <a:endParaRPr lang="en-US"/>
        </a:p>
      </dgm:t>
    </dgm:pt>
    <dgm:pt modelId="{9D5A3A8F-7C1C-4F16-8F18-72D8FFEFF5C5}">
      <dgm:prSet phldrT="[Text]" custT="1"/>
      <dgm:spPr/>
      <dgm:t>
        <a:bodyPr/>
        <a:lstStyle/>
        <a:p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implicare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acţiune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constructivă</a:t>
          </a:r>
          <a:endParaRPr lang="en-US" sz="2400" dirty="0"/>
        </a:p>
      </dgm:t>
    </dgm:pt>
    <dgm:pt modelId="{0003220D-3362-4D19-8D76-D6FA11EDE13B}" type="parTrans" cxnId="{4E3D62E4-7EE8-4529-B5D9-CD4D1E946FC5}">
      <dgm:prSet/>
      <dgm:spPr/>
      <dgm:t>
        <a:bodyPr/>
        <a:lstStyle/>
        <a:p>
          <a:endParaRPr lang="en-US"/>
        </a:p>
      </dgm:t>
    </dgm:pt>
    <dgm:pt modelId="{BA0F6712-D5C4-4315-BC2E-A4AA2618A1A2}" type="sibTrans" cxnId="{4E3D62E4-7EE8-4529-B5D9-CD4D1E946FC5}">
      <dgm:prSet/>
      <dgm:spPr/>
      <dgm:t>
        <a:bodyPr/>
        <a:lstStyle/>
        <a:p>
          <a:endParaRPr lang="en-US"/>
        </a:p>
      </dgm:t>
    </dgm:pt>
    <dgm:pt modelId="{688B15F6-6945-4B09-971E-EE7B62BADEE0}">
      <dgm:prSet phldrT="[Text]" custT="1"/>
      <dgm:spPr/>
      <dgm:t>
        <a:bodyPr/>
        <a:lstStyle/>
        <a:p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responsabilitate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socială</a:t>
          </a:r>
          <a:endParaRPr lang="en-US" sz="2400" dirty="0"/>
        </a:p>
      </dgm:t>
    </dgm:pt>
    <dgm:pt modelId="{0AC79B76-46EE-4988-B05F-7F951F69F869}" type="parTrans" cxnId="{C78B12EB-E72E-4449-BCE4-7890CE3875A1}">
      <dgm:prSet/>
      <dgm:spPr/>
      <dgm:t>
        <a:bodyPr/>
        <a:lstStyle/>
        <a:p>
          <a:endParaRPr lang="en-US"/>
        </a:p>
      </dgm:t>
    </dgm:pt>
    <dgm:pt modelId="{8B1504B3-B621-41CC-8D08-663EC591A1DD}" type="sibTrans" cxnId="{C78B12EB-E72E-4449-BCE4-7890CE3875A1}">
      <dgm:prSet/>
      <dgm:spPr/>
      <dgm:t>
        <a:bodyPr/>
        <a:lstStyle/>
        <a:p>
          <a:endParaRPr lang="en-US"/>
        </a:p>
      </dgm:t>
    </dgm:pt>
    <dgm:pt modelId="{488EE450-12B9-43AC-9B2A-11E54A463001}">
      <dgm:prSet phldrT="[Text]" custT="1"/>
      <dgm:spPr/>
      <dgm:t>
        <a:bodyPr/>
        <a:lstStyle/>
        <a:p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auto-respect</a:t>
          </a:r>
          <a:endParaRPr lang="en-US" sz="2400" dirty="0"/>
        </a:p>
      </dgm:t>
    </dgm:pt>
    <dgm:pt modelId="{AB29C25C-0D87-4227-BAB9-D10634941B25}" type="parTrans" cxnId="{BB1F8FD5-5A9C-4919-857A-75FA0A4876BC}">
      <dgm:prSet/>
      <dgm:spPr/>
      <dgm:t>
        <a:bodyPr/>
        <a:lstStyle/>
        <a:p>
          <a:endParaRPr lang="en-US"/>
        </a:p>
      </dgm:t>
    </dgm:pt>
    <dgm:pt modelId="{04D6372B-A761-4877-BCA4-39FD58864BA2}" type="sibTrans" cxnId="{BB1F8FD5-5A9C-4919-857A-75FA0A4876BC}">
      <dgm:prSet/>
      <dgm:spPr/>
      <dgm:t>
        <a:bodyPr/>
        <a:lstStyle/>
        <a:p>
          <a:endParaRPr lang="en-US"/>
        </a:p>
      </dgm:t>
    </dgm:pt>
    <dgm:pt modelId="{3B72894F-A212-4B77-ACA0-54A8CF608778}">
      <dgm:prSet custT="1"/>
      <dgm:spPr/>
      <dgm:t>
        <a:bodyPr/>
        <a:lstStyle/>
        <a:p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abordare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critică</a:t>
          </a:r>
          <a:endParaRPr lang="en-US" sz="2400" dirty="0"/>
        </a:p>
      </dgm:t>
    </dgm:pt>
    <dgm:pt modelId="{69EC7D14-0EBA-461A-A0F5-8BE7EC8DB32E}" type="parTrans" cxnId="{A254B84E-D120-465D-A667-45636EEC7FF2}">
      <dgm:prSet/>
      <dgm:spPr/>
      <dgm:t>
        <a:bodyPr/>
        <a:lstStyle/>
        <a:p>
          <a:endParaRPr lang="en-US"/>
        </a:p>
      </dgm:t>
    </dgm:pt>
    <dgm:pt modelId="{D3D6A027-405D-4D65-8FF8-BBC6D0391BC6}" type="sibTrans" cxnId="{A254B84E-D120-465D-A667-45636EEC7FF2}">
      <dgm:prSet/>
      <dgm:spPr/>
      <dgm:t>
        <a:bodyPr/>
        <a:lstStyle/>
        <a:p>
          <a:endParaRPr lang="en-US"/>
        </a:p>
      </dgm:t>
    </dgm:pt>
    <dgm:pt modelId="{BB873C53-C5BA-49F7-B59D-FA2037379DFD}" type="pres">
      <dgm:prSet presAssocID="{E93D3E66-C604-48D1-A468-35CCCD13514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059E36E0-032E-4442-8FDD-A57D18797D27}" type="pres">
      <dgm:prSet presAssocID="{0AA77354-E435-4E96-BA38-5BDF1C0DAB08}" presName="Parent" presStyleLbl="node0" presStyleIdx="0" presStyleCnt="1">
        <dgm:presLayoutVars>
          <dgm:chMax val="6"/>
          <dgm:chPref val="6"/>
        </dgm:presLayoutVars>
      </dgm:prSet>
      <dgm:spPr/>
    </dgm:pt>
    <dgm:pt modelId="{F7CEF1EA-9709-4C5A-8718-55E052EC988A}" type="pres">
      <dgm:prSet presAssocID="{92EF2DA1-6226-4A4C-8F22-98C6414656DF}" presName="Accent1" presStyleCnt="0"/>
      <dgm:spPr/>
    </dgm:pt>
    <dgm:pt modelId="{9F251D3E-9B95-47E5-8B06-6A7FD24D2957}" type="pres">
      <dgm:prSet presAssocID="{92EF2DA1-6226-4A4C-8F22-98C6414656DF}" presName="Accent" presStyleLbl="bgShp" presStyleIdx="0" presStyleCnt="6"/>
      <dgm:spPr/>
    </dgm:pt>
    <dgm:pt modelId="{62ED8B30-BBA0-495D-972A-107B79C97DB1}" type="pres">
      <dgm:prSet presAssocID="{92EF2DA1-6226-4A4C-8F22-98C6414656DF}" presName="Child1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7C341C24-8E7F-4447-946D-60AC99B62932}" type="pres">
      <dgm:prSet presAssocID="{F3989ADB-EF85-4CEB-8EB2-61166E286C54}" presName="Accent2" presStyleCnt="0"/>
      <dgm:spPr/>
    </dgm:pt>
    <dgm:pt modelId="{9A27A937-D3BE-4C86-BBAC-6E7F19A64F60}" type="pres">
      <dgm:prSet presAssocID="{F3989ADB-EF85-4CEB-8EB2-61166E286C54}" presName="Accent" presStyleLbl="bgShp" presStyleIdx="1" presStyleCnt="6"/>
      <dgm:spPr/>
    </dgm:pt>
    <dgm:pt modelId="{BF624167-E55E-4B7B-A4F5-538BB225491B}" type="pres">
      <dgm:prSet presAssocID="{F3989ADB-EF85-4CEB-8EB2-61166E286C54}" presName="Child2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5CBF68A3-5A57-47BB-ACDB-D020C5A9BF00}" type="pres">
      <dgm:prSet presAssocID="{9D5A3A8F-7C1C-4F16-8F18-72D8FFEFF5C5}" presName="Accent3" presStyleCnt="0"/>
      <dgm:spPr/>
    </dgm:pt>
    <dgm:pt modelId="{EE25D4BE-31D4-43BF-B963-B2D6705D5498}" type="pres">
      <dgm:prSet presAssocID="{9D5A3A8F-7C1C-4F16-8F18-72D8FFEFF5C5}" presName="Accent" presStyleLbl="bgShp" presStyleIdx="2" presStyleCnt="6"/>
      <dgm:spPr/>
    </dgm:pt>
    <dgm:pt modelId="{2A6CD814-92B1-4F3B-B8BE-7321F2E14637}" type="pres">
      <dgm:prSet presAssocID="{9D5A3A8F-7C1C-4F16-8F18-72D8FFEFF5C5}" presName="Child3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6DE40E4B-5619-45C7-ADB6-7D248C1F1353}" type="pres">
      <dgm:prSet presAssocID="{688B15F6-6945-4B09-971E-EE7B62BADEE0}" presName="Accent4" presStyleCnt="0"/>
      <dgm:spPr/>
    </dgm:pt>
    <dgm:pt modelId="{36F72B42-E5F5-4C4E-B801-7839E1CB8E08}" type="pres">
      <dgm:prSet presAssocID="{688B15F6-6945-4B09-971E-EE7B62BADEE0}" presName="Accent" presStyleLbl="bgShp" presStyleIdx="3" presStyleCnt="6"/>
      <dgm:spPr/>
    </dgm:pt>
    <dgm:pt modelId="{C2D2C5E2-3949-41F2-A36B-6EFC8C8EBE32}" type="pres">
      <dgm:prSet presAssocID="{688B15F6-6945-4B09-971E-EE7B62BADEE0}" presName="Child4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427165CD-84B5-4ED3-A960-F9FD3CCE0BEE}" type="pres">
      <dgm:prSet presAssocID="{3B72894F-A212-4B77-ACA0-54A8CF608778}" presName="Accent5" presStyleCnt="0"/>
      <dgm:spPr/>
    </dgm:pt>
    <dgm:pt modelId="{660CC068-44D5-467B-B8EE-7E89BD1FE811}" type="pres">
      <dgm:prSet presAssocID="{3B72894F-A212-4B77-ACA0-54A8CF608778}" presName="Accent" presStyleLbl="bgShp" presStyleIdx="4" presStyleCnt="6"/>
      <dgm:spPr/>
    </dgm:pt>
    <dgm:pt modelId="{CAFC3F35-9BD6-4B0A-B4E4-7966CB6353FD}" type="pres">
      <dgm:prSet presAssocID="{3B72894F-A212-4B77-ACA0-54A8CF608778}" presName="Child5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DBCF2F64-2FFE-4A85-947F-D5A3AD0E419B}" type="pres">
      <dgm:prSet presAssocID="{488EE450-12B9-43AC-9B2A-11E54A463001}" presName="Accent6" presStyleCnt="0"/>
      <dgm:spPr/>
    </dgm:pt>
    <dgm:pt modelId="{ECE1ED1B-92B3-4D6F-A77E-C45CF9526A95}" type="pres">
      <dgm:prSet presAssocID="{488EE450-12B9-43AC-9B2A-11E54A463001}" presName="Accent" presStyleLbl="bgShp" presStyleIdx="5" presStyleCnt="6"/>
      <dgm:spPr/>
    </dgm:pt>
    <dgm:pt modelId="{19B7C5AE-6004-41DD-B777-5F9403457408}" type="pres">
      <dgm:prSet presAssocID="{488EE450-12B9-43AC-9B2A-11E54A463001}" presName="Child6" presStyleLbl="node1" presStyleIdx="5" presStyleCnt="6" custLinFactNeighborX="1169" custLinFactNeighborY="-937">
        <dgm:presLayoutVars>
          <dgm:chMax val="0"/>
          <dgm:chPref val="0"/>
          <dgm:bulletEnabled val="1"/>
        </dgm:presLayoutVars>
      </dgm:prSet>
      <dgm:spPr/>
    </dgm:pt>
  </dgm:ptLst>
  <dgm:cxnLst>
    <dgm:cxn modelId="{B44BE808-3BB3-4EF2-B514-B08BD5ADF26F}" type="presOf" srcId="{488EE450-12B9-43AC-9B2A-11E54A463001}" destId="{19B7C5AE-6004-41DD-B777-5F9403457408}" srcOrd="0" destOrd="0" presId="urn:microsoft.com/office/officeart/2011/layout/HexagonRadial"/>
    <dgm:cxn modelId="{039A422D-EC11-4292-A92B-A9FFD430D6ED}" srcId="{E93D3E66-C604-48D1-A468-35CCCD13514F}" destId="{0AA77354-E435-4E96-BA38-5BDF1C0DAB08}" srcOrd="0" destOrd="0" parTransId="{F3A880B2-97CD-44B4-82F8-4D91C56201D6}" sibTransId="{BA1C94BB-C3A2-4AAA-9A13-BEC6B3082403}"/>
    <dgm:cxn modelId="{40714C60-52A1-42FF-872A-91ECBB98BAA1}" type="presOf" srcId="{F3989ADB-EF85-4CEB-8EB2-61166E286C54}" destId="{BF624167-E55E-4B7B-A4F5-538BB225491B}" srcOrd="0" destOrd="0" presId="urn:microsoft.com/office/officeart/2011/layout/HexagonRadial"/>
    <dgm:cxn modelId="{A254B84E-D120-465D-A667-45636EEC7FF2}" srcId="{0AA77354-E435-4E96-BA38-5BDF1C0DAB08}" destId="{3B72894F-A212-4B77-ACA0-54A8CF608778}" srcOrd="4" destOrd="0" parTransId="{69EC7D14-0EBA-461A-A0F5-8BE7EC8DB32E}" sibTransId="{D3D6A027-405D-4D65-8FF8-BBC6D0391BC6}"/>
    <dgm:cxn modelId="{D5AF1C53-0BF2-46CC-85BE-E2DCB0820C1B}" type="presOf" srcId="{9D5A3A8F-7C1C-4F16-8F18-72D8FFEFF5C5}" destId="{2A6CD814-92B1-4F3B-B8BE-7321F2E14637}" srcOrd="0" destOrd="0" presId="urn:microsoft.com/office/officeart/2011/layout/HexagonRadial"/>
    <dgm:cxn modelId="{A467DC73-E2F3-49CC-8210-F362716F1749}" srcId="{0AA77354-E435-4E96-BA38-5BDF1C0DAB08}" destId="{F3989ADB-EF85-4CEB-8EB2-61166E286C54}" srcOrd="1" destOrd="0" parTransId="{B05B42AA-AEE0-4F88-9ED6-4FB05F8AE5DB}" sibTransId="{9499CEC2-BF4B-4B25-8C87-32EA3A26358E}"/>
    <dgm:cxn modelId="{14D13D94-5460-4A48-ABBA-C06DA4D380CA}" srcId="{0AA77354-E435-4E96-BA38-5BDF1C0DAB08}" destId="{92EF2DA1-6226-4A4C-8F22-98C6414656DF}" srcOrd="0" destOrd="0" parTransId="{D5E31154-2FE1-4D12-99FD-ACFB02F3259D}" sibTransId="{054A5173-0EBC-4328-843F-46EE2203B1DF}"/>
    <dgm:cxn modelId="{4174559B-B21D-4B8E-8F6B-D97D75CAEDEB}" type="presOf" srcId="{92EF2DA1-6226-4A4C-8F22-98C6414656DF}" destId="{62ED8B30-BBA0-495D-972A-107B79C97DB1}" srcOrd="0" destOrd="0" presId="urn:microsoft.com/office/officeart/2011/layout/HexagonRadial"/>
    <dgm:cxn modelId="{82BB35B1-76B8-4887-88DC-6E2BBC118F7F}" type="presOf" srcId="{3B72894F-A212-4B77-ACA0-54A8CF608778}" destId="{CAFC3F35-9BD6-4B0A-B4E4-7966CB6353FD}" srcOrd="0" destOrd="0" presId="urn:microsoft.com/office/officeart/2011/layout/HexagonRadial"/>
    <dgm:cxn modelId="{9F10CEBF-3D9E-4DB3-BBE0-F1A9CFE21C5E}" type="presOf" srcId="{E93D3E66-C604-48D1-A468-35CCCD13514F}" destId="{BB873C53-C5BA-49F7-B59D-FA2037379DFD}" srcOrd="0" destOrd="0" presId="urn:microsoft.com/office/officeart/2011/layout/HexagonRadial"/>
    <dgm:cxn modelId="{5720FDCC-F0C6-45E3-BA90-299A1C39833E}" type="presOf" srcId="{0AA77354-E435-4E96-BA38-5BDF1C0DAB08}" destId="{059E36E0-032E-4442-8FDD-A57D18797D27}" srcOrd="0" destOrd="0" presId="urn:microsoft.com/office/officeart/2011/layout/HexagonRadial"/>
    <dgm:cxn modelId="{BB1F8FD5-5A9C-4919-857A-75FA0A4876BC}" srcId="{0AA77354-E435-4E96-BA38-5BDF1C0DAB08}" destId="{488EE450-12B9-43AC-9B2A-11E54A463001}" srcOrd="5" destOrd="0" parTransId="{AB29C25C-0D87-4227-BAB9-D10634941B25}" sibTransId="{04D6372B-A761-4877-BCA4-39FD58864BA2}"/>
    <dgm:cxn modelId="{6E6C56DF-AD17-4634-9323-3C6C9E904E0A}" type="presOf" srcId="{688B15F6-6945-4B09-971E-EE7B62BADEE0}" destId="{C2D2C5E2-3949-41F2-A36B-6EFC8C8EBE32}" srcOrd="0" destOrd="0" presId="urn:microsoft.com/office/officeart/2011/layout/HexagonRadial"/>
    <dgm:cxn modelId="{4E3D62E4-7EE8-4529-B5D9-CD4D1E946FC5}" srcId="{0AA77354-E435-4E96-BA38-5BDF1C0DAB08}" destId="{9D5A3A8F-7C1C-4F16-8F18-72D8FFEFF5C5}" srcOrd="2" destOrd="0" parTransId="{0003220D-3362-4D19-8D76-D6FA11EDE13B}" sibTransId="{BA0F6712-D5C4-4315-BC2E-A4AA2618A1A2}"/>
    <dgm:cxn modelId="{C78B12EB-E72E-4449-BCE4-7890CE3875A1}" srcId="{0AA77354-E435-4E96-BA38-5BDF1C0DAB08}" destId="{688B15F6-6945-4B09-971E-EE7B62BADEE0}" srcOrd="3" destOrd="0" parTransId="{0AC79B76-46EE-4988-B05F-7F951F69F869}" sibTransId="{8B1504B3-B621-41CC-8D08-663EC591A1DD}"/>
    <dgm:cxn modelId="{3FBF96E4-8AC3-46F5-8819-0745D9E17C89}" type="presParOf" srcId="{BB873C53-C5BA-49F7-B59D-FA2037379DFD}" destId="{059E36E0-032E-4442-8FDD-A57D18797D27}" srcOrd="0" destOrd="0" presId="urn:microsoft.com/office/officeart/2011/layout/HexagonRadial"/>
    <dgm:cxn modelId="{A223CE54-BDE3-4A8E-8502-BB620285400A}" type="presParOf" srcId="{BB873C53-C5BA-49F7-B59D-FA2037379DFD}" destId="{F7CEF1EA-9709-4C5A-8718-55E052EC988A}" srcOrd="1" destOrd="0" presId="urn:microsoft.com/office/officeart/2011/layout/HexagonRadial"/>
    <dgm:cxn modelId="{BC044315-8CDC-426D-A8AD-056CC9B66565}" type="presParOf" srcId="{F7CEF1EA-9709-4C5A-8718-55E052EC988A}" destId="{9F251D3E-9B95-47E5-8B06-6A7FD24D2957}" srcOrd="0" destOrd="0" presId="urn:microsoft.com/office/officeart/2011/layout/HexagonRadial"/>
    <dgm:cxn modelId="{1586C28E-C305-4243-AF6D-18F0E37ECA0C}" type="presParOf" srcId="{BB873C53-C5BA-49F7-B59D-FA2037379DFD}" destId="{62ED8B30-BBA0-495D-972A-107B79C97DB1}" srcOrd="2" destOrd="0" presId="urn:microsoft.com/office/officeart/2011/layout/HexagonRadial"/>
    <dgm:cxn modelId="{36A1E015-9A43-49C7-868E-21C78DF62F4B}" type="presParOf" srcId="{BB873C53-C5BA-49F7-B59D-FA2037379DFD}" destId="{7C341C24-8E7F-4447-946D-60AC99B62932}" srcOrd="3" destOrd="0" presId="urn:microsoft.com/office/officeart/2011/layout/HexagonRadial"/>
    <dgm:cxn modelId="{822BAFD5-7D0B-43C9-A598-1FE8852495A4}" type="presParOf" srcId="{7C341C24-8E7F-4447-946D-60AC99B62932}" destId="{9A27A937-D3BE-4C86-BBAC-6E7F19A64F60}" srcOrd="0" destOrd="0" presId="urn:microsoft.com/office/officeart/2011/layout/HexagonRadial"/>
    <dgm:cxn modelId="{A81F7780-D6DD-4062-9476-5FB818893CCE}" type="presParOf" srcId="{BB873C53-C5BA-49F7-B59D-FA2037379DFD}" destId="{BF624167-E55E-4B7B-A4F5-538BB225491B}" srcOrd="4" destOrd="0" presId="urn:microsoft.com/office/officeart/2011/layout/HexagonRadial"/>
    <dgm:cxn modelId="{90BD31B9-BB3A-43AC-A2F6-F4E3CB96C109}" type="presParOf" srcId="{BB873C53-C5BA-49F7-B59D-FA2037379DFD}" destId="{5CBF68A3-5A57-47BB-ACDB-D020C5A9BF00}" srcOrd="5" destOrd="0" presId="urn:microsoft.com/office/officeart/2011/layout/HexagonRadial"/>
    <dgm:cxn modelId="{07F9A441-A586-4B83-AD4F-24C4AF8FA8A2}" type="presParOf" srcId="{5CBF68A3-5A57-47BB-ACDB-D020C5A9BF00}" destId="{EE25D4BE-31D4-43BF-B963-B2D6705D5498}" srcOrd="0" destOrd="0" presId="urn:microsoft.com/office/officeart/2011/layout/HexagonRadial"/>
    <dgm:cxn modelId="{A4A2FA17-5626-4C87-A7E6-4E531C75AA7F}" type="presParOf" srcId="{BB873C53-C5BA-49F7-B59D-FA2037379DFD}" destId="{2A6CD814-92B1-4F3B-B8BE-7321F2E14637}" srcOrd="6" destOrd="0" presId="urn:microsoft.com/office/officeart/2011/layout/HexagonRadial"/>
    <dgm:cxn modelId="{D82227A2-6F3A-43CE-B426-25C6C3FCF456}" type="presParOf" srcId="{BB873C53-C5BA-49F7-B59D-FA2037379DFD}" destId="{6DE40E4B-5619-45C7-ADB6-7D248C1F1353}" srcOrd="7" destOrd="0" presId="urn:microsoft.com/office/officeart/2011/layout/HexagonRadial"/>
    <dgm:cxn modelId="{D393BC27-AEE1-43A6-B153-F30257E48E90}" type="presParOf" srcId="{6DE40E4B-5619-45C7-ADB6-7D248C1F1353}" destId="{36F72B42-E5F5-4C4E-B801-7839E1CB8E08}" srcOrd="0" destOrd="0" presId="urn:microsoft.com/office/officeart/2011/layout/HexagonRadial"/>
    <dgm:cxn modelId="{7BE38356-9601-4156-AD95-CC0E6972BF17}" type="presParOf" srcId="{BB873C53-C5BA-49F7-B59D-FA2037379DFD}" destId="{C2D2C5E2-3949-41F2-A36B-6EFC8C8EBE32}" srcOrd="8" destOrd="0" presId="urn:microsoft.com/office/officeart/2011/layout/HexagonRadial"/>
    <dgm:cxn modelId="{6F79911A-E9A1-44FB-986D-82BFBB936849}" type="presParOf" srcId="{BB873C53-C5BA-49F7-B59D-FA2037379DFD}" destId="{427165CD-84B5-4ED3-A960-F9FD3CCE0BEE}" srcOrd="9" destOrd="0" presId="urn:microsoft.com/office/officeart/2011/layout/HexagonRadial"/>
    <dgm:cxn modelId="{CE373BBA-28F2-4B67-8B24-AE4AECC57713}" type="presParOf" srcId="{427165CD-84B5-4ED3-A960-F9FD3CCE0BEE}" destId="{660CC068-44D5-467B-B8EE-7E89BD1FE811}" srcOrd="0" destOrd="0" presId="urn:microsoft.com/office/officeart/2011/layout/HexagonRadial"/>
    <dgm:cxn modelId="{DBAD568F-4A0C-4347-9D9C-689E21740035}" type="presParOf" srcId="{BB873C53-C5BA-49F7-B59D-FA2037379DFD}" destId="{CAFC3F35-9BD6-4B0A-B4E4-7966CB6353FD}" srcOrd="10" destOrd="0" presId="urn:microsoft.com/office/officeart/2011/layout/HexagonRadial"/>
    <dgm:cxn modelId="{F3C7662C-977B-4D5B-8350-83D38DD26F2D}" type="presParOf" srcId="{BB873C53-C5BA-49F7-B59D-FA2037379DFD}" destId="{DBCF2F64-2FFE-4A85-947F-D5A3AD0E419B}" srcOrd="11" destOrd="0" presId="urn:microsoft.com/office/officeart/2011/layout/HexagonRadial"/>
    <dgm:cxn modelId="{1396D62E-72D4-437F-BD15-85F46D6BD129}" type="presParOf" srcId="{DBCF2F64-2FFE-4A85-947F-D5A3AD0E419B}" destId="{ECE1ED1B-92B3-4D6F-A77E-C45CF9526A95}" srcOrd="0" destOrd="0" presId="urn:microsoft.com/office/officeart/2011/layout/HexagonRadial"/>
    <dgm:cxn modelId="{8FCF11AA-3203-4A4B-8809-FF742176D449}" type="presParOf" srcId="{BB873C53-C5BA-49F7-B59D-FA2037379DFD}" destId="{19B7C5AE-6004-41DD-B777-5F9403457408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B1FD43-6401-4B58-B43A-5A12AE8C1C1E}" type="doc">
      <dgm:prSet loTypeId="urn:microsoft.com/office/officeart/2005/8/layout/bProcess4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3C5D0864-921C-42B1-83F2-DEBC8E5779E6}">
      <dgm:prSet phldrT="[Text]" custT="1"/>
      <dgm:spPr/>
      <dgm:t>
        <a:bodyPr/>
        <a:lstStyle/>
        <a:p>
          <a:r>
            <a:rPr lang="ro-RO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Valorile ale educației globale</a:t>
          </a:r>
          <a:endParaRPr lang="en-US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6C58DD-0903-49F1-A3C2-09D417C4BAFF}" type="parTrans" cxnId="{C35BC69A-0696-4EAA-9CBD-67A33A8F07E2}">
      <dgm:prSet/>
      <dgm:spPr/>
      <dgm:t>
        <a:bodyPr/>
        <a:lstStyle/>
        <a:p>
          <a:endParaRPr lang="en-US"/>
        </a:p>
      </dgm:t>
    </dgm:pt>
    <dgm:pt modelId="{11A5CA3E-B998-44C6-8723-CABF1939E396}" type="sibTrans" cxnId="{C35BC69A-0696-4EAA-9CBD-67A33A8F07E2}">
      <dgm:prSet/>
      <dgm:spPr/>
      <dgm:t>
        <a:bodyPr/>
        <a:lstStyle/>
        <a:p>
          <a:endParaRPr lang="en-US"/>
        </a:p>
      </dgm:t>
    </dgm:pt>
    <dgm:pt modelId="{BB74DDAE-7913-4D45-8EAD-017A1AB41E95}">
      <dgm:prSet phldrT="[Text]"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Respect</a:t>
          </a:r>
          <a:r>
            <a:rPr lang="ro-RO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dirty="0"/>
        </a:p>
      </dgm:t>
    </dgm:pt>
    <dgm:pt modelId="{62B674B3-A4B1-4DB3-AB2C-8F27F865F354}" type="parTrans" cxnId="{26D3ED2F-0752-4210-A17E-DF133AA86360}">
      <dgm:prSet/>
      <dgm:spPr/>
      <dgm:t>
        <a:bodyPr/>
        <a:lstStyle/>
        <a:p>
          <a:endParaRPr lang="en-US"/>
        </a:p>
      </dgm:t>
    </dgm:pt>
    <dgm:pt modelId="{472ED798-CE49-4468-9681-3E36DABFE4B6}" type="sibTrans" cxnId="{26D3ED2F-0752-4210-A17E-DF133AA86360}">
      <dgm:prSet/>
      <dgm:spPr/>
      <dgm:t>
        <a:bodyPr/>
        <a:lstStyle/>
        <a:p>
          <a:endParaRPr lang="en-US"/>
        </a:p>
      </dgm:t>
    </dgm:pt>
    <dgm:pt modelId="{FC5FAC66-5A01-4C5B-B97C-58E6496C3F5D}">
      <dgm:prSet phldrT="[Text]"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libertate</a:t>
          </a:r>
          <a:endParaRPr lang="en-US" dirty="0"/>
        </a:p>
      </dgm:t>
    </dgm:pt>
    <dgm:pt modelId="{8B40EE85-3B59-4FE4-9B94-474C24BC688A}" type="parTrans" cxnId="{13E2B280-501D-413A-B42E-866B3A42F6C6}">
      <dgm:prSet/>
      <dgm:spPr/>
      <dgm:t>
        <a:bodyPr/>
        <a:lstStyle/>
        <a:p>
          <a:endParaRPr lang="en-US"/>
        </a:p>
      </dgm:t>
    </dgm:pt>
    <dgm:pt modelId="{6E777446-1161-4995-BFA0-27396F60A637}" type="sibTrans" cxnId="{13E2B280-501D-413A-B42E-866B3A42F6C6}">
      <dgm:prSet/>
      <dgm:spPr/>
      <dgm:t>
        <a:bodyPr/>
        <a:lstStyle/>
        <a:p>
          <a:endParaRPr lang="en-US"/>
        </a:p>
      </dgm:t>
    </dgm:pt>
    <dgm:pt modelId="{3B1CE1E2-2C94-4D9B-9EB7-753AE459F630}">
      <dgm:prSet phldrT="[Text]"/>
      <dgm:spPr/>
      <dgm:t>
        <a:bodyPr/>
        <a:lstStyle/>
        <a:p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egalitate</a:t>
          </a:r>
          <a:endParaRPr lang="en-US" dirty="0"/>
        </a:p>
      </dgm:t>
    </dgm:pt>
    <dgm:pt modelId="{209FB1C8-9480-410A-9203-299235BC183D}" type="parTrans" cxnId="{07ACE258-2BA4-44A0-BBAE-B4CC5EE2CE19}">
      <dgm:prSet/>
      <dgm:spPr/>
      <dgm:t>
        <a:bodyPr/>
        <a:lstStyle/>
        <a:p>
          <a:endParaRPr lang="en-US"/>
        </a:p>
      </dgm:t>
    </dgm:pt>
    <dgm:pt modelId="{46641C69-6E06-41DE-B044-CE37CCED710C}" type="sibTrans" cxnId="{07ACE258-2BA4-44A0-BBAE-B4CC5EE2CE19}">
      <dgm:prSet/>
      <dgm:spPr/>
      <dgm:t>
        <a:bodyPr/>
        <a:lstStyle/>
        <a:p>
          <a:endParaRPr lang="en-US"/>
        </a:p>
      </dgm:t>
    </dgm:pt>
    <dgm:pt modelId="{66D57F69-64CE-4453-95F9-1F321658C90D}">
      <dgm:prSet phldrT="[Text]"/>
      <dgm:spPr/>
      <dgm:t>
        <a:bodyPr/>
        <a:lstStyle/>
        <a:p>
          <a:r>
            <a:rPr lang="ro-RO" dirty="0"/>
            <a:t>pace</a:t>
          </a:r>
          <a:endParaRPr lang="en-US" dirty="0"/>
        </a:p>
      </dgm:t>
    </dgm:pt>
    <dgm:pt modelId="{F30EFA39-BE1A-4259-AABC-C6DB8F10148C}" type="parTrans" cxnId="{A5942699-5306-4388-8128-5D39B531B6D0}">
      <dgm:prSet/>
      <dgm:spPr/>
      <dgm:t>
        <a:bodyPr/>
        <a:lstStyle/>
        <a:p>
          <a:endParaRPr lang="en-US"/>
        </a:p>
      </dgm:t>
    </dgm:pt>
    <dgm:pt modelId="{BA910CEB-FCDC-45FD-8A4C-F13F369DF1CF}" type="sibTrans" cxnId="{A5942699-5306-4388-8128-5D39B531B6D0}">
      <dgm:prSet/>
      <dgm:spPr/>
      <dgm:t>
        <a:bodyPr/>
        <a:lstStyle/>
        <a:p>
          <a:endParaRPr lang="en-US"/>
        </a:p>
      </dgm:t>
    </dgm:pt>
    <dgm:pt modelId="{5C707401-4738-41FF-ADC1-BB1989E0EC40}">
      <dgm:prSet phldrT="[Text]"/>
      <dgm:spPr/>
      <dgm:t>
        <a:bodyPr/>
        <a:lstStyle/>
        <a:p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drept</a:t>
          </a:r>
          <a:r>
            <a:rPr lang="ro-RO" dirty="0">
              <a:latin typeface="Times New Roman" panose="02020603050405020304" pitchFamily="18" charset="0"/>
              <a:cs typeface="Times New Roman" panose="02020603050405020304" pitchFamily="18" charset="0"/>
            </a:rPr>
            <a:t>ate</a:t>
          </a:r>
          <a:endParaRPr lang="en-US" dirty="0"/>
        </a:p>
      </dgm:t>
    </dgm:pt>
    <dgm:pt modelId="{30C40CA0-47FF-407B-9C6A-FE7824764E7D}" type="parTrans" cxnId="{8F2B6E56-D3E4-4D84-9473-6931AFDCDD93}">
      <dgm:prSet/>
      <dgm:spPr/>
      <dgm:t>
        <a:bodyPr/>
        <a:lstStyle/>
        <a:p>
          <a:endParaRPr lang="en-US"/>
        </a:p>
      </dgm:t>
    </dgm:pt>
    <dgm:pt modelId="{0FECF163-6E0B-4EE0-BF0F-B8B0046EFB9E}" type="sibTrans" cxnId="{8F2B6E56-D3E4-4D84-9473-6931AFDCDD93}">
      <dgm:prSet/>
      <dgm:spPr/>
      <dgm:t>
        <a:bodyPr/>
        <a:lstStyle/>
        <a:p>
          <a:endParaRPr lang="en-US"/>
        </a:p>
      </dgm:t>
    </dgm:pt>
    <dgm:pt modelId="{CC2E0AEA-6CB0-438E-9477-97BD2DDB4831}">
      <dgm:prSet phldrT="[Text]"/>
      <dgm:spPr/>
      <dgm:t>
        <a:bodyPr/>
        <a:lstStyle/>
        <a:p>
          <a:r>
            <a:rPr lang="ro-RO" dirty="0"/>
            <a:t>solidaritate</a:t>
          </a:r>
          <a:endParaRPr lang="en-US" dirty="0"/>
        </a:p>
      </dgm:t>
    </dgm:pt>
    <dgm:pt modelId="{A6A2B568-7D81-4FB7-83B2-A553CDE77F47}" type="parTrans" cxnId="{EC9375BC-B8C1-41A0-96AD-2ADE4846D9C6}">
      <dgm:prSet/>
      <dgm:spPr/>
      <dgm:t>
        <a:bodyPr/>
        <a:lstStyle/>
        <a:p>
          <a:endParaRPr lang="en-US"/>
        </a:p>
      </dgm:t>
    </dgm:pt>
    <dgm:pt modelId="{3B2FB724-70B3-4C4F-8FB5-ACEAF015F1FD}" type="sibTrans" cxnId="{EC9375BC-B8C1-41A0-96AD-2ADE4846D9C6}">
      <dgm:prSet/>
      <dgm:spPr/>
      <dgm:t>
        <a:bodyPr/>
        <a:lstStyle/>
        <a:p>
          <a:endParaRPr lang="en-US"/>
        </a:p>
      </dgm:t>
    </dgm:pt>
    <dgm:pt modelId="{70CBBAC7-4E62-4003-A12F-F7853A3F10F6}" type="pres">
      <dgm:prSet presAssocID="{EAB1FD43-6401-4B58-B43A-5A12AE8C1C1E}" presName="Name0" presStyleCnt="0">
        <dgm:presLayoutVars>
          <dgm:dir/>
          <dgm:resizeHandles/>
        </dgm:presLayoutVars>
      </dgm:prSet>
      <dgm:spPr/>
    </dgm:pt>
    <dgm:pt modelId="{C8EFCD9D-BAAF-4F8C-AB76-13E38334E7D8}" type="pres">
      <dgm:prSet presAssocID="{3C5D0864-921C-42B1-83F2-DEBC8E5779E6}" presName="compNode" presStyleCnt="0"/>
      <dgm:spPr/>
    </dgm:pt>
    <dgm:pt modelId="{7816AECD-D809-45F9-8B33-C86BD0A96378}" type="pres">
      <dgm:prSet presAssocID="{3C5D0864-921C-42B1-83F2-DEBC8E5779E6}" presName="dummyConnPt" presStyleCnt="0"/>
      <dgm:spPr/>
    </dgm:pt>
    <dgm:pt modelId="{8F4F6AFB-41D0-4EA7-8675-3AE6211797E1}" type="pres">
      <dgm:prSet presAssocID="{3C5D0864-921C-42B1-83F2-DEBC8E5779E6}" presName="node" presStyleLbl="node1" presStyleIdx="0" presStyleCnt="7">
        <dgm:presLayoutVars>
          <dgm:bulletEnabled val="1"/>
        </dgm:presLayoutVars>
      </dgm:prSet>
      <dgm:spPr/>
    </dgm:pt>
    <dgm:pt modelId="{11418FC1-E12F-4EC8-8A7A-9BF7D57B7567}" type="pres">
      <dgm:prSet presAssocID="{11A5CA3E-B998-44C6-8723-CABF1939E396}" presName="sibTrans" presStyleLbl="bgSibTrans2D1" presStyleIdx="0" presStyleCnt="6"/>
      <dgm:spPr/>
    </dgm:pt>
    <dgm:pt modelId="{8D907990-04F0-48FA-A319-527EE0814B73}" type="pres">
      <dgm:prSet presAssocID="{BB74DDAE-7913-4D45-8EAD-017A1AB41E95}" presName="compNode" presStyleCnt="0"/>
      <dgm:spPr/>
    </dgm:pt>
    <dgm:pt modelId="{694DE07A-EC13-4E70-8622-CEBAF32746CB}" type="pres">
      <dgm:prSet presAssocID="{BB74DDAE-7913-4D45-8EAD-017A1AB41E95}" presName="dummyConnPt" presStyleCnt="0"/>
      <dgm:spPr/>
    </dgm:pt>
    <dgm:pt modelId="{8CD12D17-FCCD-4AC1-9CE2-28D4A242BA89}" type="pres">
      <dgm:prSet presAssocID="{BB74DDAE-7913-4D45-8EAD-017A1AB41E95}" presName="node" presStyleLbl="node1" presStyleIdx="1" presStyleCnt="7">
        <dgm:presLayoutVars>
          <dgm:bulletEnabled val="1"/>
        </dgm:presLayoutVars>
      </dgm:prSet>
      <dgm:spPr/>
    </dgm:pt>
    <dgm:pt modelId="{1898B581-0828-4763-8D9D-5B12543CFB2C}" type="pres">
      <dgm:prSet presAssocID="{472ED798-CE49-4468-9681-3E36DABFE4B6}" presName="sibTrans" presStyleLbl="bgSibTrans2D1" presStyleIdx="1" presStyleCnt="6"/>
      <dgm:spPr/>
    </dgm:pt>
    <dgm:pt modelId="{5B471998-09FB-48F2-A3A6-2C7B67A19F61}" type="pres">
      <dgm:prSet presAssocID="{FC5FAC66-5A01-4C5B-B97C-58E6496C3F5D}" presName="compNode" presStyleCnt="0"/>
      <dgm:spPr/>
    </dgm:pt>
    <dgm:pt modelId="{BB8C55E3-B7B5-43D2-BAB5-4E4BDAE771DD}" type="pres">
      <dgm:prSet presAssocID="{FC5FAC66-5A01-4C5B-B97C-58E6496C3F5D}" presName="dummyConnPt" presStyleCnt="0"/>
      <dgm:spPr/>
    </dgm:pt>
    <dgm:pt modelId="{585F14DD-EDEE-4A05-AE40-C961D050C814}" type="pres">
      <dgm:prSet presAssocID="{FC5FAC66-5A01-4C5B-B97C-58E6496C3F5D}" presName="node" presStyleLbl="node1" presStyleIdx="2" presStyleCnt="7">
        <dgm:presLayoutVars>
          <dgm:bulletEnabled val="1"/>
        </dgm:presLayoutVars>
      </dgm:prSet>
      <dgm:spPr/>
    </dgm:pt>
    <dgm:pt modelId="{7D643DA5-9074-4D14-96A8-14A8E75FFD86}" type="pres">
      <dgm:prSet presAssocID="{6E777446-1161-4995-BFA0-27396F60A637}" presName="sibTrans" presStyleLbl="bgSibTrans2D1" presStyleIdx="2" presStyleCnt="6"/>
      <dgm:spPr/>
    </dgm:pt>
    <dgm:pt modelId="{87A64730-FFB0-4C81-87A9-AC282B1092A3}" type="pres">
      <dgm:prSet presAssocID="{3B1CE1E2-2C94-4D9B-9EB7-753AE459F630}" presName="compNode" presStyleCnt="0"/>
      <dgm:spPr/>
    </dgm:pt>
    <dgm:pt modelId="{7E914D0F-DD0D-4022-9B2F-C6F3DBB6D02A}" type="pres">
      <dgm:prSet presAssocID="{3B1CE1E2-2C94-4D9B-9EB7-753AE459F630}" presName="dummyConnPt" presStyleCnt="0"/>
      <dgm:spPr/>
    </dgm:pt>
    <dgm:pt modelId="{9016AA8B-A089-4456-95DE-EC62B71C65EA}" type="pres">
      <dgm:prSet presAssocID="{3B1CE1E2-2C94-4D9B-9EB7-753AE459F630}" presName="node" presStyleLbl="node1" presStyleIdx="3" presStyleCnt="7">
        <dgm:presLayoutVars>
          <dgm:bulletEnabled val="1"/>
        </dgm:presLayoutVars>
      </dgm:prSet>
      <dgm:spPr/>
    </dgm:pt>
    <dgm:pt modelId="{6FDFA44F-704E-474E-9A97-41163069A71E}" type="pres">
      <dgm:prSet presAssocID="{46641C69-6E06-41DE-B044-CE37CCED710C}" presName="sibTrans" presStyleLbl="bgSibTrans2D1" presStyleIdx="3" presStyleCnt="6"/>
      <dgm:spPr/>
    </dgm:pt>
    <dgm:pt modelId="{15C034B1-79A4-4E52-8E04-45DC85C558F2}" type="pres">
      <dgm:prSet presAssocID="{66D57F69-64CE-4453-95F9-1F321658C90D}" presName="compNode" presStyleCnt="0"/>
      <dgm:spPr/>
    </dgm:pt>
    <dgm:pt modelId="{807F1F90-FC11-44DE-A15B-72E80C895A8B}" type="pres">
      <dgm:prSet presAssocID="{66D57F69-64CE-4453-95F9-1F321658C90D}" presName="dummyConnPt" presStyleCnt="0"/>
      <dgm:spPr/>
    </dgm:pt>
    <dgm:pt modelId="{3229DF1E-5408-41E9-994D-B4DAE1E981E3}" type="pres">
      <dgm:prSet presAssocID="{66D57F69-64CE-4453-95F9-1F321658C90D}" presName="node" presStyleLbl="node1" presStyleIdx="4" presStyleCnt="7">
        <dgm:presLayoutVars>
          <dgm:bulletEnabled val="1"/>
        </dgm:presLayoutVars>
      </dgm:prSet>
      <dgm:spPr/>
    </dgm:pt>
    <dgm:pt modelId="{1DD94133-67CA-4FAD-915C-0DC6C42D2ECF}" type="pres">
      <dgm:prSet presAssocID="{BA910CEB-FCDC-45FD-8A4C-F13F369DF1CF}" presName="sibTrans" presStyleLbl="bgSibTrans2D1" presStyleIdx="4" presStyleCnt="6"/>
      <dgm:spPr/>
    </dgm:pt>
    <dgm:pt modelId="{48730100-515E-4656-8E65-B2D8E8421789}" type="pres">
      <dgm:prSet presAssocID="{5C707401-4738-41FF-ADC1-BB1989E0EC40}" presName="compNode" presStyleCnt="0"/>
      <dgm:spPr/>
    </dgm:pt>
    <dgm:pt modelId="{5A7C452E-6974-4A67-974A-1F8CBDF4ECF1}" type="pres">
      <dgm:prSet presAssocID="{5C707401-4738-41FF-ADC1-BB1989E0EC40}" presName="dummyConnPt" presStyleCnt="0"/>
      <dgm:spPr/>
    </dgm:pt>
    <dgm:pt modelId="{605BFC3E-1A08-42D1-81EC-CF6D7983D08C}" type="pres">
      <dgm:prSet presAssocID="{5C707401-4738-41FF-ADC1-BB1989E0EC40}" presName="node" presStyleLbl="node1" presStyleIdx="5" presStyleCnt="7" custLinFactNeighborX="0" custLinFactNeighborY="-552">
        <dgm:presLayoutVars>
          <dgm:bulletEnabled val="1"/>
        </dgm:presLayoutVars>
      </dgm:prSet>
      <dgm:spPr/>
    </dgm:pt>
    <dgm:pt modelId="{9ECBB29E-CD85-48E9-A571-BC3D6FDFAB32}" type="pres">
      <dgm:prSet presAssocID="{0FECF163-6E0B-4EE0-BF0F-B8B0046EFB9E}" presName="sibTrans" presStyleLbl="bgSibTrans2D1" presStyleIdx="5" presStyleCnt="6"/>
      <dgm:spPr/>
    </dgm:pt>
    <dgm:pt modelId="{5FA62775-7D31-4C43-BFF3-642A5CA128BB}" type="pres">
      <dgm:prSet presAssocID="{CC2E0AEA-6CB0-438E-9477-97BD2DDB4831}" presName="compNode" presStyleCnt="0"/>
      <dgm:spPr/>
    </dgm:pt>
    <dgm:pt modelId="{2D80EFCF-3A51-428A-8BCB-B5D00A175A35}" type="pres">
      <dgm:prSet presAssocID="{CC2E0AEA-6CB0-438E-9477-97BD2DDB4831}" presName="dummyConnPt" presStyleCnt="0"/>
      <dgm:spPr/>
    </dgm:pt>
    <dgm:pt modelId="{5F0AF825-CEF7-4159-AFA2-D8970CB9E574}" type="pres">
      <dgm:prSet presAssocID="{CC2E0AEA-6CB0-438E-9477-97BD2DDB4831}" presName="node" presStyleLbl="node1" presStyleIdx="6" presStyleCnt="7">
        <dgm:presLayoutVars>
          <dgm:bulletEnabled val="1"/>
        </dgm:presLayoutVars>
      </dgm:prSet>
      <dgm:spPr/>
    </dgm:pt>
  </dgm:ptLst>
  <dgm:cxnLst>
    <dgm:cxn modelId="{26D3ED2F-0752-4210-A17E-DF133AA86360}" srcId="{EAB1FD43-6401-4B58-B43A-5A12AE8C1C1E}" destId="{BB74DDAE-7913-4D45-8EAD-017A1AB41E95}" srcOrd="1" destOrd="0" parTransId="{62B674B3-A4B1-4DB3-AB2C-8F27F865F354}" sibTransId="{472ED798-CE49-4468-9681-3E36DABFE4B6}"/>
    <dgm:cxn modelId="{82EF7F3B-66A5-469A-94FE-A35259346B2B}" type="presOf" srcId="{6E777446-1161-4995-BFA0-27396F60A637}" destId="{7D643DA5-9074-4D14-96A8-14A8E75FFD86}" srcOrd="0" destOrd="0" presId="urn:microsoft.com/office/officeart/2005/8/layout/bProcess4"/>
    <dgm:cxn modelId="{66895B3E-4B13-4EEE-8EE1-86C238156613}" type="presOf" srcId="{3C5D0864-921C-42B1-83F2-DEBC8E5779E6}" destId="{8F4F6AFB-41D0-4EA7-8675-3AE6211797E1}" srcOrd="0" destOrd="0" presId="urn:microsoft.com/office/officeart/2005/8/layout/bProcess4"/>
    <dgm:cxn modelId="{07FD9041-30C6-442E-A186-6EA74780E3A0}" type="presOf" srcId="{EAB1FD43-6401-4B58-B43A-5A12AE8C1C1E}" destId="{70CBBAC7-4E62-4003-A12F-F7853A3F10F6}" srcOrd="0" destOrd="0" presId="urn:microsoft.com/office/officeart/2005/8/layout/bProcess4"/>
    <dgm:cxn modelId="{8F2B6E56-D3E4-4D84-9473-6931AFDCDD93}" srcId="{EAB1FD43-6401-4B58-B43A-5A12AE8C1C1E}" destId="{5C707401-4738-41FF-ADC1-BB1989E0EC40}" srcOrd="5" destOrd="0" parTransId="{30C40CA0-47FF-407B-9C6A-FE7824764E7D}" sibTransId="{0FECF163-6E0B-4EE0-BF0F-B8B0046EFB9E}"/>
    <dgm:cxn modelId="{07ACE258-2BA4-44A0-BBAE-B4CC5EE2CE19}" srcId="{EAB1FD43-6401-4B58-B43A-5A12AE8C1C1E}" destId="{3B1CE1E2-2C94-4D9B-9EB7-753AE459F630}" srcOrd="3" destOrd="0" parTransId="{209FB1C8-9480-410A-9203-299235BC183D}" sibTransId="{46641C69-6E06-41DE-B044-CE37CCED710C}"/>
    <dgm:cxn modelId="{89C1F759-0F76-42D4-A08E-2650115CE765}" type="presOf" srcId="{66D57F69-64CE-4453-95F9-1F321658C90D}" destId="{3229DF1E-5408-41E9-994D-B4DAE1E981E3}" srcOrd="0" destOrd="0" presId="urn:microsoft.com/office/officeart/2005/8/layout/bProcess4"/>
    <dgm:cxn modelId="{13E2B280-501D-413A-B42E-866B3A42F6C6}" srcId="{EAB1FD43-6401-4B58-B43A-5A12AE8C1C1E}" destId="{FC5FAC66-5A01-4C5B-B97C-58E6496C3F5D}" srcOrd="2" destOrd="0" parTransId="{8B40EE85-3B59-4FE4-9B94-474C24BC688A}" sibTransId="{6E777446-1161-4995-BFA0-27396F60A637}"/>
    <dgm:cxn modelId="{5A08F18A-CEE9-4913-AD75-33A270BB4884}" type="presOf" srcId="{11A5CA3E-B998-44C6-8723-CABF1939E396}" destId="{11418FC1-E12F-4EC8-8A7A-9BF7D57B7567}" srcOrd="0" destOrd="0" presId="urn:microsoft.com/office/officeart/2005/8/layout/bProcess4"/>
    <dgm:cxn modelId="{C8066D91-D75D-4685-893F-948265BE6728}" type="presOf" srcId="{5C707401-4738-41FF-ADC1-BB1989E0EC40}" destId="{605BFC3E-1A08-42D1-81EC-CF6D7983D08C}" srcOrd="0" destOrd="0" presId="urn:microsoft.com/office/officeart/2005/8/layout/bProcess4"/>
    <dgm:cxn modelId="{A5942699-5306-4388-8128-5D39B531B6D0}" srcId="{EAB1FD43-6401-4B58-B43A-5A12AE8C1C1E}" destId="{66D57F69-64CE-4453-95F9-1F321658C90D}" srcOrd="4" destOrd="0" parTransId="{F30EFA39-BE1A-4259-AABC-C6DB8F10148C}" sibTransId="{BA910CEB-FCDC-45FD-8A4C-F13F369DF1CF}"/>
    <dgm:cxn modelId="{C35BC69A-0696-4EAA-9CBD-67A33A8F07E2}" srcId="{EAB1FD43-6401-4B58-B43A-5A12AE8C1C1E}" destId="{3C5D0864-921C-42B1-83F2-DEBC8E5779E6}" srcOrd="0" destOrd="0" parTransId="{586C58DD-0903-49F1-A3C2-09D417C4BAFF}" sibTransId="{11A5CA3E-B998-44C6-8723-CABF1939E396}"/>
    <dgm:cxn modelId="{2CD203AF-7D97-4087-B09B-4D993975E4A1}" type="presOf" srcId="{46641C69-6E06-41DE-B044-CE37CCED710C}" destId="{6FDFA44F-704E-474E-9A97-41163069A71E}" srcOrd="0" destOrd="0" presId="urn:microsoft.com/office/officeart/2005/8/layout/bProcess4"/>
    <dgm:cxn modelId="{8A4FD7B4-608A-4EB2-B656-CD31203951F5}" type="presOf" srcId="{FC5FAC66-5A01-4C5B-B97C-58E6496C3F5D}" destId="{585F14DD-EDEE-4A05-AE40-C961D050C814}" srcOrd="0" destOrd="0" presId="urn:microsoft.com/office/officeart/2005/8/layout/bProcess4"/>
    <dgm:cxn modelId="{EC9375BC-B8C1-41A0-96AD-2ADE4846D9C6}" srcId="{EAB1FD43-6401-4B58-B43A-5A12AE8C1C1E}" destId="{CC2E0AEA-6CB0-438E-9477-97BD2DDB4831}" srcOrd="6" destOrd="0" parTransId="{A6A2B568-7D81-4FB7-83B2-A553CDE77F47}" sibTransId="{3B2FB724-70B3-4C4F-8FB5-ACEAF015F1FD}"/>
    <dgm:cxn modelId="{8A1E7FBF-8746-42DC-B8F2-3477B926D56C}" type="presOf" srcId="{BA910CEB-FCDC-45FD-8A4C-F13F369DF1CF}" destId="{1DD94133-67CA-4FAD-915C-0DC6C42D2ECF}" srcOrd="0" destOrd="0" presId="urn:microsoft.com/office/officeart/2005/8/layout/bProcess4"/>
    <dgm:cxn modelId="{E47E52D7-02CD-463A-89F2-0350117416DD}" type="presOf" srcId="{CC2E0AEA-6CB0-438E-9477-97BD2DDB4831}" destId="{5F0AF825-CEF7-4159-AFA2-D8970CB9E574}" srcOrd="0" destOrd="0" presId="urn:microsoft.com/office/officeart/2005/8/layout/bProcess4"/>
    <dgm:cxn modelId="{C78B7DD7-A710-4147-9640-311E63ADB3AE}" type="presOf" srcId="{BB74DDAE-7913-4D45-8EAD-017A1AB41E95}" destId="{8CD12D17-FCCD-4AC1-9CE2-28D4A242BA89}" srcOrd="0" destOrd="0" presId="urn:microsoft.com/office/officeart/2005/8/layout/bProcess4"/>
    <dgm:cxn modelId="{931A45DD-EF4E-441E-9954-D3CDFDA6B10E}" type="presOf" srcId="{0FECF163-6E0B-4EE0-BF0F-B8B0046EFB9E}" destId="{9ECBB29E-CD85-48E9-A571-BC3D6FDFAB32}" srcOrd="0" destOrd="0" presId="urn:microsoft.com/office/officeart/2005/8/layout/bProcess4"/>
    <dgm:cxn modelId="{1A1BF6E8-50D8-483B-841A-1D4AB2854ED4}" type="presOf" srcId="{3B1CE1E2-2C94-4D9B-9EB7-753AE459F630}" destId="{9016AA8B-A089-4456-95DE-EC62B71C65EA}" srcOrd="0" destOrd="0" presId="urn:microsoft.com/office/officeart/2005/8/layout/bProcess4"/>
    <dgm:cxn modelId="{6F67E6F3-DB14-4A70-83C7-FB3017CDA322}" type="presOf" srcId="{472ED798-CE49-4468-9681-3E36DABFE4B6}" destId="{1898B581-0828-4763-8D9D-5B12543CFB2C}" srcOrd="0" destOrd="0" presId="urn:microsoft.com/office/officeart/2005/8/layout/bProcess4"/>
    <dgm:cxn modelId="{EED776A7-60C6-4FD5-AECA-606C4CBC098D}" type="presParOf" srcId="{70CBBAC7-4E62-4003-A12F-F7853A3F10F6}" destId="{C8EFCD9D-BAAF-4F8C-AB76-13E38334E7D8}" srcOrd="0" destOrd="0" presId="urn:microsoft.com/office/officeart/2005/8/layout/bProcess4"/>
    <dgm:cxn modelId="{768ABF07-A459-4BCA-96E6-D57B342F292A}" type="presParOf" srcId="{C8EFCD9D-BAAF-4F8C-AB76-13E38334E7D8}" destId="{7816AECD-D809-45F9-8B33-C86BD0A96378}" srcOrd="0" destOrd="0" presId="urn:microsoft.com/office/officeart/2005/8/layout/bProcess4"/>
    <dgm:cxn modelId="{FAB06256-5ABE-42FB-A2C2-B3C086D0A029}" type="presParOf" srcId="{C8EFCD9D-BAAF-4F8C-AB76-13E38334E7D8}" destId="{8F4F6AFB-41D0-4EA7-8675-3AE6211797E1}" srcOrd="1" destOrd="0" presId="urn:microsoft.com/office/officeart/2005/8/layout/bProcess4"/>
    <dgm:cxn modelId="{0A2789D2-DBE7-4998-8794-5F3129012BE3}" type="presParOf" srcId="{70CBBAC7-4E62-4003-A12F-F7853A3F10F6}" destId="{11418FC1-E12F-4EC8-8A7A-9BF7D57B7567}" srcOrd="1" destOrd="0" presId="urn:microsoft.com/office/officeart/2005/8/layout/bProcess4"/>
    <dgm:cxn modelId="{8EE9A6C5-A4AC-4618-AED6-CD4A779ECA29}" type="presParOf" srcId="{70CBBAC7-4E62-4003-A12F-F7853A3F10F6}" destId="{8D907990-04F0-48FA-A319-527EE0814B73}" srcOrd="2" destOrd="0" presId="urn:microsoft.com/office/officeart/2005/8/layout/bProcess4"/>
    <dgm:cxn modelId="{FE111DBC-9B1F-4308-90B6-1D61812CC1B6}" type="presParOf" srcId="{8D907990-04F0-48FA-A319-527EE0814B73}" destId="{694DE07A-EC13-4E70-8622-CEBAF32746CB}" srcOrd="0" destOrd="0" presId="urn:microsoft.com/office/officeart/2005/8/layout/bProcess4"/>
    <dgm:cxn modelId="{35564997-C1B4-47CC-9E8A-0319F43ED0EA}" type="presParOf" srcId="{8D907990-04F0-48FA-A319-527EE0814B73}" destId="{8CD12D17-FCCD-4AC1-9CE2-28D4A242BA89}" srcOrd="1" destOrd="0" presId="urn:microsoft.com/office/officeart/2005/8/layout/bProcess4"/>
    <dgm:cxn modelId="{252007E4-C40A-415C-B0B5-0AF08CC6C9AD}" type="presParOf" srcId="{70CBBAC7-4E62-4003-A12F-F7853A3F10F6}" destId="{1898B581-0828-4763-8D9D-5B12543CFB2C}" srcOrd="3" destOrd="0" presId="urn:microsoft.com/office/officeart/2005/8/layout/bProcess4"/>
    <dgm:cxn modelId="{1389CBD3-C228-481F-AF51-284ADD2FECD3}" type="presParOf" srcId="{70CBBAC7-4E62-4003-A12F-F7853A3F10F6}" destId="{5B471998-09FB-48F2-A3A6-2C7B67A19F61}" srcOrd="4" destOrd="0" presId="urn:microsoft.com/office/officeart/2005/8/layout/bProcess4"/>
    <dgm:cxn modelId="{4893531D-5857-4785-B804-E82DF5ADA881}" type="presParOf" srcId="{5B471998-09FB-48F2-A3A6-2C7B67A19F61}" destId="{BB8C55E3-B7B5-43D2-BAB5-4E4BDAE771DD}" srcOrd="0" destOrd="0" presId="urn:microsoft.com/office/officeart/2005/8/layout/bProcess4"/>
    <dgm:cxn modelId="{15C4C6FB-41C2-4183-966D-BB1B4F44013F}" type="presParOf" srcId="{5B471998-09FB-48F2-A3A6-2C7B67A19F61}" destId="{585F14DD-EDEE-4A05-AE40-C961D050C814}" srcOrd="1" destOrd="0" presId="urn:microsoft.com/office/officeart/2005/8/layout/bProcess4"/>
    <dgm:cxn modelId="{547B164A-AE38-48C4-9AD3-5080C06272AC}" type="presParOf" srcId="{70CBBAC7-4E62-4003-A12F-F7853A3F10F6}" destId="{7D643DA5-9074-4D14-96A8-14A8E75FFD86}" srcOrd="5" destOrd="0" presId="urn:microsoft.com/office/officeart/2005/8/layout/bProcess4"/>
    <dgm:cxn modelId="{D51DDD49-E6BF-47AE-A9CA-01DCE55B9E64}" type="presParOf" srcId="{70CBBAC7-4E62-4003-A12F-F7853A3F10F6}" destId="{87A64730-FFB0-4C81-87A9-AC282B1092A3}" srcOrd="6" destOrd="0" presId="urn:microsoft.com/office/officeart/2005/8/layout/bProcess4"/>
    <dgm:cxn modelId="{751EB4B9-A306-4D5A-8BF9-52FCB893A633}" type="presParOf" srcId="{87A64730-FFB0-4C81-87A9-AC282B1092A3}" destId="{7E914D0F-DD0D-4022-9B2F-C6F3DBB6D02A}" srcOrd="0" destOrd="0" presId="urn:microsoft.com/office/officeart/2005/8/layout/bProcess4"/>
    <dgm:cxn modelId="{BA6871F6-4B83-4175-907F-41A800B10B3A}" type="presParOf" srcId="{87A64730-FFB0-4C81-87A9-AC282B1092A3}" destId="{9016AA8B-A089-4456-95DE-EC62B71C65EA}" srcOrd="1" destOrd="0" presId="urn:microsoft.com/office/officeart/2005/8/layout/bProcess4"/>
    <dgm:cxn modelId="{FE9730DE-959A-461E-92F0-B9EF089E1571}" type="presParOf" srcId="{70CBBAC7-4E62-4003-A12F-F7853A3F10F6}" destId="{6FDFA44F-704E-474E-9A97-41163069A71E}" srcOrd="7" destOrd="0" presId="urn:microsoft.com/office/officeart/2005/8/layout/bProcess4"/>
    <dgm:cxn modelId="{56B66F17-F6AD-4DB2-9108-3C65B3CC7E14}" type="presParOf" srcId="{70CBBAC7-4E62-4003-A12F-F7853A3F10F6}" destId="{15C034B1-79A4-4E52-8E04-45DC85C558F2}" srcOrd="8" destOrd="0" presId="urn:microsoft.com/office/officeart/2005/8/layout/bProcess4"/>
    <dgm:cxn modelId="{A19E2B6F-AE27-4D84-89B7-089EFCE795C6}" type="presParOf" srcId="{15C034B1-79A4-4E52-8E04-45DC85C558F2}" destId="{807F1F90-FC11-44DE-A15B-72E80C895A8B}" srcOrd="0" destOrd="0" presId="urn:microsoft.com/office/officeart/2005/8/layout/bProcess4"/>
    <dgm:cxn modelId="{C4796801-C3A0-460D-B80C-C85E1305874E}" type="presParOf" srcId="{15C034B1-79A4-4E52-8E04-45DC85C558F2}" destId="{3229DF1E-5408-41E9-994D-B4DAE1E981E3}" srcOrd="1" destOrd="0" presId="urn:microsoft.com/office/officeart/2005/8/layout/bProcess4"/>
    <dgm:cxn modelId="{FE55D8ED-18DD-464D-A593-979D36E255E1}" type="presParOf" srcId="{70CBBAC7-4E62-4003-A12F-F7853A3F10F6}" destId="{1DD94133-67CA-4FAD-915C-0DC6C42D2ECF}" srcOrd="9" destOrd="0" presId="urn:microsoft.com/office/officeart/2005/8/layout/bProcess4"/>
    <dgm:cxn modelId="{E7DFBF2F-22EC-4146-BADB-EA57E6459148}" type="presParOf" srcId="{70CBBAC7-4E62-4003-A12F-F7853A3F10F6}" destId="{48730100-515E-4656-8E65-B2D8E8421789}" srcOrd="10" destOrd="0" presId="urn:microsoft.com/office/officeart/2005/8/layout/bProcess4"/>
    <dgm:cxn modelId="{FC0F4669-B4FD-49F0-B9A8-B3FA078E5D0D}" type="presParOf" srcId="{48730100-515E-4656-8E65-B2D8E8421789}" destId="{5A7C452E-6974-4A67-974A-1F8CBDF4ECF1}" srcOrd="0" destOrd="0" presId="urn:microsoft.com/office/officeart/2005/8/layout/bProcess4"/>
    <dgm:cxn modelId="{8CD7F5F7-9BB9-45EC-B445-EFCF40D01361}" type="presParOf" srcId="{48730100-515E-4656-8E65-B2D8E8421789}" destId="{605BFC3E-1A08-42D1-81EC-CF6D7983D08C}" srcOrd="1" destOrd="0" presId="urn:microsoft.com/office/officeart/2005/8/layout/bProcess4"/>
    <dgm:cxn modelId="{DE22604D-DA53-472E-B442-698D285F48FB}" type="presParOf" srcId="{70CBBAC7-4E62-4003-A12F-F7853A3F10F6}" destId="{9ECBB29E-CD85-48E9-A571-BC3D6FDFAB32}" srcOrd="11" destOrd="0" presId="urn:microsoft.com/office/officeart/2005/8/layout/bProcess4"/>
    <dgm:cxn modelId="{8727501E-C78E-477B-AFEC-BE45F1221BE1}" type="presParOf" srcId="{70CBBAC7-4E62-4003-A12F-F7853A3F10F6}" destId="{5FA62775-7D31-4C43-BFF3-642A5CA128BB}" srcOrd="12" destOrd="0" presId="urn:microsoft.com/office/officeart/2005/8/layout/bProcess4"/>
    <dgm:cxn modelId="{D8B78830-D27C-465B-B79D-91ACC178C2BA}" type="presParOf" srcId="{5FA62775-7D31-4C43-BFF3-642A5CA128BB}" destId="{2D80EFCF-3A51-428A-8BCB-B5D00A175A35}" srcOrd="0" destOrd="0" presId="urn:microsoft.com/office/officeart/2005/8/layout/bProcess4"/>
    <dgm:cxn modelId="{15B595EE-D89F-4F78-AE3B-E8B2E32E2038}" type="presParOf" srcId="{5FA62775-7D31-4C43-BFF3-642A5CA128BB}" destId="{5F0AF825-CEF7-4159-AFA2-D8970CB9E574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06BA6CF-2C94-44BC-9983-922239467110}" type="doc">
      <dgm:prSet loTypeId="urn:microsoft.com/office/officeart/2005/8/layout/target3" loCatId="relationship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DA07125E-CDFC-44E2-8C4A-1A1D80B9DC61}">
      <dgm:prSet phldrT="[Text]" custT="1"/>
      <dgm:spPr/>
      <dgm:t>
        <a:bodyPr/>
        <a:lstStyle/>
        <a:p>
          <a:r>
            <a:rPr lang="ro-RO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O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biective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2800" dirty="0"/>
        </a:p>
      </dgm:t>
    </dgm:pt>
    <dgm:pt modelId="{12B30D4E-3414-44D9-9C9D-170E967F440A}" type="parTrans" cxnId="{FFC88448-C568-4A6D-AE06-3756BD1314A8}">
      <dgm:prSet/>
      <dgm:spPr/>
      <dgm:t>
        <a:bodyPr/>
        <a:lstStyle/>
        <a:p>
          <a:endParaRPr lang="en-US"/>
        </a:p>
      </dgm:t>
    </dgm:pt>
    <dgm:pt modelId="{C3F1C1AF-315C-479A-A9B0-40D9DC5A3393}" type="sibTrans" cxnId="{FFC88448-C568-4A6D-AE06-3756BD1314A8}">
      <dgm:prSet/>
      <dgm:spPr/>
      <dgm:t>
        <a:bodyPr/>
        <a:lstStyle/>
        <a:p>
          <a:endParaRPr lang="en-US"/>
        </a:p>
      </dgm:t>
    </dgm:pt>
    <dgm:pt modelId="{3F5C30C1-0724-4CC0-8DBB-141711F7A551}">
      <dgm:prSet phldrT="[Text]" custT="1"/>
      <dgm:spPr/>
      <dgm:t>
        <a:bodyPr/>
        <a:lstStyle/>
        <a:p>
          <a:r>
            <a:rPr lang="ro-RO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Comportament respectos față de ceilalți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A83061-F8BC-4264-8379-C4009433C64C}" type="parTrans" cxnId="{CD042868-9A0A-49FF-B1C8-F53FCA6A3F04}">
      <dgm:prSet/>
      <dgm:spPr/>
      <dgm:t>
        <a:bodyPr/>
        <a:lstStyle/>
        <a:p>
          <a:endParaRPr lang="en-US"/>
        </a:p>
      </dgm:t>
    </dgm:pt>
    <dgm:pt modelId="{0BEAA47C-D071-4040-99B9-40921E5DEFB2}" type="sibTrans" cxnId="{CD042868-9A0A-49FF-B1C8-F53FCA6A3F04}">
      <dgm:prSet/>
      <dgm:spPr/>
      <dgm:t>
        <a:bodyPr/>
        <a:lstStyle/>
        <a:p>
          <a:endParaRPr lang="en-US"/>
        </a:p>
      </dgm:t>
    </dgm:pt>
    <dgm:pt modelId="{354E2146-72DA-4520-862D-D4EC09CA6EC4}">
      <dgm:prSet phldrT="[Text]" custT="1"/>
      <dgm:spPr/>
      <dgm:t>
        <a:bodyPr/>
        <a:lstStyle/>
        <a:p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Promovarea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interiorizarea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valorilor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0C41FB-16C7-49E2-BA97-2BEA07CA989C}" type="parTrans" cxnId="{AF3ECF47-08C2-49BA-9169-C83C762ACEAC}">
      <dgm:prSet/>
      <dgm:spPr/>
      <dgm:t>
        <a:bodyPr/>
        <a:lstStyle/>
        <a:p>
          <a:endParaRPr lang="en-US"/>
        </a:p>
      </dgm:t>
    </dgm:pt>
    <dgm:pt modelId="{26522AEA-C2F8-475E-8D22-F1DAC2EAD85A}" type="sibTrans" cxnId="{AF3ECF47-08C2-49BA-9169-C83C762ACEAC}">
      <dgm:prSet/>
      <dgm:spPr/>
      <dgm:t>
        <a:bodyPr/>
        <a:lstStyle/>
        <a:p>
          <a:endParaRPr lang="en-US"/>
        </a:p>
      </dgm:t>
    </dgm:pt>
    <dgm:pt modelId="{847283C1-16B5-475C-91FD-504FA500AF2D}">
      <dgm:prSet phldrT="[Text]" custT="1"/>
      <dgm:spPr/>
      <dgm:t>
        <a:bodyPr/>
        <a:lstStyle/>
        <a:p>
          <a:r>
            <a:rPr lang="ro-RO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O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biective</a:t>
          </a:r>
          <a:endParaRPr lang="en-US" sz="2800" dirty="0"/>
        </a:p>
      </dgm:t>
    </dgm:pt>
    <dgm:pt modelId="{D2A42A88-186A-437B-A4B3-064E24825EB0}" type="parTrans" cxnId="{EBADFC62-4BE0-4764-874D-12538E98BF4D}">
      <dgm:prSet/>
      <dgm:spPr/>
      <dgm:t>
        <a:bodyPr/>
        <a:lstStyle/>
        <a:p>
          <a:endParaRPr lang="en-US"/>
        </a:p>
      </dgm:t>
    </dgm:pt>
    <dgm:pt modelId="{5D90B4ED-B608-4A60-9C14-09DEA12D9613}" type="sibTrans" cxnId="{EBADFC62-4BE0-4764-874D-12538E98BF4D}">
      <dgm:prSet/>
      <dgm:spPr/>
      <dgm:t>
        <a:bodyPr/>
        <a:lstStyle/>
        <a:p>
          <a:endParaRPr lang="en-US"/>
        </a:p>
      </dgm:t>
    </dgm:pt>
    <dgm:pt modelId="{316EEA0B-1BBB-48E6-B749-4B7CAAE84E7A}">
      <dgm:prSet phldrT="[Text]" custT="1"/>
      <dgm:spPr/>
      <dgm:t>
        <a:bodyPr/>
        <a:lstStyle/>
        <a:p>
          <a:r>
            <a:rPr lang="ro-RO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Abilități de conviețuire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79C291-8D88-4AAD-89D5-2D75B318EB56}" type="parTrans" cxnId="{F59CBF06-756D-4005-BAA3-310C92E84723}">
      <dgm:prSet/>
      <dgm:spPr/>
      <dgm:t>
        <a:bodyPr/>
        <a:lstStyle/>
        <a:p>
          <a:endParaRPr lang="en-US"/>
        </a:p>
      </dgm:t>
    </dgm:pt>
    <dgm:pt modelId="{E9DD594F-B2EB-49C3-BFFC-A321A0C04521}" type="sibTrans" cxnId="{F59CBF06-756D-4005-BAA3-310C92E84723}">
      <dgm:prSet/>
      <dgm:spPr/>
      <dgm:t>
        <a:bodyPr/>
        <a:lstStyle/>
        <a:p>
          <a:endParaRPr lang="en-US"/>
        </a:p>
      </dgm:t>
    </dgm:pt>
    <dgm:pt modelId="{E2D27FF2-656D-49CE-AD22-8C7465847F7B}">
      <dgm:prSet phldrT="[Text]" custT="1"/>
      <dgm:spPr/>
      <dgm:t>
        <a:bodyPr/>
        <a:lstStyle/>
        <a:p>
          <a:r>
            <a:rPr lang="ro-RO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Prevenirea și combaterea conflictelor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CAA43A-D8C5-46A0-A398-78FCE805F7CF}" type="parTrans" cxnId="{88153216-9419-489D-A801-4FCE255E8E19}">
      <dgm:prSet/>
      <dgm:spPr/>
      <dgm:t>
        <a:bodyPr/>
        <a:lstStyle/>
        <a:p>
          <a:endParaRPr lang="en-US"/>
        </a:p>
      </dgm:t>
    </dgm:pt>
    <dgm:pt modelId="{57496D01-D1B1-4E44-9A97-737F55E3BCCC}" type="sibTrans" cxnId="{88153216-9419-489D-A801-4FCE255E8E19}">
      <dgm:prSet/>
      <dgm:spPr/>
      <dgm:t>
        <a:bodyPr/>
        <a:lstStyle/>
        <a:p>
          <a:endParaRPr lang="en-US"/>
        </a:p>
      </dgm:t>
    </dgm:pt>
    <dgm:pt modelId="{0C759407-CCFD-4267-A4C5-7B282FE40936}">
      <dgm:prSet phldrT="[Text]" custT="1"/>
      <dgm:spPr/>
      <dgm:t>
        <a:bodyPr/>
        <a:lstStyle/>
        <a:p>
          <a:r>
            <a:rPr lang="ro-RO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O</a:t>
          </a:r>
          <a:r>
            <a:rPr lang="en-US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biective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2800" dirty="0"/>
        </a:p>
      </dgm:t>
    </dgm:pt>
    <dgm:pt modelId="{2CA8FB1B-5C5A-473F-ABF3-C80C5EF61489}" type="parTrans" cxnId="{82918637-4D0A-4409-8BAC-C4C7362700B1}">
      <dgm:prSet/>
      <dgm:spPr/>
      <dgm:t>
        <a:bodyPr/>
        <a:lstStyle/>
        <a:p>
          <a:endParaRPr lang="en-US"/>
        </a:p>
      </dgm:t>
    </dgm:pt>
    <dgm:pt modelId="{3B04DC9B-509D-4142-8F3B-4AB47C3FA01E}" type="sibTrans" cxnId="{82918637-4D0A-4409-8BAC-C4C7362700B1}">
      <dgm:prSet/>
      <dgm:spPr/>
      <dgm:t>
        <a:bodyPr/>
        <a:lstStyle/>
        <a:p>
          <a:endParaRPr lang="en-US"/>
        </a:p>
      </dgm:t>
    </dgm:pt>
    <dgm:pt modelId="{59121A2F-3963-4E2E-998E-D88E291DFBD5}">
      <dgm:prSet phldrT="[Text]" custT="1"/>
      <dgm:spPr/>
      <dgm:t>
        <a:bodyPr/>
        <a:lstStyle/>
        <a:p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comportamentului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de „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toleranţă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multiculturală</a:t>
          </a:r>
          <a:endParaRPr lang="en-US" sz="1600" dirty="0"/>
        </a:p>
      </dgm:t>
    </dgm:pt>
    <dgm:pt modelId="{5C54AD8D-1031-4A38-AAF5-B4EBB3A85C67}" type="parTrans" cxnId="{D0A536D8-4589-47F9-BF4F-FF62487B5FAE}">
      <dgm:prSet/>
      <dgm:spPr/>
      <dgm:t>
        <a:bodyPr/>
        <a:lstStyle/>
        <a:p>
          <a:endParaRPr lang="en-US"/>
        </a:p>
      </dgm:t>
    </dgm:pt>
    <dgm:pt modelId="{FAEEB72C-B085-45AD-ABF6-E3C943C08AAE}" type="sibTrans" cxnId="{D0A536D8-4589-47F9-BF4F-FF62487B5FAE}">
      <dgm:prSet/>
      <dgm:spPr/>
      <dgm:t>
        <a:bodyPr/>
        <a:lstStyle/>
        <a:p>
          <a:endParaRPr lang="en-US"/>
        </a:p>
      </dgm:t>
    </dgm:pt>
    <dgm:pt modelId="{927BBE66-61D6-444A-AB3D-BB06059E9E0A}">
      <dgm:prSet phldrT="[Text]" custT="1"/>
      <dgm:spPr/>
      <dgm:t>
        <a:bodyPr/>
        <a:lstStyle/>
        <a:p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atitudini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de respect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responsabilitate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socială</a:t>
          </a:r>
          <a:endParaRPr lang="en-US" sz="1600" dirty="0"/>
        </a:p>
      </dgm:t>
    </dgm:pt>
    <dgm:pt modelId="{37862118-5DD9-4520-9AF8-5DD765DE91FD}" type="parTrans" cxnId="{19AB8E16-DD55-4C90-BFB3-FBB0713BFF1D}">
      <dgm:prSet/>
      <dgm:spPr/>
      <dgm:t>
        <a:bodyPr/>
        <a:lstStyle/>
        <a:p>
          <a:endParaRPr lang="en-US"/>
        </a:p>
      </dgm:t>
    </dgm:pt>
    <dgm:pt modelId="{87A3F256-060A-4F30-B0F7-CB05CC095864}" type="sibTrans" cxnId="{19AB8E16-DD55-4C90-BFB3-FBB0713BFF1D}">
      <dgm:prSet/>
      <dgm:spPr/>
      <dgm:t>
        <a:bodyPr/>
        <a:lstStyle/>
        <a:p>
          <a:endParaRPr lang="en-US"/>
        </a:p>
      </dgm:t>
    </dgm:pt>
    <dgm:pt modelId="{929572F3-D406-475B-BE68-F5AD7C3A53B6}" type="pres">
      <dgm:prSet presAssocID="{106BA6CF-2C94-44BC-9983-922239467110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4773FAA4-2375-4195-8D85-DB11AC183BF2}" type="pres">
      <dgm:prSet presAssocID="{DA07125E-CDFC-44E2-8C4A-1A1D80B9DC61}" presName="circle1" presStyleLbl="node1" presStyleIdx="0" presStyleCnt="3"/>
      <dgm:spPr/>
    </dgm:pt>
    <dgm:pt modelId="{59FCB660-C405-4C84-9262-7235423B6986}" type="pres">
      <dgm:prSet presAssocID="{DA07125E-CDFC-44E2-8C4A-1A1D80B9DC61}" presName="space" presStyleCnt="0"/>
      <dgm:spPr/>
    </dgm:pt>
    <dgm:pt modelId="{8FAC6F71-B1A3-4B41-BCCD-4E2EA73CD06E}" type="pres">
      <dgm:prSet presAssocID="{DA07125E-CDFC-44E2-8C4A-1A1D80B9DC61}" presName="rect1" presStyleLbl="alignAcc1" presStyleIdx="0" presStyleCnt="3"/>
      <dgm:spPr/>
    </dgm:pt>
    <dgm:pt modelId="{56691996-B935-4F8F-B5CC-B4ACBA9D2F04}" type="pres">
      <dgm:prSet presAssocID="{847283C1-16B5-475C-91FD-504FA500AF2D}" presName="vertSpace2" presStyleLbl="node1" presStyleIdx="0" presStyleCnt="3"/>
      <dgm:spPr/>
    </dgm:pt>
    <dgm:pt modelId="{F0EEB742-8544-4C27-A9BA-903AF16EF7AB}" type="pres">
      <dgm:prSet presAssocID="{847283C1-16B5-475C-91FD-504FA500AF2D}" presName="circle2" presStyleLbl="node1" presStyleIdx="1" presStyleCnt="3"/>
      <dgm:spPr/>
    </dgm:pt>
    <dgm:pt modelId="{A4C068DF-DDF0-469F-B213-F30470F26685}" type="pres">
      <dgm:prSet presAssocID="{847283C1-16B5-475C-91FD-504FA500AF2D}" presName="rect2" presStyleLbl="alignAcc1" presStyleIdx="1" presStyleCnt="3"/>
      <dgm:spPr/>
    </dgm:pt>
    <dgm:pt modelId="{82C9C070-D6A3-4F3D-B36C-AD00138C2997}" type="pres">
      <dgm:prSet presAssocID="{0C759407-CCFD-4267-A4C5-7B282FE40936}" presName="vertSpace3" presStyleLbl="node1" presStyleIdx="1" presStyleCnt="3"/>
      <dgm:spPr/>
    </dgm:pt>
    <dgm:pt modelId="{3A8B99EA-0CCE-4956-B9C5-BF982106E713}" type="pres">
      <dgm:prSet presAssocID="{0C759407-CCFD-4267-A4C5-7B282FE40936}" presName="circle3" presStyleLbl="node1" presStyleIdx="2" presStyleCnt="3"/>
      <dgm:spPr/>
    </dgm:pt>
    <dgm:pt modelId="{9472A68A-F4CC-411C-BA45-AF6B744AE739}" type="pres">
      <dgm:prSet presAssocID="{0C759407-CCFD-4267-A4C5-7B282FE40936}" presName="rect3" presStyleLbl="alignAcc1" presStyleIdx="2" presStyleCnt="3"/>
      <dgm:spPr/>
    </dgm:pt>
    <dgm:pt modelId="{521E8623-6010-4A55-AEA2-10E4CF3204C5}" type="pres">
      <dgm:prSet presAssocID="{DA07125E-CDFC-44E2-8C4A-1A1D80B9DC61}" presName="rect1ParTx" presStyleLbl="alignAcc1" presStyleIdx="2" presStyleCnt="3">
        <dgm:presLayoutVars>
          <dgm:chMax val="1"/>
          <dgm:bulletEnabled val="1"/>
        </dgm:presLayoutVars>
      </dgm:prSet>
      <dgm:spPr/>
    </dgm:pt>
    <dgm:pt modelId="{7A20B5E6-0BB7-4C82-BE8E-F3761B460017}" type="pres">
      <dgm:prSet presAssocID="{DA07125E-CDFC-44E2-8C4A-1A1D80B9DC61}" presName="rect1ChTx" presStyleLbl="alignAcc1" presStyleIdx="2" presStyleCnt="3" custScaleX="140000">
        <dgm:presLayoutVars>
          <dgm:bulletEnabled val="1"/>
        </dgm:presLayoutVars>
      </dgm:prSet>
      <dgm:spPr/>
    </dgm:pt>
    <dgm:pt modelId="{814DD2ED-C37A-4300-AAA7-DEC7C539F6E0}" type="pres">
      <dgm:prSet presAssocID="{847283C1-16B5-475C-91FD-504FA500AF2D}" presName="rect2ParTx" presStyleLbl="alignAcc1" presStyleIdx="2" presStyleCnt="3">
        <dgm:presLayoutVars>
          <dgm:chMax val="1"/>
          <dgm:bulletEnabled val="1"/>
        </dgm:presLayoutVars>
      </dgm:prSet>
      <dgm:spPr/>
    </dgm:pt>
    <dgm:pt modelId="{5564D4B7-C39D-4715-A646-112212D28EAD}" type="pres">
      <dgm:prSet presAssocID="{847283C1-16B5-475C-91FD-504FA500AF2D}" presName="rect2ChTx" presStyleLbl="alignAcc1" presStyleIdx="2" presStyleCnt="3" custScaleX="134286">
        <dgm:presLayoutVars>
          <dgm:bulletEnabled val="1"/>
        </dgm:presLayoutVars>
      </dgm:prSet>
      <dgm:spPr/>
    </dgm:pt>
    <dgm:pt modelId="{E3BE313B-751C-4113-9230-CA18D8D83BE1}" type="pres">
      <dgm:prSet presAssocID="{0C759407-CCFD-4267-A4C5-7B282FE40936}" presName="rect3ParTx" presStyleLbl="alignAcc1" presStyleIdx="2" presStyleCnt="3">
        <dgm:presLayoutVars>
          <dgm:chMax val="1"/>
          <dgm:bulletEnabled val="1"/>
        </dgm:presLayoutVars>
      </dgm:prSet>
      <dgm:spPr/>
    </dgm:pt>
    <dgm:pt modelId="{831F61FB-10CA-4019-B8D3-37D179D3F350}" type="pres">
      <dgm:prSet presAssocID="{0C759407-CCFD-4267-A4C5-7B282FE40936}" presName="rect3ChTx" presStyleLbl="alignAcc1" presStyleIdx="2" presStyleCnt="3" custScaleX="134286">
        <dgm:presLayoutVars>
          <dgm:bulletEnabled val="1"/>
        </dgm:presLayoutVars>
      </dgm:prSet>
      <dgm:spPr/>
    </dgm:pt>
  </dgm:ptLst>
  <dgm:cxnLst>
    <dgm:cxn modelId="{F59CBF06-756D-4005-BAA3-310C92E84723}" srcId="{847283C1-16B5-475C-91FD-504FA500AF2D}" destId="{316EEA0B-1BBB-48E6-B749-4B7CAAE84E7A}" srcOrd="0" destOrd="0" parTransId="{2F79C291-8D88-4AAD-89D5-2D75B318EB56}" sibTransId="{E9DD594F-B2EB-49C3-BFFC-A321A0C04521}"/>
    <dgm:cxn modelId="{88153216-9419-489D-A801-4FCE255E8E19}" srcId="{847283C1-16B5-475C-91FD-504FA500AF2D}" destId="{E2D27FF2-656D-49CE-AD22-8C7465847F7B}" srcOrd="1" destOrd="0" parTransId="{AACAA43A-D8C5-46A0-A398-78FCE805F7CF}" sibTransId="{57496D01-D1B1-4E44-9A97-737F55E3BCCC}"/>
    <dgm:cxn modelId="{19AB8E16-DD55-4C90-BFB3-FBB0713BFF1D}" srcId="{0C759407-CCFD-4267-A4C5-7B282FE40936}" destId="{927BBE66-61D6-444A-AB3D-BB06059E9E0A}" srcOrd="1" destOrd="0" parTransId="{37862118-5DD9-4520-9AF8-5DD765DE91FD}" sibTransId="{87A3F256-060A-4F30-B0F7-CB05CC095864}"/>
    <dgm:cxn modelId="{82918637-4D0A-4409-8BAC-C4C7362700B1}" srcId="{106BA6CF-2C94-44BC-9983-922239467110}" destId="{0C759407-CCFD-4267-A4C5-7B282FE40936}" srcOrd="2" destOrd="0" parTransId="{2CA8FB1B-5C5A-473F-ABF3-C80C5EF61489}" sibTransId="{3B04DC9B-509D-4142-8F3B-4AB47C3FA01E}"/>
    <dgm:cxn modelId="{E15C7B5D-A998-4EA4-A46D-305792B5C637}" type="presOf" srcId="{354E2146-72DA-4520-862D-D4EC09CA6EC4}" destId="{7A20B5E6-0BB7-4C82-BE8E-F3761B460017}" srcOrd="0" destOrd="1" presId="urn:microsoft.com/office/officeart/2005/8/layout/target3"/>
    <dgm:cxn modelId="{D7F1075E-04A1-41AF-9CA0-F7C4473EE265}" type="presOf" srcId="{847283C1-16B5-475C-91FD-504FA500AF2D}" destId="{A4C068DF-DDF0-469F-B213-F30470F26685}" srcOrd="0" destOrd="0" presId="urn:microsoft.com/office/officeart/2005/8/layout/target3"/>
    <dgm:cxn modelId="{EBADFC62-4BE0-4764-874D-12538E98BF4D}" srcId="{106BA6CF-2C94-44BC-9983-922239467110}" destId="{847283C1-16B5-475C-91FD-504FA500AF2D}" srcOrd="1" destOrd="0" parTransId="{D2A42A88-186A-437B-A4B3-064E24825EB0}" sibTransId="{5D90B4ED-B608-4A60-9C14-09DEA12D9613}"/>
    <dgm:cxn modelId="{AF3ECF47-08C2-49BA-9169-C83C762ACEAC}" srcId="{DA07125E-CDFC-44E2-8C4A-1A1D80B9DC61}" destId="{354E2146-72DA-4520-862D-D4EC09CA6EC4}" srcOrd="1" destOrd="0" parTransId="{060C41FB-16C7-49E2-BA97-2BEA07CA989C}" sibTransId="{26522AEA-C2F8-475E-8D22-F1DAC2EAD85A}"/>
    <dgm:cxn modelId="{CD042868-9A0A-49FF-B1C8-F53FCA6A3F04}" srcId="{DA07125E-CDFC-44E2-8C4A-1A1D80B9DC61}" destId="{3F5C30C1-0724-4CC0-8DBB-141711F7A551}" srcOrd="0" destOrd="0" parTransId="{17A83061-F8BC-4264-8379-C4009433C64C}" sibTransId="{0BEAA47C-D071-4040-99B9-40921E5DEFB2}"/>
    <dgm:cxn modelId="{FFC88448-C568-4A6D-AE06-3756BD1314A8}" srcId="{106BA6CF-2C94-44BC-9983-922239467110}" destId="{DA07125E-CDFC-44E2-8C4A-1A1D80B9DC61}" srcOrd="0" destOrd="0" parTransId="{12B30D4E-3414-44D9-9C9D-170E967F440A}" sibTransId="{C3F1C1AF-315C-479A-A9B0-40D9DC5A3393}"/>
    <dgm:cxn modelId="{1A7A9C54-9CF2-4E46-8A9A-689B978122F4}" type="presOf" srcId="{0C759407-CCFD-4267-A4C5-7B282FE40936}" destId="{9472A68A-F4CC-411C-BA45-AF6B744AE739}" srcOrd="0" destOrd="0" presId="urn:microsoft.com/office/officeart/2005/8/layout/target3"/>
    <dgm:cxn modelId="{41FCD455-FE71-4134-947C-88077DDAEDDC}" type="presOf" srcId="{DA07125E-CDFC-44E2-8C4A-1A1D80B9DC61}" destId="{521E8623-6010-4A55-AEA2-10E4CF3204C5}" srcOrd="1" destOrd="0" presId="urn:microsoft.com/office/officeart/2005/8/layout/target3"/>
    <dgm:cxn modelId="{74E5D17F-8A69-4E93-B9FB-022371DE561B}" type="presOf" srcId="{847283C1-16B5-475C-91FD-504FA500AF2D}" destId="{814DD2ED-C37A-4300-AAA7-DEC7C539F6E0}" srcOrd="1" destOrd="0" presId="urn:microsoft.com/office/officeart/2005/8/layout/target3"/>
    <dgm:cxn modelId="{E58A3381-E49E-473E-86FB-9CC2BF657472}" type="presOf" srcId="{316EEA0B-1BBB-48E6-B749-4B7CAAE84E7A}" destId="{5564D4B7-C39D-4715-A646-112212D28EAD}" srcOrd="0" destOrd="0" presId="urn:microsoft.com/office/officeart/2005/8/layout/target3"/>
    <dgm:cxn modelId="{0CACF894-33FF-40C3-AABD-E08D8D2A36C2}" type="presOf" srcId="{DA07125E-CDFC-44E2-8C4A-1A1D80B9DC61}" destId="{8FAC6F71-B1A3-4B41-BCCD-4E2EA73CD06E}" srcOrd="0" destOrd="0" presId="urn:microsoft.com/office/officeart/2005/8/layout/target3"/>
    <dgm:cxn modelId="{B7C255CD-795D-4555-9889-E3DC1D4638DF}" type="presOf" srcId="{59121A2F-3963-4E2E-998E-D88E291DFBD5}" destId="{831F61FB-10CA-4019-B8D3-37D179D3F350}" srcOrd="0" destOrd="0" presId="urn:microsoft.com/office/officeart/2005/8/layout/target3"/>
    <dgm:cxn modelId="{EB2294D0-1886-49F1-ADC2-11F683857D3E}" type="presOf" srcId="{927BBE66-61D6-444A-AB3D-BB06059E9E0A}" destId="{831F61FB-10CA-4019-B8D3-37D179D3F350}" srcOrd="0" destOrd="1" presId="urn:microsoft.com/office/officeart/2005/8/layout/target3"/>
    <dgm:cxn modelId="{C1D2A0D0-8A3A-4104-92E4-22741DA97A82}" type="presOf" srcId="{106BA6CF-2C94-44BC-9983-922239467110}" destId="{929572F3-D406-475B-BE68-F5AD7C3A53B6}" srcOrd="0" destOrd="0" presId="urn:microsoft.com/office/officeart/2005/8/layout/target3"/>
    <dgm:cxn modelId="{D0A536D8-4589-47F9-BF4F-FF62487B5FAE}" srcId="{0C759407-CCFD-4267-A4C5-7B282FE40936}" destId="{59121A2F-3963-4E2E-998E-D88E291DFBD5}" srcOrd="0" destOrd="0" parTransId="{5C54AD8D-1031-4A38-AAF5-B4EBB3A85C67}" sibTransId="{FAEEB72C-B085-45AD-ABF6-E3C943C08AAE}"/>
    <dgm:cxn modelId="{46878DE7-9F76-488B-9B5B-7FB62267416D}" type="presOf" srcId="{3F5C30C1-0724-4CC0-8DBB-141711F7A551}" destId="{7A20B5E6-0BB7-4C82-BE8E-F3761B460017}" srcOrd="0" destOrd="0" presId="urn:microsoft.com/office/officeart/2005/8/layout/target3"/>
    <dgm:cxn modelId="{2114D0E8-7775-4B25-A3E3-48831DA383D3}" type="presOf" srcId="{E2D27FF2-656D-49CE-AD22-8C7465847F7B}" destId="{5564D4B7-C39D-4715-A646-112212D28EAD}" srcOrd="0" destOrd="1" presId="urn:microsoft.com/office/officeart/2005/8/layout/target3"/>
    <dgm:cxn modelId="{9059FDEE-86DE-48B3-9543-AD9614243F38}" type="presOf" srcId="{0C759407-CCFD-4267-A4C5-7B282FE40936}" destId="{E3BE313B-751C-4113-9230-CA18D8D83BE1}" srcOrd="1" destOrd="0" presId="urn:microsoft.com/office/officeart/2005/8/layout/target3"/>
    <dgm:cxn modelId="{B8914553-286A-4BF3-948B-0C8341E241C1}" type="presParOf" srcId="{929572F3-D406-475B-BE68-F5AD7C3A53B6}" destId="{4773FAA4-2375-4195-8D85-DB11AC183BF2}" srcOrd="0" destOrd="0" presId="urn:microsoft.com/office/officeart/2005/8/layout/target3"/>
    <dgm:cxn modelId="{B8629ABC-18E3-499F-A205-3246EAD96877}" type="presParOf" srcId="{929572F3-D406-475B-BE68-F5AD7C3A53B6}" destId="{59FCB660-C405-4C84-9262-7235423B6986}" srcOrd="1" destOrd="0" presId="urn:microsoft.com/office/officeart/2005/8/layout/target3"/>
    <dgm:cxn modelId="{1CD2A2DD-E1F5-471F-82B2-88321BCF38E1}" type="presParOf" srcId="{929572F3-D406-475B-BE68-F5AD7C3A53B6}" destId="{8FAC6F71-B1A3-4B41-BCCD-4E2EA73CD06E}" srcOrd="2" destOrd="0" presId="urn:microsoft.com/office/officeart/2005/8/layout/target3"/>
    <dgm:cxn modelId="{630246CB-96F1-4CA1-90A2-C46814563DC2}" type="presParOf" srcId="{929572F3-D406-475B-BE68-F5AD7C3A53B6}" destId="{56691996-B935-4F8F-B5CC-B4ACBA9D2F04}" srcOrd="3" destOrd="0" presId="urn:microsoft.com/office/officeart/2005/8/layout/target3"/>
    <dgm:cxn modelId="{4FD79A8E-DE0A-49B7-BEB3-670CA55F8C5F}" type="presParOf" srcId="{929572F3-D406-475B-BE68-F5AD7C3A53B6}" destId="{F0EEB742-8544-4C27-A9BA-903AF16EF7AB}" srcOrd="4" destOrd="0" presId="urn:microsoft.com/office/officeart/2005/8/layout/target3"/>
    <dgm:cxn modelId="{5482CA4C-EF57-4783-B828-3D5D2E9743A5}" type="presParOf" srcId="{929572F3-D406-475B-BE68-F5AD7C3A53B6}" destId="{A4C068DF-DDF0-469F-B213-F30470F26685}" srcOrd="5" destOrd="0" presId="urn:microsoft.com/office/officeart/2005/8/layout/target3"/>
    <dgm:cxn modelId="{D98A7F47-F5E3-4ED0-9E74-56C446C66C77}" type="presParOf" srcId="{929572F3-D406-475B-BE68-F5AD7C3A53B6}" destId="{82C9C070-D6A3-4F3D-B36C-AD00138C2997}" srcOrd="6" destOrd="0" presId="urn:microsoft.com/office/officeart/2005/8/layout/target3"/>
    <dgm:cxn modelId="{ADC7BCBC-5492-4A14-A3A0-4D25513ACB90}" type="presParOf" srcId="{929572F3-D406-475B-BE68-F5AD7C3A53B6}" destId="{3A8B99EA-0CCE-4956-B9C5-BF982106E713}" srcOrd="7" destOrd="0" presId="urn:microsoft.com/office/officeart/2005/8/layout/target3"/>
    <dgm:cxn modelId="{775B52A0-345C-4FEB-9A70-4F71E4CAEC60}" type="presParOf" srcId="{929572F3-D406-475B-BE68-F5AD7C3A53B6}" destId="{9472A68A-F4CC-411C-BA45-AF6B744AE739}" srcOrd="8" destOrd="0" presId="urn:microsoft.com/office/officeart/2005/8/layout/target3"/>
    <dgm:cxn modelId="{DCB59080-570F-4576-9C93-4DCF65623162}" type="presParOf" srcId="{929572F3-D406-475B-BE68-F5AD7C3A53B6}" destId="{521E8623-6010-4A55-AEA2-10E4CF3204C5}" srcOrd="9" destOrd="0" presId="urn:microsoft.com/office/officeart/2005/8/layout/target3"/>
    <dgm:cxn modelId="{F2DBAD8E-ED47-454D-9A15-81BFD14208EC}" type="presParOf" srcId="{929572F3-D406-475B-BE68-F5AD7C3A53B6}" destId="{7A20B5E6-0BB7-4C82-BE8E-F3761B460017}" srcOrd="10" destOrd="0" presId="urn:microsoft.com/office/officeart/2005/8/layout/target3"/>
    <dgm:cxn modelId="{237996BC-2D79-4A5F-AF07-48FF67B9E815}" type="presParOf" srcId="{929572F3-D406-475B-BE68-F5AD7C3A53B6}" destId="{814DD2ED-C37A-4300-AAA7-DEC7C539F6E0}" srcOrd="11" destOrd="0" presId="urn:microsoft.com/office/officeart/2005/8/layout/target3"/>
    <dgm:cxn modelId="{84C2A2A2-6DBF-40A6-BDBA-DC1431787060}" type="presParOf" srcId="{929572F3-D406-475B-BE68-F5AD7C3A53B6}" destId="{5564D4B7-C39D-4715-A646-112212D28EAD}" srcOrd="12" destOrd="0" presId="urn:microsoft.com/office/officeart/2005/8/layout/target3"/>
    <dgm:cxn modelId="{82984B2D-F22C-46B3-9FDA-6B50277E7BED}" type="presParOf" srcId="{929572F3-D406-475B-BE68-F5AD7C3A53B6}" destId="{E3BE313B-751C-4113-9230-CA18D8D83BE1}" srcOrd="13" destOrd="0" presId="urn:microsoft.com/office/officeart/2005/8/layout/target3"/>
    <dgm:cxn modelId="{47A35610-BA5F-4C2C-83FE-9902A912EB75}" type="presParOf" srcId="{929572F3-D406-475B-BE68-F5AD7C3A53B6}" destId="{831F61FB-10CA-4019-B8D3-37D179D3F350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9E36E0-032E-4442-8FDD-A57D18797D27}">
      <dsp:nvSpPr>
        <dsp:cNvPr id="0" name=""/>
        <dsp:cNvSpPr/>
      </dsp:nvSpPr>
      <dsp:spPr>
        <a:xfrm>
          <a:off x="2425068" y="1819076"/>
          <a:ext cx="2312125" cy="2000082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Atitudini privind educația globală</a:t>
          </a:r>
          <a:endParaRPr lang="en-US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08220" y="2150518"/>
        <a:ext cx="1545821" cy="1337198"/>
      </dsp:txXfrm>
    </dsp:sp>
    <dsp:sp modelId="{9A27A937-D3BE-4C86-BBAC-6E7F19A64F60}">
      <dsp:nvSpPr>
        <dsp:cNvPr id="0" name=""/>
        <dsp:cNvSpPr/>
      </dsp:nvSpPr>
      <dsp:spPr>
        <a:xfrm>
          <a:off x="3872903" y="862172"/>
          <a:ext cx="872358" cy="751652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ED8B30-BBA0-495D-972A-107B79C97DB1}">
      <dsp:nvSpPr>
        <dsp:cNvPr id="0" name=""/>
        <dsp:cNvSpPr/>
      </dsp:nvSpPr>
      <dsp:spPr>
        <a:xfrm>
          <a:off x="2638048" y="0"/>
          <a:ext cx="1894770" cy="1639199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respect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pentru</a:t>
          </a:r>
          <a:r>
            <a:rPr lang="ro-RO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ceilalţi</a:t>
          </a:r>
          <a:endParaRPr lang="en-US" sz="2400" kern="1200" dirty="0"/>
        </a:p>
      </dsp:txBody>
      <dsp:txXfrm>
        <a:off x="2952052" y="271650"/>
        <a:ext cx="1266762" cy="1095899"/>
      </dsp:txXfrm>
    </dsp:sp>
    <dsp:sp modelId="{EE25D4BE-31D4-43BF-B963-B2D6705D5498}">
      <dsp:nvSpPr>
        <dsp:cNvPr id="0" name=""/>
        <dsp:cNvSpPr/>
      </dsp:nvSpPr>
      <dsp:spPr>
        <a:xfrm>
          <a:off x="4891012" y="2267361"/>
          <a:ext cx="872358" cy="751652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624167-E55E-4B7B-A4F5-538BB225491B}">
      <dsp:nvSpPr>
        <dsp:cNvPr id="0" name=""/>
        <dsp:cNvSpPr/>
      </dsp:nvSpPr>
      <dsp:spPr>
        <a:xfrm>
          <a:off x="4375773" y="1008217"/>
          <a:ext cx="1894770" cy="1639199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-718792"/>
            <a:satOff val="4944"/>
            <a:lumOff val="549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interes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pentru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probleme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globale</a:t>
          </a:r>
          <a:endParaRPr lang="en-US" sz="2400" kern="1200" dirty="0"/>
        </a:p>
      </dsp:txBody>
      <dsp:txXfrm>
        <a:off x="4689777" y="1279867"/>
        <a:ext cx="1266762" cy="1095899"/>
      </dsp:txXfrm>
    </dsp:sp>
    <dsp:sp modelId="{36F72B42-E5F5-4C4E-B801-7839E1CB8E08}">
      <dsp:nvSpPr>
        <dsp:cNvPr id="0" name=""/>
        <dsp:cNvSpPr/>
      </dsp:nvSpPr>
      <dsp:spPr>
        <a:xfrm>
          <a:off x="4183768" y="3853555"/>
          <a:ext cx="872358" cy="751652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6CD814-92B1-4F3B-B8BE-7321F2E14637}">
      <dsp:nvSpPr>
        <dsp:cNvPr id="0" name=""/>
        <dsp:cNvSpPr/>
      </dsp:nvSpPr>
      <dsp:spPr>
        <a:xfrm>
          <a:off x="4375773" y="2990255"/>
          <a:ext cx="1894770" cy="1639199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-1437584"/>
            <a:satOff val="9889"/>
            <a:lumOff val="1098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implicare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acţiune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constructivă</a:t>
          </a:r>
          <a:endParaRPr lang="en-US" sz="2400" kern="1200" dirty="0"/>
        </a:p>
      </dsp:txBody>
      <dsp:txXfrm>
        <a:off x="4689777" y="3261905"/>
        <a:ext cx="1266762" cy="1095899"/>
      </dsp:txXfrm>
    </dsp:sp>
    <dsp:sp modelId="{660CC068-44D5-467B-B8EE-7E89BD1FE811}">
      <dsp:nvSpPr>
        <dsp:cNvPr id="0" name=""/>
        <dsp:cNvSpPr/>
      </dsp:nvSpPr>
      <dsp:spPr>
        <a:xfrm>
          <a:off x="2429370" y="4018208"/>
          <a:ext cx="872358" cy="751652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D2C5E2-3949-41F2-A36B-6EFC8C8EBE32}">
      <dsp:nvSpPr>
        <dsp:cNvPr id="0" name=""/>
        <dsp:cNvSpPr/>
      </dsp:nvSpPr>
      <dsp:spPr>
        <a:xfrm>
          <a:off x="2638048" y="3999600"/>
          <a:ext cx="1894770" cy="1639199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-2156377"/>
            <a:satOff val="14833"/>
            <a:lumOff val="1646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responsabilitate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socială</a:t>
          </a:r>
          <a:endParaRPr lang="en-US" sz="2400" kern="1200" dirty="0"/>
        </a:p>
      </dsp:txBody>
      <dsp:txXfrm>
        <a:off x="2952052" y="4271250"/>
        <a:ext cx="1266762" cy="1095899"/>
      </dsp:txXfrm>
    </dsp:sp>
    <dsp:sp modelId="{ECE1ED1B-92B3-4D6F-A77E-C45CF9526A95}">
      <dsp:nvSpPr>
        <dsp:cNvPr id="0" name=""/>
        <dsp:cNvSpPr/>
      </dsp:nvSpPr>
      <dsp:spPr>
        <a:xfrm>
          <a:off x="1394588" y="2613583"/>
          <a:ext cx="872358" cy="751652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FC3F35-9BD6-4B0A-B4E4-7966CB6353FD}">
      <dsp:nvSpPr>
        <dsp:cNvPr id="0" name=""/>
        <dsp:cNvSpPr/>
      </dsp:nvSpPr>
      <dsp:spPr>
        <a:xfrm>
          <a:off x="892256" y="2991383"/>
          <a:ext cx="1894770" cy="1639199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-2875169"/>
            <a:satOff val="19778"/>
            <a:lumOff val="2195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abordare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critică</a:t>
          </a:r>
          <a:endParaRPr lang="en-US" sz="2400" kern="1200" dirty="0"/>
        </a:p>
      </dsp:txBody>
      <dsp:txXfrm>
        <a:off x="1206260" y="3263033"/>
        <a:ext cx="1266762" cy="1095899"/>
      </dsp:txXfrm>
    </dsp:sp>
    <dsp:sp modelId="{19B7C5AE-6004-41DD-B777-5F9403457408}">
      <dsp:nvSpPr>
        <dsp:cNvPr id="0" name=""/>
        <dsp:cNvSpPr/>
      </dsp:nvSpPr>
      <dsp:spPr>
        <a:xfrm>
          <a:off x="914406" y="990602"/>
          <a:ext cx="1894770" cy="1639199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-3593961"/>
            <a:satOff val="24722"/>
            <a:lumOff val="2744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auto-respect</a:t>
          </a:r>
          <a:endParaRPr lang="en-US" sz="2400" kern="1200" dirty="0"/>
        </a:p>
      </dsp:txBody>
      <dsp:txXfrm>
        <a:off x="1228410" y="1262252"/>
        <a:ext cx="1266762" cy="10958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418FC1-E12F-4EC8-8A7A-9BF7D57B7567}">
      <dsp:nvSpPr>
        <dsp:cNvPr id="0" name=""/>
        <dsp:cNvSpPr/>
      </dsp:nvSpPr>
      <dsp:spPr>
        <a:xfrm rot="5400000">
          <a:off x="-325109" y="1674000"/>
          <a:ext cx="1440885" cy="17408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4F6AFB-41D0-4EA7-8675-3AE6211797E1}">
      <dsp:nvSpPr>
        <dsp:cNvPr id="0" name=""/>
        <dsp:cNvSpPr/>
      </dsp:nvSpPr>
      <dsp:spPr>
        <a:xfrm>
          <a:off x="3564" y="750303"/>
          <a:ext cx="1934281" cy="116056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Valorile ale educației globale</a:t>
          </a:r>
          <a:endParaRPr lang="en-US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556" y="784295"/>
        <a:ext cx="1866297" cy="1092585"/>
      </dsp:txXfrm>
    </dsp:sp>
    <dsp:sp modelId="{1898B581-0828-4763-8D9D-5B12543CFB2C}">
      <dsp:nvSpPr>
        <dsp:cNvPr id="0" name=""/>
        <dsp:cNvSpPr/>
      </dsp:nvSpPr>
      <dsp:spPr>
        <a:xfrm rot="5400000">
          <a:off x="-325109" y="3124712"/>
          <a:ext cx="1440885" cy="174085"/>
        </a:xfrm>
        <a:prstGeom prst="rect">
          <a:avLst/>
        </a:prstGeom>
        <a:solidFill>
          <a:schemeClr val="accent4">
            <a:hueOff val="3928095"/>
            <a:satOff val="-369"/>
            <a:lumOff val="47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D12D17-FCCD-4AC1-9CE2-28D4A242BA89}">
      <dsp:nvSpPr>
        <dsp:cNvPr id="0" name=""/>
        <dsp:cNvSpPr/>
      </dsp:nvSpPr>
      <dsp:spPr>
        <a:xfrm>
          <a:off x="3564" y="2201015"/>
          <a:ext cx="1934281" cy="1160569"/>
        </a:xfrm>
        <a:prstGeom prst="roundRect">
          <a:avLst>
            <a:gd name="adj" fmla="val 10000"/>
          </a:avLst>
        </a:prstGeom>
        <a:solidFill>
          <a:schemeClr val="accent4">
            <a:hueOff val="3273413"/>
            <a:satOff val="-307"/>
            <a:lumOff val="39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Respect</a:t>
          </a:r>
          <a:r>
            <a:rPr lang="ro-RO" sz="2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2700" kern="1200" dirty="0"/>
        </a:p>
      </dsp:txBody>
      <dsp:txXfrm>
        <a:off x="37556" y="2235007"/>
        <a:ext cx="1866297" cy="1092585"/>
      </dsp:txXfrm>
    </dsp:sp>
    <dsp:sp modelId="{7D643DA5-9074-4D14-96A8-14A8E75FFD86}">
      <dsp:nvSpPr>
        <dsp:cNvPr id="0" name=""/>
        <dsp:cNvSpPr/>
      </dsp:nvSpPr>
      <dsp:spPr>
        <a:xfrm>
          <a:off x="400246" y="3850068"/>
          <a:ext cx="2562768" cy="174085"/>
        </a:xfrm>
        <a:prstGeom prst="rect">
          <a:avLst/>
        </a:prstGeom>
        <a:solidFill>
          <a:schemeClr val="accent4">
            <a:hueOff val="7856190"/>
            <a:satOff val="-738"/>
            <a:lumOff val="94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5F14DD-EDEE-4A05-AE40-C961D050C814}">
      <dsp:nvSpPr>
        <dsp:cNvPr id="0" name=""/>
        <dsp:cNvSpPr/>
      </dsp:nvSpPr>
      <dsp:spPr>
        <a:xfrm>
          <a:off x="3564" y="3651726"/>
          <a:ext cx="1934281" cy="1160569"/>
        </a:xfrm>
        <a:prstGeom prst="roundRect">
          <a:avLst>
            <a:gd name="adj" fmla="val 10000"/>
          </a:avLst>
        </a:prstGeom>
        <a:solidFill>
          <a:schemeClr val="accent4">
            <a:hueOff val="6546825"/>
            <a:satOff val="-615"/>
            <a:lumOff val="784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libertate</a:t>
          </a:r>
          <a:endParaRPr lang="en-US" sz="2700" kern="1200" dirty="0"/>
        </a:p>
      </dsp:txBody>
      <dsp:txXfrm>
        <a:off x="37556" y="3685718"/>
        <a:ext cx="1866297" cy="1092585"/>
      </dsp:txXfrm>
    </dsp:sp>
    <dsp:sp modelId="{6FDFA44F-704E-474E-9A97-41163069A71E}">
      <dsp:nvSpPr>
        <dsp:cNvPr id="0" name=""/>
        <dsp:cNvSpPr/>
      </dsp:nvSpPr>
      <dsp:spPr>
        <a:xfrm rot="16200000">
          <a:off x="2247485" y="3124712"/>
          <a:ext cx="1440885" cy="174085"/>
        </a:xfrm>
        <a:prstGeom prst="rect">
          <a:avLst/>
        </a:prstGeom>
        <a:solidFill>
          <a:schemeClr val="accent4">
            <a:hueOff val="11784285"/>
            <a:satOff val="-1107"/>
            <a:lumOff val="141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16AA8B-A089-4456-95DE-EC62B71C65EA}">
      <dsp:nvSpPr>
        <dsp:cNvPr id="0" name=""/>
        <dsp:cNvSpPr/>
      </dsp:nvSpPr>
      <dsp:spPr>
        <a:xfrm>
          <a:off x="2576159" y="3651726"/>
          <a:ext cx="1934281" cy="1160569"/>
        </a:xfrm>
        <a:prstGeom prst="roundRect">
          <a:avLst>
            <a:gd name="adj" fmla="val 10000"/>
          </a:avLst>
        </a:prstGeom>
        <a:solidFill>
          <a:schemeClr val="accent4">
            <a:hueOff val="9820237"/>
            <a:satOff val="-922"/>
            <a:lumOff val="1176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egalitate</a:t>
          </a:r>
          <a:endParaRPr lang="en-US" sz="2700" kern="1200" dirty="0"/>
        </a:p>
      </dsp:txBody>
      <dsp:txXfrm>
        <a:off x="2610151" y="3685718"/>
        <a:ext cx="1866297" cy="1092585"/>
      </dsp:txXfrm>
    </dsp:sp>
    <dsp:sp modelId="{1DD94133-67CA-4FAD-915C-0DC6C42D2ECF}">
      <dsp:nvSpPr>
        <dsp:cNvPr id="0" name=""/>
        <dsp:cNvSpPr/>
      </dsp:nvSpPr>
      <dsp:spPr>
        <a:xfrm rot="16200000">
          <a:off x="2244282" y="1670797"/>
          <a:ext cx="1447291" cy="174085"/>
        </a:xfrm>
        <a:prstGeom prst="rect">
          <a:avLst/>
        </a:prstGeom>
        <a:solidFill>
          <a:schemeClr val="accent4">
            <a:hueOff val="15712381"/>
            <a:satOff val="-1476"/>
            <a:lumOff val="188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29DF1E-5408-41E9-994D-B4DAE1E981E3}">
      <dsp:nvSpPr>
        <dsp:cNvPr id="0" name=""/>
        <dsp:cNvSpPr/>
      </dsp:nvSpPr>
      <dsp:spPr>
        <a:xfrm>
          <a:off x="2576159" y="2201015"/>
          <a:ext cx="1934281" cy="1160569"/>
        </a:xfrm>
        <a:prstGeom prst="roundRect">
          <a:avLst>
            <a:gd name="adj" fmla="val 10000"/>
          </a:avLst>
        </a:prstGeom>
        <a:solidFill>
          <a:schemeClr val="accent4">
            <a:hueOff val="13093651"/>
            <a:satOff val="-1230"/>
            <a:lumOff val="1568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700" kern="1200" dirty="0"/>
            <a:t>pace</a:t>
          </a:r>
          <a:endParaRPr lang="en-US" sz="2700" kern="1200" dirty="0"/>
        </a:p>
      </dsp:txBody>
      <dsp:txXfrm>
        <a:off x="2610151" y="2235007"/>
        <a:ext cx="1866297" cy="1092585"/>
      </dsp:txXfrm>
    </dsp:sp>
    <dsp:sp modelId="{9ECBB29E-CD85-48E9-A571-BC3D6FDFAB32}">
      <dsp:nvSpPr>
        <dsp:cNvPr id="0" name=""/>
        <dsp:cNvSpPr/>
      </dsp:nvSpPr>
      <dsp:spPr>
        <a:xfrm rot="1999">
          <a:off x="2967928" y="947898"/>
          <a:ext cx="2567682" cy="174085"/>
        </a:xfrm>
        <a:prstGeom prst="rect">
          <a:avLst/>
        </a:prstGeom>
        <a:solidFill>
          <a:schemeClr val="accent4">
            <a:hueOff val="19640475"/>
            <a:satOff val="-1845"/>
            <a:lumOff val="235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5BFC3E-1A08-42D1-81EC-CF6D7983D08C}">
      <dsp:nvSpPr>
        <dsp:cNvPr id="0" name=""/>
        <dsp:cNvSpPr/>
      </dsp:nvSpPr>
      <dsp:spPr>
        <a:xfrm>
          <a:off x="2576159" y="743897"/>
          <a:ext cx="1934281" cy="1160569"/>
        </a:xfrm>
        <a:prstGeom prst="roundRect">
          <a:avLst>
            <a:gd name="adj" fmla="val 10000"/>
          </a:avLst>
        </a:prstGeom>
        <a:solidFill>
          <a:schemeClr val="accent4">
            <a:hueOff val="16367062"/>
            <a:satOff val="-1537"/>
            <a:lumOff val="196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drept</a:t>
          </a:r>
          <a:r>
            <a:rPr lang="ro-RO" sz="2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ate</a:t>
          </a:r>
          <a:endParaRPr lang="en-US" sz="2700" kern="1200" dirty="0"/>
        </a:p>
      </dsp:txBody>
      <dsp:txXfrm>
        <a:off x="2610151" y="777889"/>
        <a:ext cx="1866297" cy="1092585"/>
      </dsp:txXfrm>
    </dsp:sp>
    <dsp:sp modelId="{5F0AF825-CEF7-4159-AFA2-D8970CB9E574}">
      <dsp:nvSpPr>
        <dsp:cNvPr id="0" name=""/>
        <dsp:cNvSpPr/>
      </dsp:nvSpPr>
      <dsp:spPr>
        <a:xfrm>
          <a:off x="5148754" y="750303"/>
          <a:ext cx="1934281" cy="1160569"/>
        </a:xfrm>
        <a:prstGeom prst="roundRect">
          <a:avLst>
            <a:gd name="adj" fmla="val 10000"/>
          </a:avLst>
        </a:prstGeom>
        <a:solidFill>
          <a:schemeClr val="accent4">
            <a:hueOff val="19640475"/>
            <a:satOff val="-1845"/>
            <a:lumOff val="235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700" kern="1200" dirty="0"/>
            <a:t>solidaritate</a:t>
          </a:r>
          <a:endParaRPr lang="en-US" sz="2700" kern="1200" dirty="0"/>
        </a:p>
      </dsp:txBody>
      <dsp:txXfrm>
        <a:off x="5182746" y="784295"/>
        <a:ext cx="1866297" cy="10925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73FAA4-2375-4195-8D85-DB11AC183BF2}">
      <dsp:nvSpPr>
        <dsp:cNvPr id="0" name=""/>
        <dsp:cNvSpPr/>
      </dsp:nvSpPr>
      <dsp:spPr>
        <a:xfrm>
          <a:off x="-256031" y="891539"/>
          <a:ext cx="4389120" cy="4389120"/>
        </a:xfrm>
        <a:prstGeom prst="pie">
          <a:avLst>
            <a:gd name="adj1" fmla="val 5400000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AC6F71-B1A3-4B41-BCCD-4E2EA73CD06E}">
      <dsp:nvSpPr>
        <dsp:cNvPr id="0" name=""/>
        <dsp:cNvSpPr/>
      </dsp:nvSpPr>
      <dsp:spPr>
        <a:xfrm>
          <a:off x="1938528" y="891539"/>
          <a:ext cx="5120639" cy="43891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biective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2800" kern="1200" dirty="0"/>
        </a:p>
      </dsp:txBody>
      <dsp:txXfrm>
        <a:off x="1938528" y="891539"/>
        <a:ext cx="2560319" cy="1316738"/>
      </dsp:txXfrm>
    </dsp:sp>
    <dsp:sp modelId="{F0EEB742-8544-4C27-A9BA-903AF16EF7AB}">
      <dsp:nvSpPr>
        <dsp:cNvPr id="0" name=""/>
        <dsp:cNvSpPr/>
      </dsp:nvSpPr>
      <dsp:spPr>
        <a:xfrm>
          <a:off x="512065" y="2208278"/>
          <a:ext cx="2852925" cy="2852925"/>
        </a:xfrm>
        <a:prstGeom prst="pie">
          <a:avLst>
            <a:gd name="adj1" fmla="val 5400000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C068DF-DDF0-469F-B213-F30470F26685}">
      <dsp:nvSpPr>
        <dsp:cNvPr id="0" name=""/>
        <dsp:cNvSpPr/>
      </dsp:nvSpPr>
      <dsp:spPr>
        <a:xfrm>
          <a:off x="1938528" y="2208278"/>
          <a:ext cx="5120639" cy="285292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biective</a:t>
          </a:r>
          <a:endParaRPr lang="en-US" sz="2800" kern="1200" dirty="0"/>
        </a:p>
      </dsp:txBody>
      <dsp:txXfrm>
        <a:off x="1938528" y="2208278"/>
        <a:ext cx="2560319" cy="1316734"/>
      </dsp:txXfrm>
    </dsp:sp>
    <dsp:sp modelId="{3A8B99EA-0CCE-4956-B9C5-BF982106E713}">
      <dsp:nvSpPr>
        <dsp:cNvPr id="0" name=""/>
        <dsp:cNvSpPr/>
      </dsp:nvSpPr>
      <dsp:spPr>
        <a:xfrm>
          <a:off x="1280160" y="3525013"/>
          <a:ext cx="1316734" cy="1316734"/>
        </a:xfrm>
        <a:prstGeom prst="pie">
          <a:avLst>
            <a:gd name="adj1" fmla="val 5400000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72A68A-F4CC-411C-BA45-AF6B744AE739}">
      <dsp:nvSpPr>
        <dsp:cNvPr id="0" name=""/>
        <dsp:cNvSpPr/>
      </dsp:nvSpPr>
      <dsp:spPr>
        <a:xfrm>
          <a:off x="1938528" y="3525013"/>
          <a:ext cx="5120639" cy="131673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</a:t>
          </a:r>
          <a:r>
            <a:rPr lang="en-US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biective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2800" kern="1200" dirty="0"/>
        </a:p>
      </dsp:txBody>
      <dsp:txXfrm>
        <a:off x="1938528" y="3525013"/>
        <a:ext cx="2560319" cy="1316734"/>
      </dsp:txXfrm>
    </dsp:sp>
    <dsp:sp modelId="{7A20B5E6-0BB7-4C82-BE8E-F3761B460017}">
      <dsp:nvSpPr>
        <dsp:cNvPr id="0" name=""/>
        <dsp:cNvSpPr/>
      </dsp:nvSpPr>
      <dsp:spPr>
        <a:xfrm>
          <a:off x="3986784" y="891539"/>
          <a:ext cx="3584447" cy="1316738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Comportament respectos față de ceilalți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Promovarea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interiorizarea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valorilor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86784" y="891539"/>
        <a:ext cx="3584447" cy="1316738"/>
      </dsp:txXfrm>
    </dsp:sp>
    <dsp:sp modelId="{5564D4B7-C39D-4715-A646-112212D28EAD}">
      <dsp:nvSpPr>
        <dsp:cNvPr id="0" name=""/>
        <dsp:cNvSpPr/>
      </dsp:nvSpPr>
      <dsp:spPr>
        <a:xfrm>
          <a:off x="4059932" y="2208278"/>
          <a:ext cx="3438151" cy="1316734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Abilități de conviețuire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Prevenirea și combaterea conflictelor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59932" y="2208278"/>
        <a:ext cx="3438151" cy="1316734"/>
      </dsp:txXfrm>
    </dsp:sp>
    <dsp:sp modelId="{831F61FB-10CA-4019-B8D3-37D179D3F350}">
      <dsp:nvSpPr>
        <dsp:cNvPr id="0" name=""/>
        <dsp:cNvSpPr/>
      </dsp:nvSpPr>
      <dsp:spPr>
        <a:xfrm>
          <a:off x="4059932" y="3525013"/>
          <a:ext cx="3438151" cy="1316734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comportamentului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„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toleranţă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multiculturală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atitudini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respect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responsabilitate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socială</a:t>
          </a:r>
          <a:endParaRPr lang="en-US" sz="1600" kern="1200" dirty="0"/>
        </a:p>
      </dsp:txBody>
      <dsp:txXfrm>
        <a:off x="4059932" y="3525013"/>
        <a:ext cx="3438151" cy="13167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25B87B-647A-4C9D-B146-647CF608B69E}" type="datetimeFigureOut">
              <a:rPr lang="ro-RO" smtClean="0"/>
              <a:pPr/>
              <a:t>10.01.2025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200325-456B-4BCD-9259-C274A35E783D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76795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pic>
        <p:nvPicPr>
          <p:cNvPr id="7" name="Picture 2" descr="C:\Users\Andrei.acasa\Desktop\GlobalEdCon\logo2.jpg">
            <a:extLst>
              <a:ext uri="{FF2B5EF4-FFF2-40B4-BE49-F238E27FC236}">
                <a16:creationId xmlns:a16="http://schemas.microsoft.com/office/drawing/2014/main" id="{65298C54-93BC-4F64-035D-7AAB26DF142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3664" y="5334000"/>
            <a:ext cx="2480336" cy="1524000"/>
          </a:xfrm>
          <a:prstGeom prst="rect">
            <a:avLst/>
          </a:prstGeom>
          <a:noFill/>
        </p:spPr>
      </p:pic>
      <p:pic>
        <p:nvPicPr>
          <p:cNvPr id="8" name="Picture 3" descr="C:\Users\Andrei.acasa\Desktop\GlobalEdCon\logo.jpg">
            <a:extLst>
              <a:ext uri="{FF2B5EF4-FFF2-40B4-BE49-F238E27FC236}">
                <a16:creationId xmlns:a16="http://schemas.microsoft.com/office/drawing/2014/main" id="{77BBBF63-1A26-ED27-723D-889CD978D3D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0" y="0"/>
            <a:ext cx="2438400" cy="181334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20579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390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477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91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3535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844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6584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6039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702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79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586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042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272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971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46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480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632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761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883F509-23A7-68F9-70D0-E3372DAB7CB3}"/>
              </a:ext>
            </a:extLst>
          </p:cNvPr>
          <p:cNvSpPr txBox="1"/>
          <p:nvPr/>
        </p:nvSpPr>
        <p:spPr>
          <a:xfrm>
            <a:off x="2286000" y="3136612"/>
            <a:ext cx="6172200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Educația globală</a:t>
            </a:r>
          </a:p>
          <a:p>
            <a:pPr algn="ctr"/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Profesor Constantin Virginia Carmen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035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98D244C-397B-1D7F-29CC-E77A1A0F31E3}"/>
              </a:ext>
            </a:extLst>
          </p:cNvPr>
          <p:cNvSpPr txBox="1"/>
          <p:nvPr/>
        </p:nvSpPr>
        <p:spPr>
          <a:xfrm>
            <a:off x="1143000" y="533400"/>
            <a:ext cx="7467600" cy="6524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Conștientizarea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diversității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culturale</a:t>
            </a:r>
            <a:endParaRPr lang="ro-RO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globală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promovează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înțelegerea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respectul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diferite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tradiții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Aceasta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încurajează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elevi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aprecieze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diversitatea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etnică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religioasă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lingvistică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combată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stereotipurile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o-RO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o-RO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Înțelegerea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problemelor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globale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include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subiecte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precum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climatice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drepturile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omului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migrarea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inegalitățile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conflictele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internaționale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dezvoltarea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sustenabilă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Scopul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elevii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înțeleagă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impactul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asupra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oamenilor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diferite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colțuri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lumii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Gândirea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critică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globală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încurajează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dezvoltarea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abilităților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informațiilor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perspective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complexității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problemelor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globale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ajută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elevii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devină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cetățeni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responsabili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capabili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alegeri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participe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soluționarea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problemelor</a:t>
            </a:r>
            <a:r>
              <a:rPr lang="en-US" sz="2000" dirty="0"/>
              <a:t>.</a:t>
            </a:r>
          </a:p>
          <a:p>
            <a:pPr algn="just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442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57200"/>
            <a:ext cx="7543800" cy="4953000"/>
          </a:xfrm>
        </p:spPr>
        <p:txBody>
          <a:bodyPr>
            <a:normAutofit fontScale="92500" lnSpcReduction="20000"/>
          </a:bodyPr>
          <a:lstStyle/>
          <a:p>
            <a:pPr algn="ctr">
              <a:lnSpc>
                <a:spcPct val="160000"/>
              </a:lnSpc>
              <a:buNone/>
            </a:pPr>
            <a:r>
              <a:rPr lang="en-US" b="1" i="1" dirty="0"/>
              <a:t>		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o-RO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ducati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global</a:t>
            </a:r>
            <a:r>
              <a:rPr lang="ro-RO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endParaRPr lang="ro-RO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60000"/>
              </a:lnSpc>
              <a:buClr>
                <a:schemeClr val="accent3"/>
              </a:buClr>
              <a:buFont typeface="Wingdings" panose="05000000000000000000" pitchFamily="2" charset="2"/>
              <a:buChar char="v"/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Faciliteaz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î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ț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elegerea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conexiunilor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via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ț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individului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ș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semenilor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60000"/>
              </a:lnSpc>
              <a:buClr>
                <a:schemeClr val="accent3"/>
              </a:buClr>
              <a:buFont typeface="Wingdings" panose="05000000000000000000" pitchFamily="2" charset="2"/>
              <a:buChar char="v"/>
            </a:pP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Ajută la î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ț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elegerea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influen</a:t>
            </a:r>
            <a:r>
              <a:rPr lang="ro-RO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ț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o-RO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cultural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o-RO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politic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o-RO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ș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mediu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modeleaz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via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ț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a;</a:t>
            </a:r>
            <a:endParaRPr lang="ro-RO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60000"/>
              </a:lnSpc>
              <a:buClr>
                <a:schemeClr val="accent3"/>
              </a:buClr>
              <a:buFont typeface="Wingdings" panose="05000000000000000000" pitchFamily="2" charset="2"/>
              <a:buChar char="v"/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competen</a:t>
            </a:r>
            <a:r>
              <a:rPr lang="ro-RO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ț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e,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atitudini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ș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valori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ne permit s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lucr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î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mpreun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60000"/>
              </a:lnSpc>
              <a:buClr>
                <a:schemeClr val="accent3"/>
              </a:buClr>
              <a:buFont typeface="Wingdings" panose="05000000000000000000" pitchFamily="2" charset="2"/>
              <a:buChar char="v"/>
            </a:pP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 ei este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</a:t>
            </a:r>
            <a:r>
              <a:rPr lang="ro-RO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ăț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juste</a:t>
            </a:r>
            <a:r>
              <a:rPr lang="ro-RO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durabile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,.</a:t>
            </a:r>
            <a:endParaRPr lang="ro-RO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2027406-4189-4485-630B-4FB25CD5F3AB}"/>
              </a:ext>
            </a:extLst>
          </p:cNvPr>
          <p:cNvSpPr txBox="1"/>
          <p:nvPr/>
        </p:nvSpPr>
        <p:spPr>
          <a:xfrm>
            <a:off x="1143000" y="476803"/>
            <a:ext cx="72390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mpatie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solidaritate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globală</a:t>
            </a:r>
            <a:endParaRPr lang="ro-RO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alt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important al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educației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globale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cultivarea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sentimentului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solidaritate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oameni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diferitele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colțuri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lucru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curăjează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elevi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asume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responsabilitatea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globală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participe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contribuie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o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echitabilă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Abilități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colaborare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internațională</a:t>
            </a:r>
            <a:endParaRPr lang="ro-RO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-o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globalizată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abilitatea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colabora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persoane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diferite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țări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esențială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globală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abilități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comunicare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interculturală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învățând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elevii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colaboreze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eficient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context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internațional</a:t>
            </a:r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Promovarea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cetățeniei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globale</a:t>
            </a:r>
            <a:endParaRPr lang="ro-RO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globală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ajută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elevi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înțeleagă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rolul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lor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cetățeni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ai, nu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națiuni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comunități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Aceasta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presupune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încurajarea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participării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civice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politice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sprijină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drepturile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omului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protecția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mediului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globale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18621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DDA3E70-026A-58A6-3304-BCE155D2F401}"/>
              </a:ext>
            </a:extLst>
          </p:cNvPr>
          <p:cNvSpPr txBox="1"/>
          <p:nvPr/>
        </p:nvSpPr>
        <p:spPr>
          <a:xfrm>
            <a:off x="1295400" y="1219200"/>
            <a:ext cx="7162800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Formarea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competențelor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loc de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global</a:t>
            </a:r>
          </a:p>
          <a:p>
            <a:pPr algn="just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globală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contribuie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formarea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competențe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sunt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esențiale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-o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globalizată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cum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abilități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rezolvare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problemelor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gândire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creativă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adaptabilitate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competiție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o-RO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Importanța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educației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globale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contextul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globalizării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interdependenței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țări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globală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devine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esențială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pregătirea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noilor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generații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Aceasta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ajută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elevi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navigheze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provocările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global complex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participe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crearea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pasnice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echitabile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asemenea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globală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contribuie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dezvoltarea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abilități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sunt din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apreciate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piața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muncii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cum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capacitatea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echipe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internaționale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concluzie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globală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abordare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învățării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nu se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limitează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învățământul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despre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încurajează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înțelegere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profundă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angajament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față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globului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78870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C2F9493-BE13-F2EF-8FA6-CE264B67DF1A}"/>
              </a:ext>
            </a:extLst>
          </p:cNvPr>
          <p:cNvSpPr txBox="1"/>
          <p:nvPr/>
        </p:nvSpPr>
        <p:spPr>
          <a:xfrm>
            <a:off x="1295400" y="753802"/>
            <a:ext cx="723900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diversitate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toleranță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concept fundamental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dezvoltarea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societăți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echitabile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incluzive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Această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presupune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promovarea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dezvoltării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respectului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față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diferențele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culturale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etnice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religioase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gen,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orientare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sexuală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diversitate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umană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cu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scopul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construi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deschis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respectuos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toți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o-RO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presupune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diversitate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toleranță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o-RO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Promovarea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respectului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înțelegerii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diferite</a:t>
            </a:r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diversitate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încurajează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acceptarea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celor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diferiți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înțelegere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valorilor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tradițiilor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celorlalte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religie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moduri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viață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elevii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învățați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aprecieze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diversitatea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pe o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sursă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îmbogățire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ca pe o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barieră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90849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F310E-5B18-A2D3-D954-35031B5C0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Conștientizarea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rolului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nostru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cetățeni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-o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globalizată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Atitudine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respect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diversitate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Înțelegerea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cauzelor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efectelor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problemelor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majore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umane 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Oportunități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concepe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măsuri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face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loc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echitabil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durabil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2807C-29A6-F997-BBA7-5239CFD9FBD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respect, libertate,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drept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pace,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egalitate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solidaritate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FFE40D-5845-3AE9-C176-836E4B35CC7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titudini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auto-respect, respect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ceilalţi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globale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abordare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critică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implicare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acţiune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constructivă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responsabilitate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21443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4BCA1F18-E38F-DB83-AF13-03D68974DA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2076575"/>
              </p:ext>
            </p:extLst>
          </p:nvPr>
        </p:nvGraphicFramePr>
        <p:xfrm>
          <a:off x="1295400" y="533400"/>
          <a:ext cx="71628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32379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C8BBDD6-C312-A18C-F308-DCBE4D2484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9768810"/>
              </p:ext>
            </p:extLst>
          </p:nvPr>
        </p:nvGraphicFramePr>
        <p:xfrm>
          <a:off x="1524000" y="533400"/>
          <a:ext cx="70866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4133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698FC-79BC-2065-D1ED-617F8D056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3" y="457201"/>
            <a:ext cx="7247467" cy="685799"/>
          </a:xfrm>
        </p:spPr>
        <p:txBody>
          <a:bodyPr>
            <a:normAutofit fontScale="90000"/>
          </a:bodyPr>
          <a:lstStyle/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biective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majore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EC456-1276-562C-AF27-15642A0064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371600"/>
            <a:ext cx="7543800" cy="4628216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Formarea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comportamentului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proactiv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respectarea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drepturilor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omului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Dezvoltarea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abilităţilor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necesare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convieţuirii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armonie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ceilalţi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o-R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Înţelegerea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proceselor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complexe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determină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violenţa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conflictele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individual, de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naţional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global;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cunoaşterea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modalităţilor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rezolvare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acestora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implicarea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eliminarea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prevenirea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lor;</a:t>
            </a:r>
            <a:endParaRPr lang="ro-R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Formarea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comportamentului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„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toleranţă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multiculturală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ro-R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Promovarea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interiorizarea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valorilor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respect, libertate,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drept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pace,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egalitate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solidaritate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o-R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ro-R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ormarea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atitudini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respect,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globale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abordare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critică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implicare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acţiune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constructivă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responsabilitate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13198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50C3EF81-4184-752C-79BA-60DA050959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50004339"/>
              </p:ext>
            </p:extLst>
          </p:nvPr>
        </p:nvGraphicFramePr>
        <p:xfrm>
          <a:off x="1219200" y="381000"/>
          <a:ext cx="7315200" cy="617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28469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F1DE1-0EC5-EBE0-E871-5DC081DC5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4532" y="319088"/>
            <a:ext cx="7704667" cy="1752599"/>
          </a:xfrm>
        </p:spPr>
        <p:txBody>
          <a:bodyPr>
            <a:normAutofit/>
          </a:bodyPr>
          <a:lstStyle/>
          <a:p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Resposabilitate socială</a:t>
            </a:r>
            <a:b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FF78650-C74D-A715-2B79-3EB68631233D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905000" y="4074103"/>
            <a:ext cx="2505075" cy="1828800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A40A9B1-CF64-E2D7-9BFE-F8BAE7F68B5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105400" y="4093153"/>
            <a:ext cx="2533650" cy="1809750"/>
          </a:xfrm>
          <a:prstGeom prst="rect">
            <a:avLst/>
          </a:prstGeom>
        </p:spPr>
      </p:pic>
      <p:pic>
        <p:nvPicPr>
          <p:cNvPr id="1026" name="Picture 2" descr="Libertatea se întreține greu și constant - Citate celebre | Citate  motivationale">
            <a:extLst>
              <a:ext uri="{FF2B5EF4-FFF2-40B4-BE49-F238E27FC236}">
                <a16:creationId xmlns:a16="http://schemas.microsoft.com/office/drawing/2014/main" id="{3F4223A6-F1C3-D455-DAE4-484E39FF49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752600"/>
            <a:ext cx="411480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50644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0D6DC-D5E2-8B67-317A-FF19F8E4E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Toleranță interculturală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2563C72-F403-C15F-F4F3-B4E95AD7472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781175" y="3284537"/>
            <a:ext cx="2143125" cy="2133600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FABCBD0-7BD1-F6C0-A57B-BBA96C32EA6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946650" y="3307944"/>
            <a:ext cx="3740150" cy="2064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742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oleranta | PPT">
            <a:extLst>
              <a:ext uri="{FF2B5EF4-FFF2-40B4-BE49-F238E27FC236}">
                <a16:creationId xmlns:a16="http://schemas.microsoft.com/office/drawing/2014/main" id="{946589D1-FB02-FD46-941D-9D01784197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600" y="838200"/>
            <a:ext cx="6273800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94175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1205</TotalTime>
  <Words>897</Words>
  <Application>Microsoft Office PowerPoint</Application>
  <PresentationFormat>On-screen Show (4:3)</PresentationFormat>
  <Paragraphs>79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Corbel</vt:lpstr>
      <vt:lpstr>Times New Roman</vt:lpstr>
      <vt:lpstr>Wingdings</vt:lpstr>
      <vt:lpstr>Parallax</vt:lpstr>
      <vt:lpstr>PowerPoint Presentation</vt:lpstr>
      <vt:lpstr>Conștientizarea rolului nostru de cetățeni într-o lume globalizată Atitudine de respect pentru diversitate Înțelegerea cauzelor și a efectelor problemelor majore umane  Oportunități de a concepe si a lua măsuri pentru a face lumea un loc echitabil și durabil.</vt:lpstr>
      <vt:lpstr>PowerPoint Presentation</vt:lpstr>
      <vt:lpstr>PowerPoint Presentation</vt:lpstr>
      <vt:lpstr>Obiective majore</vt:lpstr>
      <vt:lpstr>PowerPoint Presentation</vt:lpstr>
      <vt:lpstr>Resposabilitate socială </vt:lpstr>
      <vt:lpstr>Toleranță interculturală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City and Me – an</dc:title>
  <dc:creator>Administrator</dc:creator>
  <cp:lastModifiedBy>Constantin Flotin</cp:lastModifiedBy>
  <cp:revision>159</cp:revision>
  <dcterms:created xsi:type="dcterms:W3CDTF">2006-08-16T00:00:00Z</dcterms:created>
  <dcterms:modified xsi:type="dcterms:W3CDTF">2025-01-10T13:44:45Z</dcterms:modified>
</cp:coreProperties>
</file>