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6" r:id="rId1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39E7839-0152-FA85-2527-BF4F20085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76E69D91-CF7B-F7CE-F0BA-6032BA73E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DB1543E-8AD2-FC95-78F7-1E957DEE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45-D760-46A4-883D-B2272CDC4C21}" type="datetimeFigureOut">
              <a:rPr lang="ro-RO" smtClean="0"/>
              <a:t>11.08.2024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BBF2231-098F-F2D1-1C16-810ECA1A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55BA4EC-8CE4-1C52-F0FF-FC8A837F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EA8C-9608-4705-8567-35FF2B82C0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2961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DFB91AC-F765-48A9-AC5E-0E434C0F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7FB5B00D-FABF-9E52-4559-8E6604DF7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33FFA14-CBFA-883D-4B82-2DEBA13A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45-D760-46A4-883D-B2272CDC4C21}" type="datetimeFigureOut">
              <a:rPr lang="ro-RO" smtClean="0"/>
              <a:t>11.08.2024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562496C-7705-4DBE-611B-D9CF864C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ED88026-1D77-663A-7AD3-15701622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EA8C-9608-4705-8567-35FF2B82C0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5000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12A2CBD-4D10-5D10-11E8-6815C08AA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03E8E00A-30B5-838E-8346-3F7BA42D1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39CE78E-FEEE-C12E-91CE-15703609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45-D760-46A4-883D-B2272CDC4C21}" type="datetimeFigureOut">
              <a:rPr lang="ro-RO" smtClean="0"/>
              <a:t>11.08.2024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A9D5C79-43F9-8991-CBE0-05B87C285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CBE9C81-CFEB-D05A-8651-E549EA4F9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EA8C-9608-4705-8567-35FF2B82C0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449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396C614-E713-A0B0-EA61-C04680BD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2A4771B-ADC8-4B24-F43E-6AC5737B7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27CFF11-3A57-F90F-E96A-C776C9F4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45-D760-46A4-883D-B2272CDC4C21}" type="datetimeFigureOut">
              <a:rPr lang="ro-RO" smtClean="0"/>
              <a:t>11.08.2024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7AD320E-F715-DD84-FF65-066AC7AB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F5B79C2-AEF0-F3DE-2C19-F065FF0A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EA8C-9608-4705-8567-35FF2B82C0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2716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9393F2A-1BD6-3BDF-FCE0-07F154A7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88C8926-046A-3A36-A7C6-21DA062DB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8528B46-093E-8150-139E-E688A5DE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45-D760-46A4-883D-B2272CDC4C21}" type="datetimeFigureOut">
              <a:rPr lang="ro-RO" smtClean="0"/>
              <a:t>11.08.2024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51EC0BE-DF2F-7D9F-2BFF-D4D521A7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5C79B2F-61ED-6A83-D71F-59ADA36B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EA8C-9608-4705-8567-35FF2B82C0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906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411C9D-DBB7-B02E-F689-9B1ED4EF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481BCE7-9E93-0BFC-847C-102523A9E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C3BB5115-3711-B8E7-C14A-519E367B8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84060C7-1D16-12B3-4C7D-A1FF1ECCA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45-D760-46A4-883D-B2272CDC4C21}" type="datetimeFigureOut">
              <a:rPr lang="ro-RO" smtClean="0"/>
              <a:t>11.08.2024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A24562B7-C37A-91A8-6238-05A7B6C4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C3F7F8E-24A3-3970-D2E9-11D03116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EA8C-9608-4705-8567-35FF2B82C0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0425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105B288-3FD8-25BA-8402-84D13277F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F7A0FBAB-AEC0-39AA-4708-9D9EC132C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CEF9B86-B9A6-131B-561B-8BAA3A426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8211ED46-1AD5-2F92-996F-9D35CAB97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33E50199-C8FE-3C85-A2B9-FEFCE9B72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2BDB9CB4-2FEF-0A8D-E9E4-73A74578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45-D760-46A4-883D-B2272CDC4C21}" type="datetimeFigureOut">
              <a:rPr lang="ro-RO" smtClean="0"/>
              <a:t>11.08.2024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B6D54B1-D071-F9D5-6FD5-51B90E9E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8121D299-D310-94D9-51FF-C5E43F42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EA8C-9608-4705-8567-35FF2B82C0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0461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2DEDEB4-5235-E309-332A-CFF61B19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7B56642A-C408-5EF5-8E35-52CF8C9D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45-D760-46A4-883D-B2272CDC4C21}" type="datetimeFigureOut">
              <a:rPr lang="ro-RO" smtClean="0"/>
              <a:t>11.08.2024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DB716C77-C78A-F61E-1FC4-1C7AD37C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1F1CA6E9-94C8-D6AC-74A8-03C79AAF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EA8C-9608-4705-8567-35FF2B82C0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7880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E80DC72E-7D6E-8B46-56F3-99158A61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45-D760-46A4-883D-B2272CDC4C21}" type="datetimeFigureOut">
              <a:rPr lang="ro-RO" smtClean="0"/>
              <a:t>11.08.2024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C1669608-C473-E7E2-5479-0EB6DD97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1D3123CA-590F-A526-FFD0-368E9D09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EA8C-9608-4705-8567-35FF2B82C0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216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AAD8B7-7B53-89E2-866B-A47B80BB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7052835-412B-DB15-A2FE-7EA7AAD8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1A16EDE-4EDA-255C-668A-E5F236285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ED1F421-1283-56BE-B8D2-AE141BA2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45-D760-46A4-883D-B2272CDC4C21}" type="datetimeFigureOut">
              <a:rPr lang="ro-RO" smtClean="0"/>
              <a:t>11.08.2024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ADC0F109-40CC-E073-1D04-B45D6FD9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BEFCF088-1F4D-8DCE-FE33-DDA29DB7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EA8C-9608-4705-8567-35FF2B82C0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9607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E087AB3-3ABC-0567-D876-886F7E5C5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0336F369-90AA-E057-A75A-39D98F4DC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82323D46-0E29-0E05-7BEE-49C1612B5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1722C3E-F8DF-A0C9-B807-458FCE46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45-D760-46A4-883D-B2272CDC4C21}" type="datetimeFigureOut">
              <a:rPr lang="ro-RO" smtClean="0"/>
              <a:t>11.08.2024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35EBD94-F180-5BD0-A362-F84D072B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F47A249-A2EA-FF81-55CC-002BBAA8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EA8C-9608-4705-8567-35FF2B82C0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4326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B132F94F-ABCA-6637-0BB8-4069BC89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3C2C16D-4EC3-0869-3EE8-E10BFCF59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A24FB9F-C56B-2454-93CF-9D722B35D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0F4445-D760-46A4-883D-B2272CDC4C21}" type="datetimeFigureOut">
              <a:rPr lang="ro-RO" smtClean="0"/>
              <a:t>11.08.2024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56D7BF0-D000-14A2-1B15-8AACEB594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228EBEB-EAE4-B591-0184-C3545AC1C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90EA8C-9608-4705-8567-35FF2B82C04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962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8CCF2A2-C560-A78C-CE4E-B30696054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56848"/>
          </a:xfrm>
          <a:ln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o-RO" dirty="0">
                <a:solidFill>
                  <a:srgbClr val="FF0000"/>
                </a:solidFill>
              </a:rPr>
              <a:t>    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o-RO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o-RO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o-RO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o-RO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ro-RO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RO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RO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b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educațional</a:t>
            </a:r>
            <a:br>
              <a:rPr lang="ro-RO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1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 II</a:t>
            </a:r>
            <a:br>
              <a:rPr lang="ro-RO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Domeniul Științe</a:t>
            </a:r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087A2FAF-CD00-E550-792F-DEAC48D35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521973"/>
            <a:ext cx="10515599" cy="33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88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86B722B4-53C5-1463-0CED-60FCDABFA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705035"/>
            <a:ext cx="4814653" cy="3394330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D3AB00CC-FED4-386A-F989-4B239A70E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3" y="2520516"/>
            <a:ext cx="4814655" cy="181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2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6BF334D-8842-37C8-E86B-654D594B70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0"/>
            <a:ext cx="1219198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67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27E34494-E997-B55C-9BFD-1443D732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b="1">
                <a:solidFill>
                  <a:srgbClr val="C00000"/>
                </a:solidFill>
              </a:rPr>
              <a:t>    ROȘU</a:t>
            </a:r>
            <a:endParaRPr lang="en-US" sz="5600" b="1" dirty="0">
              <a:solidFill>
                <a:srgbClr val="C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ubstituent conținut 4" descr="O imagine care conține floare, plantă, petală, Trandafiri de grădină&#10;&#10;Descriere generată automat">
            <a:extLst>
              <a:ext uri="{FF2B5EF4-FFF2-40B4-BE49-F238E27FC236}">
                <a16:creationId xmlns:a16="http://schemas.microsoft.com/office/drawing/2014/main" id="{EA63545C-02FB-AAE8-AE7A-9A4EE4F24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1305" r="11944" b="-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E131F0EC-8BE3-D22D-EBBA-115415422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7715" y="2990818"/>
            <a:ext cx="4195673" cy="103549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o-RO" sz="2000" b="1">
                <a:solidFill>
                  <a:srgbClr val="C0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TRANDAFIRUL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o-RO" sz="2000" b="1">
                <a:solidFill>
                  <a:srgbClr val="C0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BUJORUL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o-RO" sz="2000" b="1">
                <a:solidFill>
                  <a:srgbClr val="C0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MACUL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79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5EF3BD36-251E-91E0-0B8A-092E5F74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 sz="5600" dirty="0">
                <a:solidFill>
                  <a:schemeClr val="accent2"/>
                </a:solidFill>
              </a:rPr>
              <a:t>ORANGE</a:t>
            </a:r>
            <a:endParaRPr lang="en-US" sz="5600" dirty="0">
              <a:solidFill>
                <a:schemeClr val="accent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9BF89899-4E7A-08B3-C875-60E55C84F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699" r="12302" b="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920F1C3B-449D-61F3-15E0-A4E325ED0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>
                    <a:alpha val="80000"/>
                  </a:schemeClr>
                </a:solidFill>
              </a:rPr>
              <a:t>CRIZANTEMA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>
                    <a:alpha val="80000"/>
                  </a:schemeClr>
                </a:solidFill>
              </a:rPr>
              <a:t>LALEA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>
                    <a:alpha val="80000"/>
                  </a:schemeClr>
                </a:solidFill>
              </a:rPr>
              <a:t>DALIE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19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3688BA8F-8495-99E1-BC74-FAB97CCB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7821" y="469148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 sz="5600" dirty="0">
                <a:solidFill>
                  <a:srgbClr val="FFFF00"/>
                </a:solidFill>
              </a:rPr>
              <a:t>GALBEN</a:t>
            </a:r>
            <a:endParaRPr lang="en-US" sz="5600" dirty="0">
              <a:solidFill>
                <a:srgbClr val="FFFF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B2EB22A1-3335-6BF2-00C5-1ED3BB19A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6471" r="16778" b="-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90D0C06E-C4CD-51BA-C469-2EA2DA1BE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>
                    <a:alpha val="80000"/>
                  </a:schemeClr>
                </a:solidFill>
              </a:rPr>
              <a:t>PĂPĂDIA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>
                    <a:alpha val="80000"/>
                  </a:schemeClr>
                </a:solidFill>
              </a:rPr>
              <a:t>FLOAREA-SOARELUI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>
                    <a:alpha val="80000"/>
                  </a:schemeClr>
                </a:solidFill>
              </a:rPr>
              <a:t>NARCISA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0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41C7CE6A-CCFC-5D8F-BDCF-1999D319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o-RO" sz="6000" dirty="0">
                <a:solidFill>
                  <a:srgbClr val="00B050"/>
                </a:solidFill>
              </a:rPr>
              <a:t>VERDE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DCA63369-2153-D497-A42F-3A17BD213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/>
              <a:t>IARBA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549D8A2D-3ED1-8E21-9560-3E6E8F90C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389" r="15860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623FFA84-DFA8-920B-4175-2A78F29C4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o-RO" sz="6000" dirty="0">
                <a:solidFill>
                  <a:srgbClr val="00B0F0"/>
                </a:solidFill>
              </a:rPr>
              <a:t>ALBASTRU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24970C3-9ACC-77CA-A74C-4814F761F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/>
              <a:t>ALBĂSTRE</a:t>
            </a:r>
            <a:r>
              <a:rPr lang="ro-RO" sz="2400" dirty="0"/>
              <a:t>AUA</a:t>
            </a:r>
          </a:p>
          <a:p>
            <a:pPr algn="ctr"/>
            <a:r>
              <a:rPr lang="ro-RO" sz="2400" dirty="0"/>
              <a:t>TOPORAȘ</a:t>
            </a:r>
          </a:p>
          <a:p>
            <a:pPr algn="ctr"/>
            <a:r>
              <a:rPr lang="ro-RO" sz="2400" dirty="0"/>
              <a:t>BRÂNDUȘA</a:t>
            </a:r>
          </a:p>
          <a:p>
            <a:pPr algn="ctr"/>
            <a:endParaRPr lang="en-US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90E8977A-BC8C-3C15-C80C-1B2B737BF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8851" r="14901" b="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9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4F02CE28-713A-56CD-3F0E-9855A073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o-RO" sz="6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INDIGO</a:t>
            </a:r>
            <a:endParaRPr lang="en-US" sz="6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86847B88-B3FF-3893-E799-AF4426091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/>
              <a:t>ZAMBILA</a:t>
            </a:r>
            <a:endParaRPr lang="ro-RO" sz="2400" dirty="0"/>
          </a:p>
          <a:p>
            <a:pPr algn="ctr"/>
            <a:r>
              <a:rPr lang="ro-RO" sz="2400" dirty="0"/>
              <a:t>NUFĂR</a:t>
            </a:r>
          </a:p>
          <a:p>
            <a:pPr algn="ctr"/>
            <a:r>
              <a:rPr lang="ro-RO" sz="2400" dirty="0"/>
              <a:t>LAVANDA</a:t>
            </a:r>
            <a:endParaRPr lang="en-US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A4224723-383A-9AAD-03B0-F2AE60DF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071" r="12930" b="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BE6AE95E-A01E-8EC1-8C77-6FB87B37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o-RO" sz="6000" dirty="0">
                <a:solidFill>
                  <a:srgbClr val="7030A0"/>
                </a:solidFill>
              </a:rPr>
              <a:t>VIOLET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F59CE9C-A050-DB91-3E2D-5B45338C6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o-RO" sz="2400" dirty="0"/>
              <a:t>BRÂNDUȘA</a:t>
            </a:r>
          </a:p>
          <a:p>
            <a:pPr algn="ctr"/>
            <a:r>
              <a:rPr lang="ro-RO" sz="2400" dirty="0"/>
              <a:t>PANSELUȚA</a:t>
            </a:r>
          </a:p>
          <a:p>
            <a:pPr algn="ctr"/>
            <a:r>
              <a:rPr lang="ro-RO" sz="2400" dirty="0"/>
              <a:t>LILIAC</a:t>
            </a:r>
            <a:endParaRPr lang="en-US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F10513B2-8C3F-2AE9-515F-AA2D0EA50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997" r="23252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0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173C3106-371D-7848-F026-E3870F22F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5" y="1"/>
            <a:ext cx="11798710" cy="674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09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40</Words>
  <Application>Microsoft Office PowerPoint</Application>
  <PresentationFormat>Ecran lat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Times New Roman</vt:lpstr>
      <vt:lpstr>Temă Office</vt:lpstr>
      <vt:lpstr>    CURUBEUL FLORILOR Soft educațional Nivel II Domeniul Științe</vt:lpstr>
      <vt:lpstr>    ROȘU</vt:lpstr>
      <vt:lpstr>ORANGE</vt:lpstr>
      <vt:lpstr>GALBEN</vt:lpstr>
      <vt:lpstr>VERDE</vt:lpstr>
      <vt:lpstr>ALBASTRU</vt:lpstr>
      <vt:lpstr>INDIGO</vt:lpstr>
      <vt:lpstr>VIOLET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L2 C17</dc:creator>
  <cp:lastModifiedBy>L2 C17</cp:lastModifiedBy>
  <cp:revision>5</cp:revision>
  <dcterms:created xsi:type="dcterms:W3CDTF">2024-08-10T18:09:16Z</dcterms:created>
  <dcterms:modified xsi:type="dcterms:W3CDTF">2024-08-11T19:10:34Z</dcterms:modified>
</cp:coreProperties>
</file>