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9" d="100"/>
          <a:sy n="79" d="100"/>
        </p:scale>
        <p:origin x="-154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Pisicuța Mia-poziții spațiale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752600"/>
            <a:ext cx="6400800" cy="4495800"/>
          </a:xfrm>
        </p:spPr>
        <p:txBody>
          <a:bodyPr/>
          <a:lstStyle/>
          <a:p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Joc didactic matematic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590800"/>
            <a:ext cx="6096000" cy="388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2286000"/>
            <a:ext cx="3657600" cy="4180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158342"/>
            <a:ext cx="2362200" cy="2699658"/>
          </a:xfrm>
          <a:prstGeom prst="rect">
            <a:avLst/>
          </a:prstGeom>
          <a:noFill/>
        </p:spPr>
      </p:pic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304799"/>
            <a:ext cx="5400675" cy="65532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04800" y="152400"/>
            <a:ext cx="4267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(dreapta sau stânga)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248400" y="3962400"/>
            <a:ext cx="2667000" cy="2699658"/>
          </a:xfrm>
          <a:prstGeom prst="rect">
            <a:avLst/>
          </a:prstGeom>
          <a:noFill/>
        </p:spPr>
      </p:pic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799"/>
            <a:ext cx="5400675" cy="65532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638800" y="304800"/>
            <a:ext cx="32004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(dreapta sau stânga)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158342"/>
            <a:ext cx="2362200" cy="2699658"/>
          </a:xfrm>
          <a:prstGeom prst="rect">
            <a:avLst/>
          </a:prstGeom>
          <a:noFill/>
        </p:spPr>
      </p:pic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304799"/>
            <a:ext cx="5400675" cy="65532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04800" y="381000"/>
            <a:ext cx="4267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(în față sau în spate)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52400"/>
            <a:ext cx="5400675" cy="54864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04800" y="381000"/>
            <a:ext cx="4267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(în față sau în spate)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343400"/>
            <a:ext cx="2200274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371600"/>
            <a:ext cx="5400675" cy="54864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381000"/>
            <a:ext cx="4267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(sus sau jos)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95180">
            <a:off x="3709937" y="232725"/>
            <a:ext cx="1752600" cy="2002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s://i.pinimg.com/736x/e8/e9/b8/e8e9b8bbf1e8d660fae77bbb2138b8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0"/>
            <a:ext cx="5400675" cy="54864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381000"/>
            <a:ext cx="39624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 este pisicuța Mia?</a:t>
            </a: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(sus sau jos)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i.pinimg.com/736x/5e/79/f3/5e79f3de59fafb86c05d8427905de98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5334000"/>
            <a:ext cx="1495966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70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Pisicuța Mia-poziții spațiale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Pisicuța Mia-poziții spațiale</dc:title>
  <dc:creator>User</dc:creator>
  <cp:lastModifiedBy>User</cp:lastModifiedBy>
  <cp:revision>3</cp:revision>
  <dcterms:created xsi:type="dcterms:W3CDTF">2006-08-16T00:00:00Z</dcterms:created>
  <dcterms:modified xsi:type="dcterms:W3CDTF">2025-03-06T13:36:07Z</dcterms:modified>
</cp:coreProperties>
</file>