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9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1186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zitiv titlu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o-RO"/>
              <a:t>Faceți clic pentru a edita stilul de subtitlu coordonator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24371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601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180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562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ntet secțiu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4032786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5471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66309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443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29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963136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o-RO"/>
              <a:t>Faceți clic pe pictogramă pentru a adăuga o imagine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183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2969464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pos="594">
          <p15:clr>
            <a:srgbClr val="F26B43"/>
          </p15:clr>
        </p15:guide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pos="5400">
          <p15:clr>
            <a:srgbClr val="F26B43"/>
          </p15:clr>
        </p15:guide>
        <p15:guide id="4" orient="horz" pos="4008">
          <p15:clr>
            <a:srgbClr val="F26B43"/>
          </p15:clr>
        </p15:guide>
        <p15:guide id="5" orient="horz" pos="1440">
          <p15:clr>
            <a:srgbClr val="F26B43"/>
          </p15:clr>
        </p15:guide>
        <p15:guide id="6" orient="horz" pos="3720">
          <p15:clr>
            <a:srgbClr val="F26B43"/>
          </p15:clr>
        </p15:guide>
        <p15:guide id="7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Joc matematic: Adunări în limitele 1-10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 err="1"/>
              <a:t>Pentru</a:t>
            </a:r>
            <a:r>
              <a:rPr dirty="0"/>
              <a:t> </a:t>
            </a:r>
            <a:r>
              <a:rPr dirty="0" err="1"/>
              <a:t>preșcolari</a:t>
            </a:r>
            <a:r>
              <a:rPr dirty="0"/>
              <a:t> – </a:t>
            </a:r>
            <a:r>
              <a:rPr dirty="0" err="1"/>
              <a:t>Adunări</a:t>
            </a:r>
            <a:r>
              <a:rPr dirty="0"/>
              <a:t> cu 1 </a:t>
            </a:r>
            <a:r>
              <a:rPr dirty="0" err="1"/>
              <a:t>sau</a:t>
            </a:r>
            <a:r>
              <a:rPr dirty="0"/>
              <a:t> 2 </a:t>
            </a:r>
            <a:r>
              <a:rPr dirty="0" err="1"/>
              <a:t>unități</a:t>
            </a:r>
            <a:endParaRPr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D44FC28A-85BC-7208-82BB-A27F7F666EA6}"/>
              </a:ext>
            </a:extLst>
          </p:cNvPr>
          <p:cNvSpPr txBox="1">
            <a:spLocks/>
          </p:cNvSpPr>
          <p:nvPr/>
        </p:nvSpPr>
        <p:spPr>
          <a:xfrm>
            <a:off x="559724" y="5315989"/>
            <a:ext cx="4012276" cy="645621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o-RO" dirty="0"/>
              <a:t>COROIU LIANA IOANA GRĂDINIȚA P.N. JEBEL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Rezolvă: 3 + 1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Oval 3"/>
          <p:cNvSpPr/>
          <p:nvPr/>
        </p:nvSpPr>
        <p:spPr>
          <a:xfrm>
            <a:off x="1371600" y="2743200"/>
            <a:ext cx="1371600" cy="1371600"/>
          </a:xfrm>
          <a:prstGeom prst="ellipse">
            <a:avLst/>
          </a:prstGeom>
          <a:solidFill>
            <a:srgbClr val="C6EFCE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800" b="1"/>
              <a:t>4</a:t>
            </a:r>
          </a:p>
        </p:txBody>
      </p:sp>
      <p:sp>
        <p:nvSpPr>
          <p:cNvPr id="5" name="Oval 4"/>
          <p:cNvSpPr/>
          <p:nvPr/>
        </p:nvSpPr>
        <p:spPr>
          <a:xfrm>
            <a:off x="3657600" y="2743200"/>
            <a:ext cx="1371600" cy="1371600"/>
          </a:xfrm>
          <a:prstGeom prst="ellipse">
            <a:avLst/>
          </a:prstGeom>
          <a:solidFill>
            <a:srgbClr val="FFC7CE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800" b="1"/>
              <a:t>5</a:t>
            </a:r>
          </a:p>
        </p:txBody>
      </p:sp>
      <p:sp>
        <p:nvSpPr>
          <p:cNvPr id="6" name="Oval 5"/>
          <p:cNvSpPr/>
          <p:nvPr/>
        </p:nvSpPr>
        <p:spPr>
          <a:xfrm>
            <a:off x="5943600" y="2743200"/>
            <a:ext cx="1371600" cy="1371600"/>
          </a:xfrm>
          <a:prstGeom prst="ellipse">
            <a:avLst/>
          </a:prstGeom>
          <a:solidFill>
            <a:srgbClr val="FFC7CE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800" b="1"/>
              <a:t>6</a:t>
            </a:r>
          </a:p>
        </p:txBody>
      </p:sp>
      <p:pic>
        <p:nvPicPr>
          <p:cNvPr id="7" name="Imagine 6">
            <a:extLst>
              <a:ext uri="{FF2B5EF4-FFF2-40B4-BE49-F238E27FC236}">
                <a16:creationId xmlns:a16="http://schemas.microsoft.com/office/drawing/2014/main" id="{BB69EE5C-9AC2-0B9C-8444-2E18FDBE28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1695" y="1128268"/>
            <a:ext cx="719390" cy="725487"/>
          </a:xfrm>
          <a:prstGeom prst="rect">
            <a:avLst/>
          </a:prstGeom>
        </p:spPr>
      </p:pic>
      <p:pic>
        <p:nvPicPr>
          <p:cNvPr id="8" name="Substituent conținut 7" descr="Acadea">
            <a:extLst>
              <a:ext uri="{FF2B5EF4-FFF2-40B4-BE49-F238E27FC236}">
                <a16:creationId xmlns:a16="http://schemas.microsoft.com/office/drawing/2014/main" id="{53316A40-6329-A6F9-0074-6E3225D0956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494713" y="1128268"/>
            <a:ext cx="723986" cy="723986"/>
          </a:xfrm>
          <a:prstGeom prst="rect">
            <a:avLst/>
          </a:prstGeom>
        </p:spPr>
      </p:pic>
      <p:pic>
        <p:nvPicPr>
          <p:cNvPr id="9" name="Substituent conținut 7" descr="Acadea">
            <a:extLst>
              <a:ext uri="{FF2B5EF4-FFF2-40B4-BE49-F238E27FC236}">
                <a16:creationId xmlns:a16="http://schemas.microsoft.com/office/drawing/2014/main" id="{F9937803-16CC-8398-3CCE-A94CAA5F80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030787" y="1129769"/>
            <a:ext cx="723986" cy="723986"/>
          </a:xfrm>
          <a:prstGeom prst="rect">
            <a:avLst/>
          </a:prstGeom>
        </p:spPr>
      </p:pic>
      <p:pic>
        <p:nvPicPr>
          <p:cNvPr id="10" name="Imagine 9">
            <a:extLst>
              <a:ext uri="{FF2B5EF4-FFF2-40B4-BE49-F238E27FC236}">
                <a16:creationId xmlns:a16="http://schemas.microsoft.com/office/drawing/2014/main" id="{BD318256-97A9-25D3-DB32-B109053E34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58521" y="1126767"/>
            <a:ext cx="719390" cy="72548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Rezolvă: 5 + 2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3491" y="2510444"/>
            <a:ext cx="6571343" cy="2955902"/>
          </a:xfrm>
        </p:spPr>
        <p:txBody>
          <a:bodyPr/>
          <a:lstStyle/>
          <a:p>
            <a:endParaRPr dirty="0"/>
          </a:p>
        </p:txBody>
      </p:sp>
      <p:sp>
        <p:nvSpPr>
          <p:cNvPr id="4" name="Oval 3"/>
          <p:cNvSpPr/>
          <p:nvPr/>
        </p:nvSpPr>
        <p:spPr>
          <a:xfrm>
            <a:off x="1371600" y="2743200"/>
            <a:ext cx="1371600" cy="1371600"/>
          </a:xfrm>
          <a:prstGeom prst="ellipse">
            <a:avLst/>
          </a:prstGeom>
          <a:solidFill>
            <a:srgbClr val="FFC7CE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800" b="1"/>
              <a:t>6</a:t>
            </a:r>
          </a:p>
        </p:txBody>
      </p:sp>
      <p:sp>
        <p:nvSpPr>
          <p:cNvPr id="5" name="Oval 4"/>
          <p:cNvSpPr/>
          <p:nvPr/>
        </p:nvSpPr>
        <p:spPr>
          <a:xfrm>
            <a:off x="3657600" y="2743200"/>
            <a:ext cx="1371600" cy="1371600"/>
          </a:xfrm>
          <a:prstGeom prst="ellipse">
            <a:avLst/>
          </a:prstGeom>
          <a:solidFill>
            <a:srgbClr val="C6EFCE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800" b="1"/>
              <a:t>7</a:t>
            </a:r>
          </a:p>
        </p:txBody>
      </p:sp>
      <p:sp>
        <p:nvSpPr>
          <p:cNvPr id="6" name="Oval 5"/>
          <p:cNvSpPr/>
          <p:nvPr/>
        </p:nvSpPr>
        <p:spPr>
          <a:xfrm>
            <a:off x="5943600" y="2743200"/>
            <a:ext cx="1371600" cy="1371600"/>
          </a:xfrm>
          <a:prstGeom prst="ellipse">
            <a:avLst/>
          </a:prstGeom>
          <a:solidFill>
            <a:srgbClr val="FFC7CE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800" b="1"/>
              <a:t>8</a:t>
            </a:r>
          </a:p>
        </p:txBody>
      </p:sp>
      <p:pic>
        <p:nvPicPr>
          <p:cNvPr id="7" name="Imagine 6">
            <a:extLst>
              <a:ext uri="{FF2B5EF4-FFF2-40B4-BE49-F238E27FC236}">
                <a16:creationId xmlns:a16="http://schemas.microsoft.com/office/drawing/2014/main" id="{E00BF215-CFF3-A7A7-208A-67E8AD2EA9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3491" y="1723767"/>
            <a:ext cx="719390" cy="725487"/>
          </a:xfrm>
          <a:prstGeom prst="rect">
            <a:avLst/>
          </a:prstGeom>
        </p:spPr>
      </p:pic>
      <p:pic>
        <p:nvPicPr>
          <p:cNvPr id="8" name="Imagine 7">
            <a:extLst>
              <a:ext uri="{FF2B5EF4-FFF2-40B4-BE49-F238E27FC236}">
                <a16:creationId xmlns:a16="http://schemas.microsoft.com/office/drawing/2014/main" id="{5B81052E-3343-1591-14AD-164AD6E257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2881" y="1754362"/>
            <a:ext cx="719390" cy="725487"/>
          </a:xfrm>
          <a:prstGeom prst="rect">
            <a:avLst/>
          </a:prstGeom>
        </p:spPr>
      </p:pic>
      <p:pic>
        <p:nvPicPr>
          <p:cNvPr id="9" name="Imagine 8">
            <a:extLst>
              <a:ext uri="{FF2B5EF4-FFF2-40B4-BE49-F238E27FC236}">
                <a16:creationId xmlns:a16="http://schemas.microsoft.com/office/drawing/2014/main" id="{283CA4BF-0DF4-0B70-BA23-F55AF07CB3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5727" y="1752292"/>
            <a:ext cx="719390" cy="725487"/>
          </a:xfrm>
          <a:prstGeom prst="rect">
            <a:avLst/>
          </a:prstGeom>
        </p:spPr>
      </p:pic>
      <p:pic>
        <p:nvPicPr>
          <p:cNvPr id="10" name="Imagine 9">
            <a:extLst>
              <a:ext uri="{FF2B5EF4-FFF2-40B4-BE49-F238E27FC236}">
                <a16:creationId xmlns:a16="http://schemas.microsoft.com/office/drawing/2014/main" id="{CB432B14-D060-26B8-3019-8CB0CB9865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3999" y="1769659"/>
            <a:ext cx="719390" cy="725487"/>
          </a:xfrm>
          <a:prstGeom prst="rect">
            <a:avLst/>
          </a:prstGeom>
        </p:spPr>
      </p:pic>
      <p:pic>
        <p:nvPicPr>
          <p:cNvPr id="11" name="Imagine 10">
            <a:extLst>
              <a:ext uri="{FF2B5EF4-FFF2-40B4-BE49-F238E27FC236}">
                <a16:creationId xmlns:a16="http://schemas.microsoft.com/office/drawing/2014/main" id="{3B4D2DB3-720F-5F98-9B6A-6F0526342B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2271" y="1776074"/>
            <a:ext cx="719390" cy="725487"/>
          </a:xfrm>
          <a:prstGeom prst="rect">
            <a:avLst/>
          </a:prstGeom>
        </p:spPr>
      </p:pic>
      <p:pic>
        <p:nvPicPr>
          <p:cNvPr id="12" name="Imagine 11">
            <a:extLst>
              <a:ext uri="{FF2B5EF4-FFF2-40B4-BE49-F238E27FC236}">
                <a16:creationId xmlns:a16="http://schemas.microsoft.com/office/drawing/2014/main" id="{76EE7E1C-A372-8AF6-6A51-81DC248C48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28716" y="1788761"/>
            <a:ext cx="719390" cy="725487"/>
          </a:xfrm>
          <a:prstGeom prst="rect">
            <a:avLst/>
          </a:prstGeom>
        </p:spPr>
      </p:pic>
      <p:pic>
        <p:nvPicPr>
          <p:cNvPr id="13" name="Imagine 12">
            <a:extLst>
              <a:ext uri="{FF2B5EF4-FFF2-40B4-BE49-F238E27FC236}">
                <a16:creationId xmlns:a16="http://schemas.microsoft.com/office/drawing/2014/main" id="{0F190A86-847F-AAE6-19B1-FF7C0ED916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8106" y="1784957"/>
            <a:ext cx="719390" cy="72548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Rezolvă</a:t>
            </a:r>
            <a:r>
              <a:rPr dirty="0"/>
              <a:t>: 2 + 1</a:t>
            </a:r>
          </a:p>
        </p:txBody>
      </p:sp>
      <p:pic>
        <p:nvPicPr>
          <p:cNvPr id="8" name="Substituent conținut 7" descr="Acadea">
            <a:extLst>
              <a:ext uri="{FF2B5EF4-FFF2-40B4-BE49-F238E27FC236}">
                <a16:creationId xmlns:a16="http://schemas.microsoft.com/office/drawing/2014/main" id="{1D301957-79ED-798A-A670-44236E5C478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11186" y="1778924"/>
            <a:ext cx="723986" cy="723986"/>
          </a:xfrm>
        </p:spPr>
      </p:pic>
      <p:sp>
        <p:nvSpPr>
          <p:cNvPr id="4" name="Oval 3"/>
          <p:cNvSpPr/>
          <p:nvPr/>
        </p:nvSpPr>
        <p:spPr>
          <a:xfrm>
            <a:off x="1263535" y="3429000"/>
            <a:ext cx="1371600" cy="1371600"/>
          </a:xfrm>
          <a:prstGeom prst="ellipse">
            <a:avLst/>
          </a:prstGeom>
          <a:solidFill>
            <a:srgbClr val="C6EFCE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800" b="1"/>
              <a:t>3</a:t>
            </a:r>
          </a:p>
        </p:txBody>
      </p:sp>
      <p:sp>
        <p:nvSpPr>
          <p:cNvPr id="5" name="Oval 4"/>
          <p:cNvSpPr/>
          <p:nvPr/>
        </p:nvSpPr>
        <p:spPr>
          <a:xfrm>
            <a:off x="3715788" y="3429000"/>
            <a:ext cx="1371600" cy="1371600"/>
          </a:xfrm>
          <a:prstGeom prst="ellipse">
            <a:avLst/>
          </a:prstGeom>
          <a:solidFill>
            <a:srgbClr val="FFC7CE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800" b="1"/>
              <a:t>4</a:t>
            </a:r>
          </a:p>
        </p:txBody>
      </p:sp>
      <p:sp>
        <p:nvSpPr>
          <p:cNvPr id="6" name="Oval 5"/>
          <p:cNvSpPr/>
          <p:nvPr/>
        </p:nvSpPr>
        <p:spPr>
          <a:xfrm>
            <a:off x="5943600" y="3429000"/>
            <a:ext cx="1371600" cy="1371600"/>
          </a:xfrm>
          <a:prstGeom prst="ellipse">
            <a:avLst/>
          </a:prstGeom>
          <a:solidFill>
            <a:srgbClr val="FFC7CE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800" b="1" dirty="0"/>
              <a:t>2</a:t>
            </a:r>
          </a:p>
        </p:txBody>
      </p:sp>
      <p:pic>
        <p:nvPicPr>
          <p:cNvPr id="10" name="Imagine 9">
            <a:extLst>
              <a:ext uri="{FF2B5EF4-FFF2-40B4-BE49-F238E27FC236}">
                <a16:creationId xmlns:a16="http://schemas.microsoft.com/office/drawing/2014/main" id="{B2F30D44-890B-1260-A25F-DEC4576DFC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35172" y="1778924"/>
            <a:ext cx="725487" cy="725487"/>
          </a:xfrm>
          <a:prstGeom prst="rect">
            <a:avLst/>
          </a:prstGeom>
        </p:spPr>
      </p:pic>
      <p:pic>
        <p:nvPicPr>
          <p:cNvPr id="11" name="Imagine 10">
            <a:extLst>
              <a:ext uri="{FF2B5EF4-FFF2-40B4-BE49-F238E27FC236}">
                <a16:creationId xmlns:a16="http://schemas.microsoft.com/office/drawing/2014/main" id="{4EDC21B3-CB14-94AF-9EFF-66F330F577C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92039" y="1815589"/>
            <a:ext cx="725487" cy="725487"/>
          </a:xfrm>
          <a:prstGeom prst="rect">
            <a:avLst/>
          </a:prstGeom>
        </p:spPr>
      </p:pic>
      <p:sp>
        <p:nvSpPr>
          <p:cNvPr id="13" name="CasetăText 12">
            <a:extLst>
              <a:ext uri="{FF2B5EF4-FFF2-40B4-BE49-F238E27FC236}">
                <a16:creationId xmlns:a16="http://schemas.microsoft.com/office/drawing/2014/main" id="{640A45B7-4DE2-379F-6D32-F6AB49C047FB}"/>
              </a:ext>
            </a:extLst>
          </p:cNvPr>
          <p:cNvSpPr txBox="1"/>
          <p:nvPr/>
        </p:nvSpPr>
        <p:spPr>
          <a:xfrm>
            <a:off x="3929062" y="2017295"/>
            <a:ext cx="24634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+</a:t>
            </a:r>
            <a:r>
              <a:rPr lang="ro-RO" dirty="0"/>
              <a:t>                              =</a:t>
            </a:r>
            <a:endParaRPr lang="en-US" dirty="0"/>
          </a:p>
        </p:txBody>
      </p:sp>
      <p:pic>
        <p:nvPicPr>
          <p:cNvPr id="14" name="Imagine 13">
            <a:extLst>
              <a:ext uri="{FF2B5EF4-FFF2-40B4-BE49-F238E27FC236}">
                <a16:creationId xmlns:a16="http://schemas.microsoft.com/office/drawing/2014/main" id="{15DCB2BA-42E7-B7A4-1B0C-808E4418040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94295" y="1882849"/>
            <a:ext cx="719390" cy="725487"/>
          </a:xfrm>
          <a:prstGeom prst="rect">
            <a:avLst/>
          </a:prstGeom>
        </p:spPr>
      </p:pic>
      <p:pic>
        <p:nvPicPr>
          <p:cNvPr id="15" name="Imagine 14">
            <a:extLst>
              <a:ext uri="{FF2B5EF4-FFF2-40B4-BE49-F238E27FC236}">
                <a16:creationId xmlns:a16="http://schemas.microsoft.com/office/drawing/2014/main" id="{8BFE35E8-63F1-2DD5-523E-9E3DE34406A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09322" y="1882849"/>
            <a:ext cx="719390" cy="725487"/>
          </a:xfrm>
          <a:prstGeom prst="rect">
            <a:avLst/>
          </a:prstGeom>
        </p:spPr>
      </p:pic>
      <p:pic>
        <p:nvPicPr>
          <p:cNvPr id="16" name="Imagine 15">
            <a:extLst>
              <a:ext uri="{FF2B5EF4-FFF2-40B4-BE49-F238E27FC236}">
                <a16:creationId xmlns:a16="http://schemas.microsoft.com/office/drawing/2014/main" id="{14080F34-E8FE-6CB2-68F1-05262AECB13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13424" y="1915890"/>
            <a:ext cx="719390" cy="72548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Rezolvă: 6 + 2</a:t>
            </a:r>
          </a:p>
        </p:txBody>
      </p:sp>
      <p:pic>
        <p:nvPicPr>
          <p:cNvPr id="8" name="Substituent conținut 7" descr="Rochie">
            <a:extLst>
              <a:ext uri="{FF2B5EF4-FFF2-40B4-BE49-F238E27FC236}">
                <a16:creationId xmlns:a16="http://schemas.microsoft.com/office/drawing/2014/main" id="{90C2643F-15A2-6ACD-BA55-8AEAC895A13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1396555"/>
            <a:ext cx="914400" cy="914400"/>
          </a:xfrm>
        </p:spPr>
      </p:pic>
      <p:sp>
        <p:nvSpPr>
          <p:cNvPr id="4" name="Oval 3"/>
          <p:cNvSpPr/>
          <p:nvPr/>
        </p:nvSpPr>
        <p:spPr>
          <a:xfrm>
            <a:off x="1371600" y="2743200"/>
            <a:ext cx="1371600" cy="1371600"/>
          </a:xfrm>
          <a:prstGeom prst="ellipse">
            <a:avLst/>
          </a:prstGeom>
          <a:solidFill>
            <a:srgbClr val="FFC7CE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800" b="1"/>
              <a:t>7</a:t>
            </a:r>
          </a:p>
        </p:txBody>
      </p:sp>
      <p:sp>
        <p:nvSpPr>
          <p:cNvPr id="5" name="Oval 4"/>
          <p:cNvSpPr/>
          <p:nvPr/>
        </p:nvSpPr>
        <p:spPr>
          <a:xfrm>
            <a:off x="3657600" y="2743200"/>
            <a:ext cx="1371600" cy="1371600"/>
          </a:xfrm>
          <a:prstGeom prst="ellipse">
            <a:avLst/>
          </a:prstGeom>
          <a:solidFill>
            <a:srgbClr val="C6EFCE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800" b="1"/>
              <a:t>8</a:t>
            </a:r>
          </a:p>
        </p:txBody>
      </p:sp>
      <p:sp>
        <p:nvSpPr>
          <p:cNvPr id="6" name="Oval 5"/>
          <p:cNvSpPr/>
          <p:nvPr/>
        </p:nvSpPr>
        <p:spPr>
          <a:xfrm>
            <a:off x="5943600" y="2743200"/>
            <a:ext cx="1371600" cy="1371600"/>
          </a:xfrm>
          <a:prstGeom prst="ellipse">
            <a:avLst/>
          </a:prstGeom>
          <a:solidFill>
            <a:srgbClr val="FFC7CE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800" b="1"/>
              <a:t>9</a:t>
            </a:r>
          </a:p>
        </p:txBody>
      </p:sp>
      <p:pic>
        <p:nvPicPr>
          <p:cNvPr id="9" name="Imagine 8">
            <a:extLst>
              <a:ext uri="{FF2B5EF4-FFF2-40B4-BE49-F238E27FC236}">
                <a16:creationId xmlns:a16="http://schemas.microsoft.com/office/drawing/2014/main" id="{2FF480D0-1D95-8199-DA21-16E5CE7B38C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1706" y="1383998"/>
            <a:ext cx="914479" cy="914479"/>
          </a:xfrm>
          <a:prstGeom prst="rect">
            <a:avLst/>
          </a:prstGeom>
        </p:spPr>
      </p:pic>
      <p:pic>
        <p:nvPicPr>
          <p:cNvPr id="10" name="Imagine 9">
            <a:extLst>
              <a:ext uri="{FF2B5EF4-FFF2-40B4-BE49-F238E27FC236}">
                <a16:creationId xmlns:a16="http://schemas.microsoft.com/office/drawing/2014/main" id="{61817402-D3D7-9ABB-59FE-14C30E02F4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9393" y="1396555"/>
            <a:ext cx="914479" cy="914479"/>
          </a:xfrm>
          <a:prstGeom prst="rect">
            <a:avLst/>
          </a:prstGeom>
        </p:spPr>
      </p:pic>
      <p:pic>
        <p:nvPicPr>
          <p:cNvPr id="11" name="Imagine 10">
            <a:extLst>
              <a:ext uri="{FF2B5EF4-FFF2-40B4-BE49-F238E27FC236}">
                <a16:creationId xmlns:a16="http://schemas.microsoft.com/office/drawing/2014/main" id="{621BD348-C4CC-E752-CA12-C8C5766B8FF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28392" y="1396476"/>
            <a:ext cx="914479" cy="914479"/>
          </a:xfrm>
          <a:prstGeom prst="rect">
            <a:avLst/>
          </a:prstGeom>
        </p:spPr>
      </p:pic>
      <p:pic>
        <p:nvPicPr>
          <p:cNvPr id="12" name="Imagine 11">
            <a:extLst>
              <a:ext uri="{FF2B5EF4-FFF2-40B4-BE49-F238E27FC236}">
                <a16:creationId xmlns:a16="http://schemas.microsoft.com/office/drawing/2014/main" id="{8AD73B80-EA55-228B-A8DB-7D7B549EB12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65197" y="1396555"/>
            <a:ext cx="914479" cy="914479"/>
          </a:xfrm>
          <a:prstGeom prst="rect">
            <a:avLst/>
          </a:prstGeom>
        </p:spPr>
      </p:pic>
      <p:pic>
        <p:nvPicPr>
          <p:cNvPr id="13" name="Imagine 12">
            <a:extLst>
              <a:ext uri="{FF2B5EF4-FFF2-40B4-BE49-F238E27FC236}">
                <a16:creationId xmlns:a16="http://schemas.microsoft.com/office/drawing/2014/main" id="{6C363ABB-3295-F1B1-1009-C0BA2A594E4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43412" y="1384631"/>
            <a:ext cx="914479" cy="914479"/>
          </a:xfrm>
          <a:prstGeom prst="rect">
            <a:avLst/>
          </a:prstGeom>
        </p:spPr>
      </p:pic>
      <p:pic>
        <p:nvPicPr>
          <p:cNvPr id="14" name="Imagine 13">
            <a:extLst>
              <a:ext uri="{FF2B5EF4-FFF2-40B4-BE49-F238E27FC236}">
                <a16:creationId xmlns:a16="http://schemas.microsoft.com/office/drawing/2014/main" id="{95C02C38-736F-DCA3-A21C-6F1F4EC424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4324" y="1326999"/>
            <a:ext cx="914479" cy="914479"/>
          </a:xfrm>
          <a:prstGeom prst="rect">
            <a:avLst/>
          </a:prstGeom>
        </p:spPr>
      </p:pic>
      <p:pic>
        <p:nvPicPr>
          <p:cNvPr id="15" name="Imagine 14">
            <a:extLst>
              <a:ext uri="{FF2B5EF4-FFF2-40B4-BE49-F238E27FC236}">
                <a16:creationId xmlns:a16="http://schemas.microsoft.com/office/drawing/2014/main" id="{274BF141-FE44-3670-941C-96FBDAA5EA0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15657" y="1327000"/>
            <a:ext cx="914479" cy="91447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Rezolvă: 4 + 1</a:t>
            </a:r>
          </a:p>
        </p:txBody>
      </p:sp>
      <p:pic>
        <p:nvPicPr>
          <p:cNvPr id="9" name="Substituent conținut 8" descr="Iepure">
            <a:extLst>
              <a:ext uri="{FF2B5EF4-FFF2-40B4-BE49-F238E27FC236}">
                <a16:creationId xmlns:a16="http://schemas.microsoft.com/office/drawing/2014/main" id="{34107D15-2C97-EABB-7B7C-AE096CA939C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04567" y="1384078"/>
            <a:ext cx="914400" cy="914400"/>
          </a:xfrm>
        </p:spPr>
      </p:pic>
      <p:sp>
        <p:nvSpPr>
          <p:cNvPr id="4" name="Oval 3"/>
          <p:cNvSpPr/>
          <p:nvPr/>
        </p:nvSpPr>
        <p:spPr>
          <a:xfrm>
            <a:off x="1371600" y="2743200"/>
            <a:ext cx="1371600" cy="1371600"/>
          </a:xfrm>
          <a:prstGeom prst="ellipse">
            <a:avLst/>
          </a:prstGeom>
          <a:solidFill>
            <a:srgbClr val="C6EFCE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800" b="1"/>
              <a:t>5</a:t>
            </a:r>
          </a:p>
        </p:txBody>
      </p:sp>
      <p:sp>
        <p:nvSpPr>
          <p:cNvPr id="5" name="Oval 4"/>
          <p:cNvSpPr/>
          <p:nvPr/>
        </p:nvSpPr>
        <p:spPr>
          <a:xfrm>
            <a:off x="3657600" y="2624931"/>
            <a:ext cx="1371600" cy="1371600"/>
          </a:xfrm>
          <a:prstGeom prst="ellipse">
            <a:avLst/>
          </a:prstGeom>
          <a:solidFill>
            <a:srgbClr val="FFC7CE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800" b="1"/>
              <a:t>6</a:t>
            </a:r>
          </a:p>
        </p:txBody>
      </p:sp>
      <p:sp>
        <p:nvSpPr>
          <p:cNvPr id="6" name="Oval 5"/>
          <p:cNvSpPr/>
          <p:nvPr/>
        </p:nvSpPr>
        <p:spPr>
          <a:xfrm>
            <a:off x="5943600" y="2743200"/>
            <a:ext cx="1371600" cy="1371600"/>
          </a:xfrm>
          <a:prstGeom prst="ellipse">
            <a:avLst/>
          </a:prstGeom>
          <a:solidFill>
            <a:srgbClr val="FFC7CE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800" b="1"/>
              <a:t>4</a:t>
            </a:r>
          </a:p>
        </p:txBody>
      </p:sp>
      <p:pic>
        <p:nvPicPr>
          <p:cNvPr id="10" name="Imagine 9">
            <a:extLst>
              <a:ext uri="{FF2B5EF4-FFF2-40B4-BE49-F238E27FC236}">
                <a16:creationId xmlns:a16="http://schemas.microsoft.com/office/drawing/2014/main" id="{34D934CF-82F6-BD2E-936E-2929EEEA764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68064" y="1396515"/>
            <a:ext cx="914479" cy="914479"/>
          </a:xfrm>
          <a:prstGeom prst="rect">
            <a:avLst/>
          </a:prstGeom>
        </p:spPr>
      </p:pic>
      <p:pic>
        <p:nvPicPr>
          <p:cNvPr id="11" name="Imagine 10">
            <a:extLst>
              <a:ext uri="{FF2B5EF4-FFF2-40B4-BE49-F238E27FC236}">
                <a16:creationId xmlns:a16="http://schemas.microsoft.com/office/drawing/2014/main" id="{01D76A86-434E-FFCF-C581-68B992AC7B3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31640" y="1383998"/>
            <a:ext cx="914479" cy="914479"/>
          </a:xfrm>
          <a:prstGeom prst="rect">
            <a:avLst/>
          </a:prstGeom>
        </p:spPr>
      </p:pic>
      <p:pic>
        <p:nvPicPr>
          <p:cNvPr id="12" name="Imagine 11">
            <a:extLst>
              <a:ext uri="{FF2B5EF4-FFF2-40B4-BE49-F238E27FC236}">
                <a16:creationId xmlns:a16="http://schemas.microsoft.com/office/drawing/2014/main" id="{050DE2CF-8E70-D998-75B6-7241E43901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6119" y="1329137"/>
            <a:ext cx="914479" cy="914479"/>
          </a:xfrm>
          <a:prstGeom prst="rect">
            <a:avLst/>
          </a:prstGeom>
        </p:spPr>
      </p:pic>
      <p:pic>
        <p:nvPicPr>
          <p:cNvPr id="13" name="Imagine 12">
            <a:extLst>
              <a:ext uri="{FF2B5EF4-FFF2-40B4-BE49-F238E27FC236}">
                <a16:creationId xmlns:a16="http://schemas.microsoft.com/office/drawing/2014/main" id="{22596218-E096-E314-91EB-86E1FF46204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381464" flipH="1">
            <a:off x="6392423" y="1239529"/>
            <a:ext cx="874835" cy="91447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Ecuson">
  <a:themeElements>
    <a:clrScheme name="Ecuson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Ecuson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cuson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TM10001106[[fn=Ecuson]]</Template>
  <TotalTime>15</TotalTime>
  <Words>67</Words>
  <Application>Microsoft Office PowerPoint</Application>
  <PresentationFormat>Expunere pe ecran (4:3)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Fonturi utilizate</vt:lpstr>
      </vt:variant>
      <vt:variant>
        <vt:i4>3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6</vt:i4>
      </vt:variant>
    </vt:vector>
  </HeadingPairs>
  <TitlesOfParts>
    <vt:vector size="10" baseType="lpstr">
      <vt:lpstr>Arial</vt:lpstr>
      <vt:lpstr>Gill Sans MT</vt:lpstr>
      <vt:lpstr>Impact</vt:lpstr>
      <vt:lpstr>Ecuson</vt:lpstr>
      <vt:lpstr>Joc matematic: Adunări în limitele 1-10</vt:lpstr>
      <vt:lpstr>Rezolvă: 3 + 1</vt:lpstr>
      <vt:lpstr>Rezolvă: 5 + 2</vt:lpstr>
      <vt:lpstr>Rezolvă: 2 + 1</vt:lpstr>
      <vt:lpstr>Rezolvă: 6 + 2</vt:lpstr>
      <vt:lpstr>Rezolvă: 4 + 1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LIANA COROIU</cp:lastModifiedBy>
  <cp:revision>3</cp:revision>
  <dcterms:created xsi:type="dcterms:W3CDTF">2013-01-27T09:14:16Z</dcterms:created>
  <dcterms:modified xsi:type="dcterms:W3CDTF">2025-04-16T19:16:26Z</dcterms:modified>
  <cp:category/>
</cp:coreProperties>
</file>