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2" autoAdjust="0"/>
    <p:restoredTop sz="94660"/>
  </p:normalViewPr>
  <p:slideViewPr>
    <p:cSldViewPr snapToGrid="0">
      <p:cViewPr>
        <p:scale>
          <a:sx n="59" d="100"/>
          <a:sy n="59" d="100"/>
        </p:scale>
        <p:origin x="888" y="4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8F5A1123-CD84-8A33-C145-62B09EE6E8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6315FD0C-38D3-F630-1DBF-995D3E84FB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o-RO"/>
              <a:t>Faceți clic pentru a edita stilul de subtitlu coordonator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DB6347A8-701A-0FFF-933C-D00067CA8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B8A49-0EC2-4B66-B6AF-31C03F8C5AC7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8CD93B3D-142E-C9AE-BC00-873850DA4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84C0E41A-A3FB-3E92-33C7-A59FEFFCE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EBA22-7E18-418C-95FF-4257B1FC1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894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2BF77004-60D7-A13A-5FBE-AA184E5B8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BF8BFD4D-618F-8D58-F779-DD11F45D57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6A2B5912-C1E2-836D-E675-672E2A3B5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B8A49-0EC2-4B66-B6AF-31C03F8C5AC7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7B80B4CF-7A65-9E89-03E9-147DD97CC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F0655920-A923-9C91-ED45-1A2F2EE59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EBA22-7E18-418C-95FF-4257B1FC1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417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>
            <a:extLst>
              <a:ext uri="{FF2B5EF4-FFF2-40B4-BE49-F238E27FC236}">
                <a16:creationId xmlns:a16="http://schemas.microsoft.com/office/drawing/2014/main" id="{B1348A34-1744-DA5F-65CA-95970B956A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B1A2C2A9-B38F-604C-1749-0B35AB1777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111415B2-F1D6-65D9-C0D0-9B6EBAAB0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B8A49-0EC2-4B66-B6AF-31C03F8C5AC7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55ED04FA-13D7-BF60-E5B1-3558CFA8A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3B0EF700-0C2E-2F2D-19FE-2CBE2C802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EBA22-7E18-418C-95FF-4257B1FC1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840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84E505E9-5C47-0953-0B23-ECC35A420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606C44D8-8EEB-92BC-06AA-C19AF23A8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87884085-6982-FB82-21C9-424A3D44A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B8A49-0EC2-4B66-B6AF-31C03F8C5AC7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ED9B1C87-410A-C0E4-0369-C0988F5FD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5EC0D480-CFED-0C3C-53C3-4E9090388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EBA22-7E18-418C-95FF-4257B1FC1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806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F7777CEA-22F3-90CD-7ECA-9BB02E595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28E898B5-40DB-C8D2-6CE9-C97C8140E9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080E39C4-5706-C9E4-79B2-BF457E63D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B8A49-0EC2-4B66-B6AF-31C03F8C5AC7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84237F2D-A1E2-607B-A96C-EF3450AD6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B4BF65E5-9367-3CE9-834B-ECA8007EA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EBA22-7E18-418C-95FF-4257B1FC1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917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0A3B2D78-64E0-CF42-3E2E-24196F96E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526340D9-018F-6D78-EE59-E868CF747E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E9690DFF-291E-21B3-C600-FC05098AEA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6ECC130E-8A89-AF58-85C9-1879E7B71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B8A49-0EC2-4B66-B6AF-31C03F8C5AC7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B4EE09EE-12D2-5643-4AD5-5731139E1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ABF9C6E4-F2CD-31FF-8241-256F2AF92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EBA22-7E18-418C-95FF-4257B1FC1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751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E76905A8-BBF4-D661-BEA9-E5CCE8DE4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342C3AAB-935D-6158-3CB7-90DA085679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480812BB-73F8-ECD8-3072-E96478269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5" name="Substituent text 4">
            <a:extLst>
              <a:ext uri="{FF2B5EF4-FFF2-40B4-BE49-F238E27FC236}">
                <a16:creationId xmlns:a16="http://schemas.microsoft.com/office/drawing/2014/main" id="{66818DCF-97D2-50F6-98FD-ED06464BB8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6" name="Substituent conținut 5">
            <a:extLst>
              <a:ext uri="{FF2B5EF4-FFF2-40B4-BE49-F238E27FC236}">
                <a16:creationId xmlns:a16="http://schemas.microsoft.com/office/drawing/2014/main" id="{2EED1F35-E961-BD59-6187-D6C0EAAC5D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7" name="Substituent dată 6">
            <a:extLst>
              <a:ext uri="{FF2B5EF4-FFF2-40B4-BE49-F238E27FC236}">
                <a16:creationId xmlns:a16="http://schemas.microsoft.com/office/drawing/2014/main" id="{4CE67642-FCD3-8FED-6E4A-7EEB1C60F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B8A49-0EC2-4B66-B6AF-31C03F8C5AC7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8" name="Substituent subsol 7">
            <a:extLst>
              <a:ext uri="{FF2B5EF4-FFF2-40B4-BE49-F238E27FC236}">
                <a16:creationId xmlns:a16="http://schemas.microsoft.com/office/drawing/2014/main" id="{1543422F-3CAE-4BAA-E55D-E2319FA2E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ubstituent număr diapozitiv 8">
            <a:extLst>
              <a:ext uri="{FF2B5EF4-FFF2-40B4-BE49-F238E27FC236}">
                <a16:creationId xmlns:a16="http://schemas.microsoft.com/office/drawing/2014/main" id="{416C7418-A555-9466-45EE-4A2003652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EBA22-7E18-418C-95FF-4257B1FC1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478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BA1A011C-6EC2-A2B9-B227-3D81987EC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dată 2">
            <a:extLst>
              <a:ext uri="{FF2B5EF4-FFF2-40B4-BE49-F238E27FC236}">
                <a16:creationId xmlns:a16="http://schemas.microsoft.com/office/drawing/2014/main" id="{E30C1DC3-2D1A-9C9E-C825-0227D2D46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B8A49-0EC2-4B66-B6AF-31C03F8C5AC7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4" name="Substituent subsol 3">
            <a:extLst>
              <a:ext uri="{FF2B5EF4-FFF2-40B4-BE49-F238E27FC236}">
                <a16:creationId xmlns:a16="http://schemas.microsoft.com/office/drawing/2014/main" id="{91A2542B-CDDC-8CA4-47A5-FCAC03873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stituent număr diapozitiv 4">
            <a:extLst>
              <a:ext uri="{FF2B5EF4-FFF2-40B4-BE49-F238E27FC236}">
                <a16:creationId xmlns:a16="http://schemas.microsoft.com/office/drawing/2014/main" id="{83430D56-E8B7-B29B-8FA0-8966B1B53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EBA22-7E18-418C-95FF-4257B1FC1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374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>
            <a:extLst>
              <a:ext uri="{FF2B5EF4-FFF2-40B4-BE49-F238E27FC236}">
                <a16:creationId xmlns:a16="http://schemas.microsoft.com/office/drawing/2014/main" id="{C3FF2006-C90F-4A9A-B198-577CFA522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B8A49-0EC2-4B66-B6AF-31C03F8C5AC7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3" name="Substituent subsol 2">
            <a:extLst>
              <a:ext uri="{FF2B5EF4-FFF2-40B4-BE49-F238E27FC236}">
                <a16:creationId xmlns:a16="http://schemas.microsoft.com/office/drawing/2014/main" id="{9D9D3BF1-D7FD-B174-2289-D8D1B498B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0E6C95AE-E7EF-36FD-E6BD-E9686439C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EBA22-7E18-418C-95FF-4257B1FC1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885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588AFA8F-74CD-898F-4242-9D3AA7171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B0FEB968-1D04-85A5-9F82-3795334892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AFBE9CDB-299F-BD9A-49E4-A095E0A244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56771813-C3C6-7992-99A1-A0A07C8E7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B8A49-0EC2-4B66-B6AF-31C03F8C5AC7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2A515B1F-EA32-CB84-4DC7-C56F72484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8DB57C29-7F00-976F-4010-B7D17039F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EBA22-7E18-418C-95FF-4257B1FC1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746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2E15012-E7C8-A379-ACAC-FC9D221AF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imagine 2">
            <a:extLst>
              <a:ext uri="{FF2B5EF4-FFF2-40B4-BE49-F238E27FC236}">
                <a16:creationId xmlns:a16="http://schemas.microsoft.com/office/drawing/2014/main" id="{EF831BED-B1CA-5170-C36F-CAE64BA311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7BB61758-62BD-6A71-CDA5-C686B78512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7833EDDE-1012-588F-505B-FCB308D61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B8A49-0EC2-4B66-B6AF-31C03F8C5AC7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CF66F41A-3FA1-862D-8DAF-9CB6BB0D5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368140F2-01E4-8118-D2A2-9FF00C861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EBA22-7E18-418C-95FF-4257B1FC1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396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>
            <a:extLst>
              <a:ext uri="{FF2B5EF4-FFF2-40B4-BE49-F238E27FC236}">
                <a16:creationId xmlns:a16="http://schemas.microsoft.com/office/drawing/2014/main" id="{03804E9E-43E2-1415-6A8F-A0646585B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BCD941EF-77BA-2439-C342-965D476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60E52B08-E5AB-B7FA-6779-AABA7A823A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EB8A49-0EC2-4B66-B6AF-31C03F8C5AC7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C254E934-8F32-AE8B-55CE-29D996EE04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A56E7C67-4813-52D3-BC51-77899C68B8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FEBA22-7E18-418C-95FF-4257B1FC1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986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48">
            <a:extLst>
              <a:ext uri="{FF2B5EF4-FFF2-40B4-BE49-F238E27FC236}">
                <a16:creationId xmlns:a16="http://schemas.microsoft.com/office/drawing/2014/main" id="{8A94871E-96FC-4ADE-815B-41A636E34F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u 1">
            <a:extLst>
              <a:ext uri="{FF2B5EF4-FFF2-40B4-BE49-F238E27FC236}">
                <a16:creationId xmlns:a16="http://schemas.microsoft.com/office/drawing/2014/main" id="{A7582025-5398-0D87-D607-5075DF6D2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0040"/>
            <a:ext cx="6692827" cy="389266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 dirty="0">
                <a:solidFill>
                  <a:srgbClr val="FF0000"/>
                </a:solidFill>
                <a:latin typeface="Amasis MT Pro Black" panose="02040A04050005020304" pitchFamily="18" charset="0"/>
              </a:rPr>
              <a:t>OBSERVARE </a:t>
            </a:r>
            <a:br>
              <a:rPr lang="en-US" sz="6600" kern="1200" dirty="0">
                <a:solidFill>
                  <a:srgbClr val="FF0000"/>
                </a:solidFill>
                <a:latin typeface="Amasis MT Pro Black" panose="02040A04050005020304" pitchFamily="18" charset="0"/>
              </a:rPr>
            </a:br>
            <a:br>
              <a:rPr lang="en-US" sz="6600" kern="1200" dirty="0">
                <a:solidFill>
                  <a:srgbClr val="FF0000"/>
                </a:solidFill>
                <a:latin typeface="Amasis MT Pro Black" panose="02040A04050005020304" pitchFamily="18" charset="0"/>
              </a:rPr>
            </a:br>
            <a:r>
              <a:rPr lang="en-US" sz="6600" kern="1200" dirty="0">
                <a:solidFill>
                  <a:srgbClr val="FF0000"/>
                </a:solidFill>
                <a:latin typeface="Amasis MT Pro Black" panose="02040A04050005020304" pitchFamily="18" charset="0"/>
              </a:rPr>
              <a:t>PUIUL</a:t>
            </a:r>
          </a:p>
        </p:txBody>
      </p:sp>
      <p:sp>
        <p:nvSpPr>
          <p:cNvPr id="4" name="CasetăText 3">
            <a:extLst>
              <a:ext uri="{FF2B5EF4-FFF2-40B4-BE49-F238E27FC236}">
                <a16:creationId xmlns:a16="http://schemas.microsoft.com/office/drawing/2014/main" id="{733E94A9-481C-2943-CAD5-471D31E87E36}"/>
              </a:ext>
            </a:extLst>
          </p:cNvPr>
          <p:cNvSpPr txBox="1"/>
          <p:nvPr/>
        </p:nvSpPr>
        <p:spPr>
          <a:xfrm>
            <a:off x="640080" y="4631161"/>
            <a:ext cx="6692827" cy="15694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400" kern="1200" dirty="0">
                <a:solidFill>
                  <a:srgbClr val="FF0000"/>
                </a:solidFill>
                <a:latin typeface="Amasis MT Pro Black" panose="02040A04050005020304" pitchFamily="18" charset="0"/>
              </a:rPr>
              <a:t>Prof. educ. </a:t>
            </a:r>
            <a:r>
              <a:rPr lang="en-US" sz="2400" kern="1200" dirty="0" err="1">
                <a:solidFill>
                  <a:srgbClr val="FF0000"/>
                </a:solidFill>
                <a:latin typeface="Amasis MT Pro Black" panose="02040A04050005020304" pitchFamily="18" charset="0"/>
              </a:rPr>
              <a:t>timpurie</a:t>
            </a:r>
            <a:r>
              <a:rPr lang="en-US" sz="2400" kern="1200" dirty="0">
                <a:solidFill>
                  <a:srgbClr val="FF0000"/>
                </a:solidFill>
                <a:latin typeface="Amasis MT Pro Black" panose="02040A04050005020304" pitchFamily="18" charset="0"/>
              </a:rPr>
              <a:t> MÎRZOCA NICOLETA</a:t>
            </a:r>
          </a:p>
        </p:txBody>
      </p:sp>
      <p:sp>
        <p:nvSpPr>
          <p:cNvPr id="51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4562" y="440926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magine 5" descr="O imagine care conține desen animat, schiță, desen, clipart&#10;&#10;Conținutul generat de inteligența artificială poate fi incorect.">
            <a:extLst>
              <a:ext uri="{FF2B5EF4-FFF2-40B4-BE49-F238E27FC236}">
                <a16:creationId xmlns:a16="http://schemas.microsoft.com/office/drawing/2014/main" id="{B6FCB1B2-744B-AB79-A4FF-EC7DF86FFC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1544" y="401604"/>
            <a:ext cx="4087368" cy="5818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285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7">
            <a:extLst>
              <a:ext uri="{FF2B5EF4-FFF2-40B4-BE49-F238E27FC236}">
                <a16:creationId xmlns:a16="http://schemas.microsoft.com/office/drawing/2014/main" id="{8950AD4C-6AF3-49F8-94E1-DBCAFB3947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Meiryo"/>
            </a:endParaRPr>
          </a:p>
        </p:txBody>
      </p:sp>
      <p:sp>
        <p:nvSpPr>
          <p:cNvPr id="23" name="Freeform: Shape 9">
            <a:extLst>
              <a:ext uri="{FF2B5EF4-FFF2-40B4-BE49-F238E27FC236}">
                <a16:creationId xmlns:a16="http://schemas.microsoft.com/office/drawing/2014/main" id="{8DBEAE55-3EA1-41D7-A212-5F7D8986C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212206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4" name="Freeform: Shape 11">
            <a:extLst>
              <a:ext uri="{FF2B5EF4-FFF2-40B4-BE49-F238E27FC236}">
                <a16:creationId xmlns:a16="http://schemas.microsoft.com/office/drawing/2014/main" id="{CFC5F0E7-644F-4101-BE72-12825CF537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417551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3" name="Imagine 2" descr="O imagine care conține Desen animat, Animație, moară de vânt, clipart&#10;&#10;Conținutul generat de inteligența artificială poate fi incorect.">
            <a:extLst>
              <a:ext uri="{FF2B5EF4-FFF2-40B4-BE49-F238E27FC236}">
                <a16:creationId xmlns:a16="http://schemas.microsoft.com/office/drawing/2014/main" id="{2813DA80-A628-2C19-1F51-AA135E9713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13" b="9172"/>
          <a:stretch/>
        </p:blipFill>
        <p:spPr>
          <a:xfrm>
            <a:off x="2644776" y="10"/>
            <a:ext cx="9547224" cy="6857990"/>
          </a:xfrm>
          <a:custGeom>
            <a:avLst/>
            <a:gdLst/>
            <a:ahLst/>
            <a:cxnLst/>
            <a:rect l="l" t="t" r="r" b="b"/>
            <a:pathLst>
              <a:path w="9547224" h="6858000">
                <a:moveTo>
                  <a:pt x="1623023" y="0"/>
                </a:moveTo>
                <a:lnTo>
                  <a:pt x="2716256" y="0"/>
                </a:lnTo>
                <a:lnTo>
                  <a:pt x="3032455" y="0"/>
                </a:lnTo>
                <a:lnTo>
                  <a:pt x="3496422" y="0"/>
                </a:lnTo>
                <a:lnTo>
                  <a:pt x="5205951" y="0"/>
                </a:lnTo>
                <a:lnTo>
                  <a:pt x="9547224" y="0"/>
                </a:lnTo>
                <a:lnTo>
                  <a:pt x="9547224" y="6858000"/>
                </a:lnTo>
                <a:lnTo>
                  <a:pt x="5205951" y="6858000"/>
                </a:lnTo>
                <a:lnTo>
                  <a:pt x="3496422" y="6858000"/>
                </a:lnTo>
                <a:lnTo>
                  <a:pt x="3032455" y="6858000"/>
                </a:lnTo>
                <a:lnTo>
                  <a:pt x="2716256" y="6858000"/>
                </a:lnTo>
                <a:lnTo>
                  <a:pt x="2502754" y="6858000"/>
                </a:lnTo>
                <a:lnTo>
                  <a:pt x="2390998" y="6780599"/>
                </a:lnTo>
                <a:cubicBezTo>
                  <a:pt x="2217180" y="6653108"/>
                  <a:pt x="2046553" y="6515397"/>
                  <a:pt x="1874350" y="6374814"/>
                </a:cubicBezTo>
                <a:cubicBezTo>
                  <a:pt x="928725" y="5602839"/>
                  <a:pt x="0" y="4969131"/>
                  <a:pt x="0" y="3621656"/>
                </a:cubicBezTo>
                <a:cubicBezTo>
                  <a:pt x="0" y="2093192"/>
                  <a:pt x="573736" y="754641"/>
                  <a:pt x="1600899" y="14997"/>
                </a:cubicBezTo>
                <a:close/>
              </a:path>
            </a:pathLst>
          </a:custGeom>
        </p:spPr>
      </p:pic>
      <p:sp>
        <p:nvSpPr>
          <p:cNvPr id="25" name="Freeform: Shape 13">
            <a:extLst>
              <a:ext uri="{FF2B5EF4-FFF2-40B4-BE49-F238E27FC236}">
                <a16:creationId xmlns:a16="http://schemas.microsoft.com/office/drawing/2014/main" id="{B1F9B6B4-B0C4-45C6-A086-901C960D0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644774" y="0"/>
            <a:ext cx="2756893" cy="6858000"/>
          </a:xfrm>
          <a:custGeom>
            <a:avLst/>
            <a:gdLst>
              <a:gd name="connsiteX0" fmla="*/ 1133870 w 2756893"/>
              <a:gd name="connsiteY0" fmla="*/ 0 h 6858000"/>
              <a:gd name="connsiteX1" fmla="*/ 898082 w 2756893"/>
              <a:gd name="connsiteY1" fmla="*/ 0 h 6858000"/>
              <a:gd name="connsiteX2" fmla="*/ 920668 w 2756893"/>
              <a:gd name="connsiteY2" fmla="*/ 14997 h 6858000"/>
              <a:gd name="connsiteX3" fmla="*/ 2554961 w 2756893"/>
              <a:gd name="connsiteY3" fmla="*/ 3621656 h 6858000"/>
              <a:gd name="connsiteX4" fmla="*/ 641513 w 2756893"/>
              <a:gd name="connsiteY4" fmla="*/ 6374814 h 6858000"/>
              <a:gd name="connsiteX5" fmla="*/ 114086 w 2756893"/>
              <a:gd name="connsiteY5" fmla="*/ 6780599 h 6858000"/>
              <a:gd name="connsiteX6" fmla="*/ 0 w 2756893"/>
              <a:gd name="connsiteY6" fmla="*/ 6858000 h 6858000"/>
              <a:gd name="connsiteX7" fmla="*/ 40637 w 2756893"/>
              <a:gd name="connsiteY7" fmla="*/ 6858000 h 6858000"/>
              <a:gd name="connsiteX8" fmla="*/ 254139 w 2756893"/>
              <a:gd name="connsiteY8" fmla="*/ 6858000 h 6858000"/>
              <a:gd name="connsiteX9" fmla="*/ 365895 w 2756893"/>
              <a:gd name="connsiteY9" fmla="*/ 6780599 h 6858000"/>
              <a:gd name="connsiteX10" fmla="*/ 882543 w 2756893"/>
              <a:gd name="connsiteY10" fmla="*/ 6374814 h 6858000"/>
              <a:gd name="connsiteX11" fmla="*/ 2756893 w 2756893"/>
              <a:gd name="connsiteY11" fmla="*/ 3621656 h 6858000"/>
              <a:gd name="connsiteX12" fmla="*/ 1155994 w 2756893"/>
              <a:gd name="connsiteY12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756893" h="6858000">
                <a:moveTo>
                  <a:pt x="1133870" y="0"/>
                </a:moveTo>
                <a:lnTo>
                  <a:pt x="898082" y="0"/>
                </a:lnTo>
                <a:lnTo>
                  <a:pt x="920668" y="14997"/>
                </a:lnTo>
                <a:cubicBezTo>
                  <a:pt x="1969257" y="754641"/>
                  <a:pt x="2554961" y="2093192"/>
                  <a:pt x="2554961" y="3621656"/>
                </a:cubicBezTo>
                <a:cubicBezTo>
                  <a:pt x="2554961" y="4969131"/>
                  <a:pt x="1606863" y="5602839"/>
                  <a:pt x="641513" y="6374814"/>
                </a:cubicBezTo>
                <a:cubicBezTo>
                  <a:pt x="465717" y="6515397"/>
                  <a:pt x="291531" y="6653108"/>
                  <a:pt x="114086" y="6780599"/>
                </a:cubicBezTo>
                <a:lnTo>
                  <a:pt x="0" y="6858000"/>
                </a:lnTo>
                <a:lnTo>
                  <a:pt x="40637" y="6858000"/>
                </a:lnTo>
                <a:lnTo>
                  <a:pt x="254139" y="6858000"/>
                </a:lnTo>
                <a:lnTo>
                  <a:pt x="365895" y="6780599"/>
                </a:lnTo>
                <a:cubicBezTo>
                  <a:pt x="539713" y="6653108"/>
                  <a:pt x="710340" y="6515397"/>
                  <a:pt x="882543" y="6374814"/>
                </a:cubicBezTo>
                <a:cubicBezTo>
                  <a:pt x="1828168" y="5602839"/>
                  <a:pt x="2756893" y="4969131"/>
                  <a:pt x="2756893" y="3621656"/>
                </a:cubicBezTo>
                <a:cubicBezTo>
                  <a:pt x="2756893" y="2093192"/>
                  <a:pt x="2183157" y="754641"/>
                  <a:pt x="1155994" y="14997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CasetăText 3">
            <a:extLst>
              <a:ext uri="{FF2B5EF4-FFF2-40B4-BE49-F238E27FC236}">
                <a16:creationId xmlns:a16="http://schemas.microsoft.com/office/drawing/2014/main" id="{C077547B-3A16-EB26-C7FF-20099DD1B995}"/>
              </a:ext>
            </a:extLst>
          </p:cNvPr>
          <p:cNvSpPr txBox="1"/>
          <p:nvPr/>
        </p:nvSpPr>
        <p:spPr>
          <a:xfrm>
            <a:off x="385210" y="988291"/>
            <a:ext cx="30537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4000" dirty="0">
                <a:solidFill>
                  <a:srgbClr val="FF0000"/>
                </a:solidFill>
                <a:latin typeface="Amasis MT Pro Black" panose="02040A04050005020304" pitchFamily="18" charset="0"/>
              </a:rPr>
              <a:t>FAMILIA</a:t>
            </a:r>
            <a:endParaRPr lang="en-US" sz="4000" dirty="0">
              <a:solidFill>
                <a:srgbClr val="FF0000"/>
              </a:solidFill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445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950AD4C-6AF3-49F8-94E1-DBCAFB3947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Meiryo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DBEAE55-3EA1-41D7-A212-5F7D8986C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212206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FC5F0E7-644F-4101-BE72-12825CF537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417551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3" name="Imagine 2" descr="O imagine care conține clădire, pasăre, cușcă&#10;&#10;Conținutul generat de inteligența artificială poate fi incorect.">
            <a:extLst>
              <a:ext uri="{FF2B5EF4-FFF2-40B4-BE49-F238E27FC236}">
                <a16:creationId xmlns:a16="http://schemas.microsoft.com/office/drawing/2014/main" id="{C9EA8DDE-177E-AF36-C3FB-BC52D6A473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540" b="25917"/>
          <a:stretch/>
        </p:blipFill>
        <p:spPr>
          <a:xfrm>
            <a:off x="2644776" y="10"/>
            <a:ext cx="9547224" cy="6857990"/>
          </a:xfrm>
          <a:custGeom>
            <a:avLst/>
            <a:gdLst/>
            <a:ahLst/>
            <a:cxnLst/>
            <a:rect l="l" t="t" r="r" b="b"/>
            <a:pathLst>
              <a:path w="9547224" h="6858000">
                <a:moveTo>
                  <a:pt x="1623023" y="0"/>
                </a:moveTo>
                <a:lnTo>
                  <a:pt x="2716256" y="0"/>
                </a:lnTo>
                <a:lnTo>
                  <a:pt x="3032455" y="0"/>
                </a:lnTo>
                <a:lnTo>
                  <a:pt x="3496422" y="0"/>
                </a:lnTo>
                <a:lnTo>
                  <a:pt x="5205951" y="0"/>
                </a:lnTo>
                <a:lnTo>
                  <a:pt x="9547224" y="0"/>
                </a:lnTo>
                <a:lnTo>
                  <a:pt x="9547224" y="6858000"/>
                </a:lnTo>
                <a:lnTo>
                  <a:pt x="5205951" y="6858000"/>
                </a:lnTo>
                <a:lnTo>
                  <a:pt x="3496422" y="6858000"/>
                </a:lnTo>
                <a:lnTo>
                  <a:pt x="3032455" y="6858000"/>
                </a:lnTo>
                <a:lnTo>
                  <a:pt x="2716256" y="6858000"/>
                </a:lnTo>
                <a:lnTo>
                  <a:pt x="2502754" y="6858000"/>
                </a:lnTo>
                <a:lnTo>
                  <a:pt x="2390998" y="6780599"/>
                </a:lnTo>
                <a:cubicBezTo>
                  <a:pt x="2217180" y="6653108"/>
                  <a:pt x="2046553" y="6515397"/>
                  <a:pt x="1874350" y="6374814"/>
                </a:cubicBezTo>
                <a:cubicBezTo>
                  <a:pt x="928725" y="5602839"/>
                  <a:pt x="0" y="4969131"/>
                  <a:pt x="0" y="3621656"/>
                </a:cubicBezTo>
                <a:cubicBezTo>
                  <a:pt x="0" y="2093192"/>
                  <a:pt x="573736" y="754641"/>
                  <a:pt x="1600899" y="14997"/>
                </a:cubicBezTo>
                <a:close/>
              </a:path>
            </a:pathLst>
          </a:custGeom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B1F9B6B4-B0C4-45C6-A086-901C960D0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644774" y="0"/>
            <a:ext cx="2756893" cy="6858000"/>
          </a:xfrm>
          <a:custGeom>
            <a:avLst/>
            <a:gdLst>
              <a:gd name="connsiteX0" fmla="*/ 1133870 w 2756893"/>
              <a:gd name="connsiteY0" fmla="*/ 0 h 6858000"/>
              <a:gd name="connsiteX1" fmla="*/ 898082 w 2756893"/>
              <a:gd name="connsiteY1" fmla="*/ 0 h 6858000"/>
              <a:gd name="connsiteX2" fmla="*/ 920668 w 2756893"/>
              <a:gd name="connsiteY2" fmla="*/ 14997 h 6858000"/>
              <a:gd name="connsiteX3" fmla="*/ 2554961 w 2756893"/>
              <a:gd name="connsiteY3" fmla="*/ 3621656 h 6858000"/>
              <a:gd name="connsiteX4" fmla="*/ 641513 w 2756893"/>
              <a:gd name="connsiteY4" fmla="*/ 6374814 h 6858000"/>
              <a:gd name="connsiteX5" fmla="*/ 114086 w 2756893"/>
              <a:gd name="connsiteY5" fmla="*/ 6780599 h 6858000"/>
              <a:gd name="connsiteX6" fmla="*/ 0 w 2756893"/>
              <a:gd name="connsiteY6" fmla="*/ 6858000 h 6858000"/>
              <a:gd name="connsiteX7" fmla="*/ 40637 w 2756893"/>
              <a:gd name="connsiteY7" fmla="*/ 6858000 h 6858000"/>
              <a:gd name="connsiteX8" fmla="*/ 254139 w 2756893"/>
              <a:gd name="connsiteY8" fmla="*/ 6858000 h 6858000"/>
              <a:gd name="connsiteX9" fmla="*/ 365895 w 2756893"/>
              <a:gd name="connsiteY9" fmla="*/ 6780599 h 6858000"/>
              <a:gd name="connsiteX10" fmla="*/ 882543 w 2756893"/>
              <a:gd name="connsiteY10" fmla="*/ 6374814 h 6858000"/>
              <a:gd name="connsiteX11" fmla="*/ 2756893 w 2756893"/>
              <a:gd name="connsiteY11" fmla="*/ 3621656 h 6858000"/>
              <a:gd name="connsiteX12" fmla="*/ 1155994 w 2756893"/>
              <a:gd name="connsiteY12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756893" h="6858000">
                <a:moveTo>
                  <a:pt x="1133870" y="0"/>
                </a:moveTo>
                <a:lnTo>
                  <a:pt x="898082" y="0"/>
                </a:lnTo>
                <a:lnTo>
                  <a:pt x="920668" y="14997"/>
                </a:lnTo>
                <a:cubicBezTo>
                  <a:pt x="1969257" y="754641"/>
                  <a:pt x="2554961" y="2093192"/>
                  <a:pt x="2554961" y="3621656"/>
                </a:cubicBezTo>
                <a:cubicBezTo>
                  <a:pt x="2554961" y="4969131"/>
                  <a:pt x="1606863" y="5602839"/>
                  <a:pt x="641513" y="6374814"/>
                </a:cubicBezTo>
                <a:cubicBezTo>
                  <a:pt x="465717" y="6515397"/>
                  <a:pt x="291531" y="6653108"/>
                  <a:pt x="114086" y="6780599"/>
                </a:cubicBezTo>
                <a:lnTo>
                  <a:pt x="0" y="6858000"/>
                </a:lnTo>
                <a:lnTo>
                  <a:pt x="40637" y="6858000"/>
                </a:lnTo>
                <a:lnTo>
                  <a:pt x="254139" y="6858000"/>
                </a:lnTo>
                <a:lnTo>
                  <a:pt x="365895" y="6780599"/>
                </a:lnTo>
                <a:cubicBezTo>
                  <a:pt x="539713" y="6653108"/>
                  <a:pt x="710340" y="6515397"/>
                  <a:pt x="882543" y="6374814"/>
                </a:cubicBezTo>
                <a:cubicBezTo>
                  <a:pt x="1828168" y="5602839"/>
                  <a:pt x="2756893" y="4969131"/>
                  <a:pt x="2756893" y="3621656"/>
                </a:cubicBezTo>
                <a:cubicBezTo>
                  <a:pt x="2756893" y="2093192"/>
                  <a:pt x="2183157" y="754641"/>
                  <a:pt x="1155994" y="14997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CasetăText 4">
            <a:extLst>
              <a:ext uri="{FF2B5EF4-FFF2-40B4-BE49-F238E27FC236}">
                <a16:creationId xmlns:a16="http://schemas.microsoft.com/office/drawing/2014/main" id="{E2903340-A448-34F0-9099-C31B71E3238B}"/>
              </a:ext>
            </a:extLst>
          </p:cNvPr>
          <p:cNvSpPr txBox="1"/>
          <p:nvPr/>
        </p:nvSpPr>
        <p:spPr>
          <a:xfrm>
            <a:off x="491776" y="1025235"/>
            <a:ext cx="27568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4000" dirty="0">
                <a:solidFill>
                  <a:srgbClr val="FF0000"/>
                </a:solidFill>
                <a:latin typeface="Amasis MT Pro Black" panose="02040A04050005020304" pitchFamily="18" charset="0"/>
              </a:rPr>
              <a:t>MEDIU DE VIAȚĂ</a:t>
            </a:r>
            <a:endParaRPr lang="en-US" sz="4000" dirty="0">
              <a:solidFill>
                <a:srgbClr val="FF0000"/>
              </a:solidFill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0078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 descr="O imagine care conține desen animat, schiță, desen, clipart&#10;&#10;Conținutul generat de inteligența artificială poate fi incorect.">
            <a:extLst>
              <a:ext uri="{FF2B5EF4-FFF2-40B4-BE49-F238E27FC236}">
                <a16:creationId xmlns:a16="http://schemas.microsoft.com/office/drawing/2014/main" id="{F64732A8-ABC2-CACD-CDA0-25C93184FC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4654" y="975110"/>
            <a:ext cx="3730219" cy="5309921"/>
          </a:xfrm>
          <a:prstGeom prst="rect">
            <a:avLst/>
          </a:prstGeom>
        </p:spPr>
      </p:pic>
      <p:sp>
        <p:nvSpPr>
          <p:cNvPr id="4" name="CasetăText 3">
            <a:extLst>
              <a:ext uri="{FF2B5EF4-FFF2-40B4-BE49-F238E27FC236}">
                <a16:creationId xmlns:a16="http://schemas.microsoft.com/office/drawing/2014/main" id="{2BFE289F-760B-2D27-0A73-2D1617B49787}"/>
              </a:ext>
            </a:extLst>
          </p:cNvPr>
          <p:cNvSpPr txBox="1"/>
          <p:nvPr/>
        </p:nvSpPr>
        <p:spPr>
          <a:xfrm>
            <a:off x="323273" y="351078"/>
            <a:ext cx="43104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3200" dirty="0">
                <a:solidFill>
                  <a:srgbClr val="FF0000"/>
                </a:solidFill>
                <a:latin typeface="Amasis MT Pro Black" panose="02040A04050005020304" pitchFamily="18" charset="0"/>
              </a:rPr>
              <a:t>PĂRȚILE CORPULUI</a:t>
            </a:r>
            <a:endParaRPr lang="en-US" sz="3200" dirty="0">
              <a:solidFill>
                <a:srgbClr val="FF0000"/>
              </a:solidFill>
              <a:latin typeface="Amasis MT Pro Black" panose="02040A04050005020304" pitchFamily="18" charset="0"/>
            </a:endParaRPr>
          </a:p>
        </p:txBody>
      </p:sp>
      <p:sp>
        <p:nvSpPr>
          <p:cNvPr id="5" name="Săgeată: dreapta 4">
            <a:extLst>
              <a:ext uri="{FF2B5EF4-FFF2-40B4-BE49-F238E27FC236}">
                <a16:creationId xmlns:a16="http://schemas.microsoft.com/office/drawing/2014/main" id="{CF23B823-B0DE-B057-C605-0FCB3A1AA369}"/>
              </a:ext>
            </a:extLst>
          </p:cNvPr>
          <p:cNvSpPr/>
          <p:nvPr/>
        </p:nvSpPr>
        <p:spPr>
          <a:xfrm>
            <a:off x="2678545" y="1477819"/>
            <a:ext cx="2280736" cy="147781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setăText 5">
            <a:extLst>
              <a:ext uri="{FF2B5EF4-FFF2-40B4-BE49-F238E27FC236}">
                <a16:creationId xmlns:a16="http://schemas.microsoft.com/office/drawing/2014/main" id="{EC81A781-0C8B-EAF4-4EB4-0A1DCAF094CB}"/>
              </a:ext>
            </a:extLst>
          </p:cNvPr>
          <p:cNvSpPr txBox="1"/>
          <p:nvPr/>
        </p:nvSpPr>
        <p:spPr>
          <a:xfrm>
            <a:off x="1599626" y="1280816"/>
            <a:ext cx="8258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2400" dirty="0">
                <a:latin typeface="Amasis MT Pro Black" panose="02040A04050005020304" pitchFamily="18" charset="0"/>
              </a:rPr>
              <a:t>CAP</a:t>
            </a:r>
            <a:endParaRPr lang="en-US" sz="2400" dirty="0">
              <a:latin typeface="Amasis MT Pro Black" panose="02040A04050005020304" pitchFamily="18" charset="0"/>
            </a:endParaRPr>
          </a:p>
        </p:txBody>
      </p:sp>
      <p:sp>
        <p:nvSpPr>
          <p:cNvPr id="7" name="Săgeată: dreapta 6">
            <a:extLst>
              <a:ext uri="{FF2B5EF4-FFF2-40B4-BE49-F238E27FC236}">
                <a16:creationId xmlns:a16="http://schemas.microsoft.com/office/drawing/2014/main" id="{986D1392-6E64-DB40-55E8-47A78E9AC4A8}"/>
              </a:ext>
            </a:extLst>
          </p:cNvPr>
          <p:cNvSpPr/>
          <p:nvPr/>
        </p:nvSpPr>
        <p:spPr>
          <a:xfrm>
            <a:off x="2678544" y="5524788"/>
            <a:ext cx="1592041" cy="147781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setăText 8">
            <a:extLst>
              <a:ext uri="{FF2B5EF4-FFF2-40B4-BE49-F238E27FC236}">
                <a16:creationId xmlns:a16="http://schemas.microsoft.com/office/drawing/2014/main" id="{5C51B047-13CA-ED62-4F69-28180912D614}"/>
              </a:ext>
            </a:extLst>
          </p:cNvPr>
          <p:cNvSpPr txBox="1"/>
          <p:nvPr/>
        </p:nvSpPr>
        <p:spPr>
          <a:xfrm>
            <a:off x="436177" y="5398623"/>
            <a:ext cx="17304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2400" dirty="0">
                <a:latin typeface="Amasis MT Pro Black" panose="02040A04050005020304" pitchFamily="18" charset="0"/>
              </a:rPr>
              <a:t>PICIOARE</a:t>
            </a:r>
            <a:endParaRPr lang="en-US" sz="2400" dirty="0">
              <a:latin typeface="Amasis MT Pro Black" panose="02040A04050005020304" pitchFamily="18" charset="0"/>
            </a:endParaRPr>
          </a:p>
        </p:txBody>
      </p:sp>
      <p:sp>
        <p:nvSpPr>
          <p:cNvPr id="11" name="Săgeată: dreapta 10">
            <a:extLst>
              <a:ext uri="{FF2B5EF4-FFF2-40B4-BE49-F238E27FC236}">
                <a16:creationId xmlns:a16="http://schemas.microsoft.com/office/drawing/2014/main" id="{289F1C17-7AD4-92AB-A3CD-716BD1C8DDE5}"/>
              </a:ext>
            </a:extLst>
          </p:cNvPr>
          <p:cNvSpPr/>
          <p:nvPr/>
        </p:nvSpPr>
        <p:spPr>
          <a:xfrm>
            <a:off x="3251200" y="3896706"/>
            <a:ext cx="1508046" cy="147781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asetăText 13">
            <a:extLst>
              <a:ext uri="{FF2B5EF4-FFF2-40B4-BE49-F238E27FC236}">
                <a16:creationId xmlns:a16="http://schemas.microsoft.com/office/drawing/2014/main" id="{3C392CBC-8185-DD23-66A8-175661466CD4}"/>
              </a:ext>
            </a:extLst>
          </p:cNvPr>
          <p:cNvSpPr txBox="1"/>
          <p:nvPr/>
        </p:nvSpPr>
        <p:spPr>
          <a:xfrm>
            <a:off x="1368377" y="3740651"/>
            <a:ext cx="16828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2400" dirty="0">
                <a:latin typeface="Amasis MT Pro Black" panose="02040A04050005020304" pitchFamily="18" charset="0"/>
              </a:rPr>
              <a:t>TRUNCHI</a:t>
            </a:r>
            <a:endParaRPr lang="en-US" sz="2400" dirty="0">
              <a:latin typeface="Amasis MT Pro Black" panose="02040A04050005020304" pitchFamily="18" charset="0"/>
            </a:endParaRPr>
          </a:p>
        </p:txBody>
      </p:sp>
      <p:sp>
        <p:nvSpPr>
          <p:cNvPr id="15" name="Săgeată: dreapta 14">
            <a:extLst>
              <a:ext uri="{FF2B5EF4-FFF2-40B4-BE49-F238E27FC236}">
                <a16:creationId xmlns:a16="http://schemas.microsoft.com/office/drawing/2014/main" id="{151662C7-8E81-BAB1-E0F5-5FBEC83CDC92}"/>
              </a:ext>
            </a:extLst>
          </p:cNvPr>
          <p:cNvSpPr/>
          <p:nvPr/>
        </p:nvSpPr>
        <p:spPr>
          <a:xfrm rot="10800000">
            <a:off x="6826907" y="2299031"/>
            <a:ext cx="2280736" cy="9849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ăgeată: dreapta 15">
            <a:extLst>
              <a:ext uri="{FF2B5EF4-FFF2-40B4-BE49-F238E27FC236}">
                <a16:creationId xmlns:a16="http://schemas.microsoft.com/office/drawing/2014/main" id="{5D987B8D-73C2-3B1C-D5A4-AF2C83FBC2E0}"/>
              </a:ext>
            </a:extLst>
          </p:cNvPr>
          <p:cNvSpPr/>
          <p:nvPr/>
        </p:nvSpPr>
        <p:spPr>
          <a:xfrm rot="10800000">
            <a:off x="6018726" y="3144158"/>
            <a:ext cx="2280736" cy="9849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Săgeată: dreapta 16">
            <a:extLst>
              <a:ext uri="{FF2B5EF4-FFF2-40B4-BE49-F238E27FC236}">
                <a16:creationId xmlns:a16="http://schemas.microsoft.com/office/drawing/2014/main" id="{10A1F4C6-77F0-2BAB-C89D-3F7DBED2FEED}"/>
              </a:ext>
            </a:extLst>
          </p:cNvPr>
          <p:cNvSpPr/>
          <p:nvPr/>
        </p:nvSpPr>
        <p:spPr>
          <a:xfrm rot="10800000">
            <a:off x="7432756" y="4044487"/>
            <a:ext cx="2280736" cy="9849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asetăText 17">
            <a:extLst>
              <a:ext uri="{FF2B5EF4-FFF2-40B4-BE49-F238E27FC236}">
                <a16:creationId xmlns:a16="http://schemas.microsoft.com/office/drawing/2014/main" id="{E0ACED34-A55C-0458-C488-EA1BC0142302}"/>
              </a:ext>
            </a:extLst>
          </p:cNvPr>
          <p:cNvSpPr txBox="1"/>
          <p:nvPr/>
        </p:nvSpPr>
        <p:spPr>
          <a:xfrm>
            <a:off x="8382893" y="2967335"/>
            <a:ext cx="9925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2400" dirty="0">
                <a:latin typeface="Amasis MT Pro Black" panose="02040A04050005020304" pitchFamily="18" charset="0"/>
              </a:rPr>
              <a:t>CIOC</a:t>
            </a:r>
            <a:endParaRPr lang="en-US" sz="2400" dirty="0">
              <a:latin typeface="Amasis MT Pro Black" panose="02040A04050005020304" pitchFamily="18" charset="0"/>
            </a:endParaRPr>
          </a:p>
        </p:txBody>
      </p:sp>
      <p:sp>
        <p:nvSpPr>
          <p:cNvPr id="19" name="CasetăText 18">
            <a:extLst>
              <a:ext uri="{FF2B5EF4-FFF2-40B4-BE49-F238E27FC236}">
                <a16:creationId xmlns:a16="http://schemas.microsoft.com/office/drawing/2014/main" id="{212AC792-ECA5-DD95-7F4B-4B13FF03B3D8}"/>
              </a:ext>
            </a:extLst>
          </p:cNvPr>
          <p:cNvSpPr txBox="1"/>
          <p:nvPr/>
        </p:nvSpPr>
        <p:spPr>
          <a:xfrm>
            <a:off x="9299883" y="2117446"/>
            <a:ext cx="10182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2400" dirty="0">
                <a:latin typeface="Amasis MT Pro Black" panose="02040A04050005020304" pitchFamily="18" charset="0"/>
              </a:rPr>
              <a:t>OCHI</a:t>
            </a:r>
            <a:endParaRPr lang="en-US" sz="2400" dirty="0">
              <a:latin typeface="Amasis MT Pro Black" panose="02040A04050005020304" pitchFamily="18" charset="0"/>
            </a:endParaRPr>
          </a:p>
        </p:txBody>
      </p:sp>
      <p:sp>
        <p:nvSpPr>
          <p:cNvPr id="20" name="CasetăText 19">
            <a:extLst>
              <a:ext uri="{FF2B5EF4-FFF2-40B4-BE49-F238E27FC236}">
                <a16:creationId xmlns:a16="http://schemas.microsoft.com/office/drawing/2014/main" id="{7436FE2D-9E0B-943E-1CDC-B256599767F4}"/>
              </a:ext>
            </a:extLst>
          </p:cNvPr>
          <p:cNvSpPr txBox="1"/>
          <p:nvPr/>
        </p:nvSpPr>
        <p:spPr>
          <a:xfrm>
            <a:off x="9808996" y="3862902"/>
            <a:ext cx="1079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2400" dirty="0">
                <a:latin typeface="Amasis MT Pro Black" panose="02040A04050005020304" pitchFamily="18" charset="0"/>
              </a:rPr>
              <a:t>ARIPI</a:t>
            </a:r>
            <a:endParaRPr lang="en-US" sz="2400" dirty="0"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303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 descr="O imagine care conține pasăre, pui, clipart, ilustrație&#10;&#10;Conținutul generat de inteligența artificială poate fi incorect.">
            <a:extLst>
              <a:ext uri="{FF2B5EF4-FFF2-40B4-BE49-F238E27FC236}">
                <a16:creationId xmlns:a16="http://schemas.microsoft.com/office/drawing/2014/main" id="{213C7059-80D0-E618-E3F4-AEEF6093B0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1187450"/>
            <a:ext cx="9334500" cy="4483100"/>
          </a:xfrm>
          <a:prstGeom prst="rect">
            <a:avLst/>
          </a:prstGeom>
        </p:spPr>
      </p:pic>
      <p:sp>
        <p:nvSpPr>
          <p:cNvPr id="4" name="CasetăText 3">
            <a:extLst>
              <a:ext uri="{FF2B5EF4-FFF2-40B4-BE49-F238E27FC236}">
                <a16:creationId xmlns:a16="http://schemas.microsoft.com/office/drawing/2014/main" id="{B8E948D1-DBC9-761A-FF89-E5B8DC0054A4}"/>
              </a:ext>
            </a:extLst>
          </p:cNvPr>
          <p:cNvSpPr txBox="1"/>
          <p:nvPr/>
        </p:nvSpPr>
        <p:spPr>
          <a:xfrm>
            <a:off x="3703782" y="397164"/>
            <a:ext cx="449546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4000" dirty="0">
                <a:solidFill>
                  <a:srgbClr val="FF0000"/>
                </a:solidFill>
                <a:latin typeface="Amasis MT Pro Black" panose="02040A04050005020304" pitchFamily="18" charset="0"/>
              </a:rPr>
              <a:t>CICLU DE VIAȚĂ</a:t>
            </a:r>
            <a:endParaRPr lang="en-US" sz="4000" dirty="0">
              <a:solidFill>
                <a:srgbClr val="FF0000"/>
              </a:solidFill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0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12">
            <a:extLst>
              <a:ext uri="{FF2B5EF4-FFF2-40B4-BE49-F238E27FC236}">
                <a16:creationId xmlns:a16="http://schemas.microsoft.com/office/drawing/2014/main" id="{F7EDEA10-087E-4352-A848-7D9888DC6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tăText 1">
            <a:extLst>
              <a:ext uri="{FF2B5EF4-FFF2-40B4-BE49-F238E27FC236}">
                <a16:creationId xmlns:a16="http://schemas.microsoft.com/office/drawing/2014/main" id="{0E3BAE30-CDF5-727C-CA18-FDA1E164D296}"/>
              </a:ext>
            </a:extLst>
          </p:cNvPr>
          <p:cNvSpPr txBox="1"/>
          <p:nvPr/>
        </p:nvSpPr>
        <p:spPr>
          <a:xfrm>
            <a:off x="838200" y="4242090"/>
            <a:ext cx="10515600" cy="127023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kern="1200" dirty="0">
                <a:solidFill>
                  <a:srgbClr val="FF0000"/>
                </a:solidFill>
                <a:latin typeface="Amasis MT Pro Black" panose="02040A04050005020304" pitchFamily="18" charset="0"/>
                <a:ea typeface="+mj-ea"/>
                <a:cs typeface="+mj-cs"/>
              </a:rPr>
              <a:t>HRANA</a:t>
            </a:r>
          </a:p>
        </p:txBody>
      </p:sp>
      <p:pic>
        <p:nvPicPr>
          <p:cNvPr id="4" name="Imagine 3" descr="O imagine care conține plantă, palmier, floare&#10;&#10;Conținutul generat de inteligența artificială poate fi incorect.">
            <a:extLst>
              <a:ext uri="{FF2B5EF4-FFF2-40B4-BE49-F238E27FC236}">
                <a16:creationId xmlns:a16="http://schemas.microsoft.com/office/drawing/2014/main" id="{59D432DA-01A3-DF50-C45B-023E439EF6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32" r="4" b="4"/>
          <a:stretch/>
        </p:blipFill>
        <p:spPr>
          <a:xfrm>
            <a:off x="510365" y="400051"/>
            <a:ext cx="3524888" cy="3647338"/>
          </a:xfrm>
          <a:custGeom>
            <a:avLst/>
            <a:gdLst/>
            <a:ahLst/>
            <a:cxnLst/>
            <a:rect l="l" t="t" r="r" b="b"/>
            <a:pathLst>
              <a:path w="3524888" h="3647338">
                <a:moveTo>
                  <a:pt x="887180" y="60"/>
                </a:moveTo>
                <a:cubicBezTo>
                  <a:pt x="945946" y="-443"/>
                  <a:pt x="1004682" y="2214"/>
                  <a:pt x="1063120" y="9535"/>
                </a:cubicBezTo>
                <a:cubicBezTo>
                  <a:pt x="1192553" y="25206"/>
                  <a:pt x="1324035" y="29312"/>
                  <a:pt x="1454772" y="21769"/>
                </a:cubicBezTo>
                <a:cubicBezTo>
                  <a:pt x="1583729" y="15160"/>
                  <a:pt x="1712924" y="14714"/>
                  <a:pt x="1842239" y="16589"/>
                </a:cubicBezTo>
                <a:cubicBezTo>
                  <a:pt x="1958874" y="18285"/>
                  <a:pt x="2075629" y="18018"/>
                  <a:pt x="2192264" y="13196"/>
                </a:cubicBezTo>
                <a:cubicBezTo>
                  <a:pt x="2323253" y="7660"/>
                  <a:pt x="2454242" y="2928"/>
                  <a:pt x="2585114" y="13911"/>
                </a:cubicBezTo>
                <a:cubicBezTo>
                  <a:pt x="2699008" y="24482"/>
                  <a:pt x="2813668" y="29758"/>
                  <a:pt x="2928437" y="29714"/>
                </a:cubicBezTo>
                <a:cubicBezTo>
                  <a:pt x="3080601" y="28464"/>
                  <a:pt x="3232406" y="19625"/>
                  <a:pt x="3384330" y="14536"/>
                </a:cubicBezTo>
                <a:lnTo>
                  <a:pt x="3481468" y="12130"/>
                </a:lnTo>
                <a:lnTo>
                  <a:pt x="3481325" y="16098"/>
                </a:lnTo>
                <a:lnTo>
                  <a:pt x="3493308" y="84630"/>
                </a:lnTo>
                <a:lnTo>
                  <a:pt x="3493318" y="92959"/>
                </a:lnTo>
                <a:cubicBezTo>
                  <a:pt x="3495695" y="161085"/>
                  <a:pt x="3501168" y="229143"/>
                  <a:pt x="3512114" y="297090"/>
                </a:cubicBezTo>
                <a:cubicBezTo>
                  <a:pt x="3519231" y="340796"/>
                  <a:pt x="3524136" y="384681"/>
                  <a:pt x="3524809" y="428543"/>
                </a:cubicBezTo>
                <a:cubicBezTo>
                  <a:pt x="3525482" y="472405"/>
                  <a:pt x="3521924" y="516245"/>
                  <a:pt x="3512114" y="559861"/>
                </a:cubicBezTo>
                <a:cubicBezTo>
                  <a:pt x="3491119" y="656469"/>
                  <a:pt x="3485618" y="754605"/>
                  <a:pt x="3495724" y="852186"/>
                </a:cubicBezTo>
                <a:cubicBezTo>
                  <a:pt x="3504578" y="948437"/>
                  <a:pt x="3505176" y="1044867"/>
                  <a:pt x="3502664" y="1141386"/>
                </a:cubicBezTo>
                <a:cubicBezTo>
                  <a:pt x="3500391" y="1228440"/>
                  <a:pt x="3500750" y="1315584"/>
                  <a:pt x="3507210" y="1402639"/>
                </a:cubicBezTo>
                <a:cubicBezTo>
                  <a:pt x="3514626" y="1500407"/>
                  <a:pt x="3520966" y="1598176"/>
                  <a:pt x="3506252" y="1695856"/>
                </a:cubicBezTo>
                <a:cubicBezTo>
                  <a:pt x="3492089" y="1780866"/>
                  <a:pt x="3485019" y="1866447"/>
                  <a:pt x="3485079" y="1952109"/>
                </a:cubicBezTo>
                <a:cubicBezTo>
                  <a:pt x="3486753" y="2065682"/>
                  <a:pt x="3498595" y="2178986"/>
                  <a:pt x="3505415" y="2292381"/>
                </a:cubicBezTo>
                <a:cubicBezTo>
                  <a:pt x="3514746" y="2447918"/>
                  <a:pt x="3522761" y="2603544"/>
                  <a:pt x="3508406" y="2759171"/>
                </a:cubicBezTo>
                <a:cubicBezTo>
                  <a:pt x="3497997" y="2866762"/>
                  <a:pt x="3488427" y="2974352"/>
                  <a:pt x="3496442" y="3082389"/>
                </a:cubicBezTo>
                <a:cubicBezTo>
                  <a:pt x="3502066" y="3158639"/>
                  <a:pt x="3510200" y="3234980"/>
                  <a:pt x="3504816" y="3311409"/>
                </a:cubicBezTo>
                <a:lnTo>
                  <a:pt x="3500655" y="3407763"/>
                </a:lnTo>
                <a:lnTo>
                  <a:pt x="3500528" y="3407763"/>
                </a:lnTo>
                <a:lnTo>
                  <a:pt x="3500186" y="3418624"/>
                </a:lnTo>
                <a:lnTo>
                  <a:pt x="3498431" y="3459279"/>
                </a:lnTo>
                <a:lnTo>
                  <a:pt x="3498786" y="3476530"/>
                </a:lnTo>
                <a:lnTo>
                  <a:pt x="3500070" y="3476530"/>
                </a:lnTo>
                <a:lnTo>
                  <a:pt x="3504922" y="3592711"/>
                </a:lnTo>
                <a:lnTo>
                  <a:pt x="3504733" y="3642505"/>
                </a:lnTo>
                <a:lnTo>
                  <a:pt x="3344090" y="3645620"/>
                </a:lnTo>
                <a:cubicBezTo>
                  <a:pt x="3179267" y="3652578"/>
                  <a:pt x="3015642" y="3636699"/>
                  <a:pt x="2851776" y="3628492"/>
                </a:cubicBezTo>
                <a:cubicBezTo>
                  <a:pt x="2716167" y="3622675"/>
                  <a:pt x="2580186" y="3623335"/>
                  <a:pt x="2444683" y="3630454"/>
                </a:cubicBezTo>
                <a:cubicBezTo>
                  <a:pt x="2220221" y="3640802"/>
                  <a:pt x="1995758" y="3642229"/>
                  <a:pt x="1771055" y="3636431"/>
                </a:cubicBezTo>
                <a:cubicBezTo>
                  <a:pt x="1659183" y="3633576"/>
                  <a:pt x="1547429" y="3634736"/>
                  <a:pt x="1435675" y="3638305"/>
                </a:cubicBezTo>
                <a:cubicBezTo>
                  <a:pt x="1179420" y="3646601"/>
                  <a:pt x="923403" y="3637323"/>
                  <a:pt x="667265" y="3634558"/>
                </a:cubicBezTo>
                <a:cubicBezTo>
                  <a:pt x="569736" y="3633488"/>
                  <a:pt x="472205" y="3633665"/>
                  <a:pt x="374794" y="3637679"/>
                </a:cubicBezTo>
                <a:cubicBezTo>
                  <a:pt x="264415" y="3642140"/>
                  <a:pt x="154036" y="3643412"/>
                  <a:pt x="43657" y="3642932"/>
                </a:cubicBezTo>
                <a:lnTo>
                  <a:pt x="11965" y="3642429"/>
                </a:lnTo>
                <a:lnTo>
                  <a:pt x="24360" y="3479541"/>
                </a:lnTo>
                <a:cubicBezTo>
                  <a:pt x="26194" y="3423392"/>
                  <a:pt x="25594" y="3367189"/>
                  <a:pt x="22559" y="3311038"/>
                </a:cubicBezTo>
                <a:cubicBezTo>
                  <a:pt x="16343" y="3197955"/>
                  <a:pt x="-628" y="3084971"/>
                  <a:pt x="13594" y="2971689"/>
                </a:cubicBezTo>
                <a:cubicBezTo>
                  <a:pt x="38335" y="2776712"/>
                  <a:pt x="12519" y="2582431"/>
                  <a:pt x="4272" y="2387950"/>
                </a:cubicBezTo>
                <a:cubicBezTo>
                  <a:pt x="-3262" y="2237604"/>
                  <a:pt x="2250" y="2086990"/>
                  <a:pt x="20765" y="1937298"/>
                </a:cubicBezTo>
                <a:cubicBezTo>
                  <a:pt x="38958" y="1790576"/>
                  <a:pt x="37113" y="1642627"/>
                  <a:pt x="15268" y="1496252"/>
                </a:cubicBezTo>
                <a:cubicBezTo>
                  <a:pt x="7718" y="1430798"/>
                  <a:pt x="7400" y="1364898"/>
                  <a:pt x="14311" y="1299395"/>
                </a:cubicBezTo>
                <a:cubicBezTo>
                  <a:pt x="22640" y="1195064"/>
                  <a:pt x="20682" y="1090348"/>
                  <a:pt x="8455" y="986285"/>
                </a:cubicBezTo>
                <a:cubicBezTo>
                  <a:pt x="-8159" y="849535"/>
                  <a:pt x="3794" y="712390"/>
                  <a:pt x="9890" y="575539"/>
                </a:cubicBezTo>
                <a:cubicBezTo>
                  <a:pt x="14432" y="472556"/>
                  <a:pt x="17180" y="369671"/>
                  <a:pt x="12878" y="266688"/>
                </a:cubicBezTo>
                <a:lnTo>
                  <a:pt x="14418" y="21931"/>
                </a:lnTo>
                <a:lnTo>
                  <a:pt x="163536" y="23733"/>
                </a:lnTo>
                <a:cubicBezTo>
                  <a:pt x="346324" y="25875"/>
                  <a:pt x="528992" y="25875"/>
                  <a:pt x="711062" y="9535"/>
                </a:cubicBezTo>
                <a:cubicBezTo>
                  <a:pt x="769619" y="4223"/>
                  <a:pt x="828415" y="562"/>
                  <a:pt x="887180" y="60"/>
                </a:cubicBezTo>
                <a:close/>
              </a:path>
            </a:pathLst>
          </a:custGeom>
        </p:spPr>
      </p:pic>
      <p:pic>
        <p:nvPicPr>
          <p:cNvPr id="8" name="Imagine 7" descr="O imagine care conține clipart, desen, ilustrație, artă&#10;&#10;Conținutul generat de inteligența artificială poate fi incorect.">
            <a:extLst>
              <a:ext uri="{FF2B5EF4-FFF2-40B4-BE49-F238E27FC236}">
                <a16:creationId xmlns:a16="http://schemas.microsoft.com/office/drawing/2014/main" id="{9395CCBD-FEC1-178D-64C6-774C483D87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31" r="10604" b="-1"/>
          <a:stretch/>
        </p:blipFill>
        <p:spPr>
          <a:xfrm>
            <a:off x="4333556" y="400051"/>
            <a:ext cx="3524888" cy="3647338"/>
          </a:xfrm>
          <a:custGeom>
            <a:avLst/>
            <a:gdLst/>
            <a:ahLst/>
            <a:cxnLst/>
            <a:rect l="l" t="t" r="r" b="b"/>
            <a:pathLst>
              <a:path w="3524888" h="3647338">
                <a:moveTo>
                  <a:pt x="887181" y="60"/>
                </a:moveTo>
                <a:cubicBezTo>
                  <a:pt x="945947" y="-443"/>
                  <a:pt x="1004683" y="2214"/>
                  <a:pt x="1063120" y="9535"/>
                </a:cubicBezTo>
                <a:cubicBezTo>
                  <a:pt x="1192553" y="25206"/>
                  <a:pt x="1324035" y="29312"/>
                  <a:pt x="1454772" y="21769"/>
                </a:cubicBezTo>
                <a:cubicBezTo>
                  <a:pt x="1583729" y="15160"/>
                  <a:pt x="1712924" y="14714"/>
                  <a:pt x="1842239" y="16589"/>
                </a:cubicBezTo>
                <a:cubicBezTo>
                  <a:pt x="1958874" y="18285"/>
                  <a:pt x="2075629" y="18018"/>
                  <a:pt x="2192264" y="13196"/>
                </a:cubicBezTo>
                <a:cubicBezTo>
                  <a:pt x="2323253" y="7660"/>
                  <a:pt x="2454242" y="2928"/>
                  <a:pt x="2585114" y="13911"/>
                </a:cubicBezTo>
                <a:cubicBezTo>
                  <a:pt x="2699008" y="24482"/>
                  <a:pt x="2813669" y="29758"/>
                  <a:pt x="2928437" y="29714"/>
                </a:cubicBezTo>
                <a:cubicBezTo>
                  <a:pt x="3080601" y="28464"/>
                  <a:pt x="3232406" y="19625"/>
                  <a:pt x="3384330" y="14536"/>
                </a:cubicBezTo>
                <a:lnTo>
                  <a:pt x="3481468" y="12130"/>
                </a:lnTo>
                <a:lnTo>
                  <a:pt x="3481325" y="16098"/>
                </a:lnTo>
                <a:lnTo>
                  <a:pt x="3493308" y="84630"/>
                </a:lnTo>
                <a:lnTo>
                  <a:pt x="3493318" y="92959"/>
                </a:lnTo>
                <a:cubicBezTo>
                  <a:pt x="3495695" y="161085"/>
                  <a:pt x="3501169" y="229143"/>
                  <a:pt x="3512114" y="297090"/>
                </a:cubicBezTo>
                <a:cubicBezTo>
                  <a:pt x="3519231" y="340796"/>
                  <a:pt x="3524136" y="384681"/>
                  <a:pt x="3524809" y="428543"/>
                </a:cubicBezTo>
                <a:cubicBezTo>
                  <a:pt x="3525482" y="472405"/>
                  <a:pt x="3521924" y="516245"/>
                  <a:pt x="3512114" y="559861"/>
                </a:cubicBezTo>
                <a:cubicBezTo>
                  <a:pt x="3491119" y="656469"/>
                  <a:pt x="3485618" y="754605"/>
                  <a:pt x="3495724" y="852186"/>
                </a:cubicBezTo>
                <a:cubicBezTo>
                  <a:pt x="3504578" y="948437"/>
                  <a:pt x="3505176" y="1044867"/>
                  <a:pt x="3502664" y="1141385"/>
                </a:cubicBezTo>
                <a:cubicBezTo>
                  <a:pt x="3500391" y="1228440"/>
                  <a:pt x="3500750" y="1315584"/>
                  <a:pt x="3507210" y="1402639"/>
                </a:cubicBezTo>
                <a:cubicBezTo>
                  <a:pt x="3514626" y="1500407"/>
                  <a:pt x="3520966" y="1598176"/>
                  <a:pt x="3506252" y="1695857"/>
                </a:cubicBezTo>
                <a:cubicBezTo>
                  <a:pt x="3492089" y="1780866"/>
                  <a:pt x="3485019" y="1866447"/>
                  <a:pt x="3485079" y="1952109"/>
                </a:cubicBezTo>
                <a:cubicBezTo>
                  <a:pt x="3486753" y="2065682"/>
                  <a:pt x="3498596" y="2178986"/>
                  <a:pt x="3505415" y="2292381"/>
                </a:cubicBezTo>
                <a:cubicBezTo>
                  <a:pt x="3514746" y="2447918"/>
                  <a:pt x="3522761" y="2603544"/>
                  <a:pt x="3508406" y="2759171"/>
                </a:cubicBezTo>
                <a:cubicBezTo>
                  <a:pt x="3497997" y="2866762"/>
                  <a:pt x="3488428" y="2974352"/>
                  <a:pt x="3496442" y="3082389"/>
                </a:cubicBezTo>
                <a:cubicBezTo>
                  <a:pt x="3502066" y="3158639"/>
                  <a:pt x="3510200" y="3234980"/>
                  <a:pt x="3504816" y="3311409"/>
                </a:cubicBezTo>
                <a:lnTo>
                  <a:pt x="3500655" y="3407763"/>
                </a:lnTo>
                <a:lnTo>
                  <a:pt x="3500528" y="3407763"/>
                </a:lnTo>
                <a:lnTo>
                  <a:pt x="3500186" y="3418624"/>
                </a:lnTo>
                <a:lnTo>
                  <a:pt x="3498431" y="3459279"/>
                </a:lnTo>
                <a:lnTo>
                  <a:pt x="3498786" y="3476530"/>
                </a:lnTo>
                <a:lnTo>
                  <a:pt x="3500070" y="3476530"/>
                </a:lnTo>
                <a:lnTo>
                  <a:pt x="3504922" y="3592711"/>
                </a:lnTo>
                <a:lnTo>
                  <a:pt x="3504733" y="3642505"/>
                </a:lnTo>
                <a:lnTo>
                  <a:pt x="3344090" y="3645620"/>
                </a:lnTo>
                <a:cubicBezTo>
                  <a:pt x="3179268" y="3652578"/>
                  <a:pt x="3015642" y="3636699"/>
                  <a:pt x="2851776" y="3628492"/>
                </a:cubicBezTo>
                <a:cubicBezTo>
                  <a:pt x="2716167" y="3622675"/>
                  <a:pt x="2580186" y="3623335"/>
                  <a:pt x="2444683" y="3630454"/>
                </a:cubicBezTo>
                <a:cubicBezTo>
                  <a:pt x="2220221" y="3640802"/>
                  <a:pt x="1995758" y="3642229"/>
                  <a:pt x="1771055" y="3636431"/>
                </a:cubicBezTo>
                <a:cubicBezTo>
                  <a:pt x="1659183" y="3633576"/>
                  <a:pt x="1547429" y="3634736"/>
                  <a:pt x="1435676" y="3638305"/>
                </a:cubicBezTo>
                <a:cubicBezTo>
                  <a:pt x="1179420" y="3646601"/>
                  <a:pt x="923403" y="3637323"/>
                  <a:pt x="667265" y="3634558"/>
                </a:cubicBezTo>
                <a:cubicBezTo>
                  <a:pt x="569736" y="3633488"/>
                  <a:pt x="472205" y="3633665"/>
                  <a:pt x="374794" y="3637679"/>
                </a:cubicBezTo>
                <a:cubicBezTo>
                  <a:pt x="264415" y="3642140"/>
                  <a:pt x="154036" y="3643412"/>
                  <a:pt x="43657" y="3642932"/>
                </a:cubicBezTo>
                <a:lnTo>
                  <a:pt x="11965" y="3642429"/>
                </a:lnTo>
                <a:lnTo>
                  <a:pt x="24360" y="3479541"/>
                </a:lnTo>
                <a:cubicBezTo>
                  <a:pt x="26194" y="3423392"/>
                  <a:pt x="25594" y="3367189"/>
                  <a:pt x="22559" y="3311038"/>
                </a:cubicBezTo>
                <a:cubicBezTo>
                  <a:pt x="16343" y="3197955"/>
                  <a:pt x="-628" y="3084971"/>
                  <a:pt x="13594" y="2971689"/>
                </a:cubicBezTo>
                <a:cubicBezTo>
                  <a:pt x="38335" y="2776712"/>
                  <a:pt x="12519" y="2582431"/>
                  <a:pt x="4272" y="2387950"/>
                </a:cubicBezTo>
                <a:cubicBezTo>
                  <a:pt x="-3262" y="2237604"/>
                  <a:pt x="2250" y="2086990"/>
                  <a:pt x="20765" y="1937298"/>
                </a:cubicBezTo>
                <a:cubicBezTo>
                  <a:pt x="38958" y="1790576"/>
                  <a:pt x="37113" y="1642627"/>
                  <a:pt x="15268" y="1496252"/>
                </a:cubicBezTo>
                <a:cubicBezTo>
                  <a:pt x="7718" y="1430798"/>
                  <a:pt x="7400" y="1364898"/>
                  <a:pt x="14311" y="1299395"/>
                </a:cubicBezTo>
                <a:cubicBezTo>
                  <a:pt x="22640" y="1195064"/>
                  <a:pt x="20682" y="1090348"/>
                  <a:pt x="8455" y="986285"/>
                </a:cubicBezTo>
                <a:cubicBezTo>
                  <a:pt x="-8159" y="849535"/>
                  <a:pt x="3794" y="712390"/>
                  <a:pt x="9890" y="575539"/>
                </a:cubicBezTo>
                <a:cubicBezTo>
                  <a:pt x="14432" y="472556"/>
                  <a:pt x="17180" y="369671"/>
                  <a:pt x="12878" y="266688"/>
                </a:cubicBezTo>
                <a:lnTo>
                  <a:pt x="14418" y="21931"/>
                </a:lnTo>
                <a:lnTo>
                  <a:pt x="163536" y="23733"/>
                </a:lnTo>
                <a:cubicBezTo>
                  <a:pt x="346324" y="25875"/>
                  <a:pt x="528992" y="25875"/>
                  <a:pt x="711062" y="9535"/>
                </a:cubicBezTo>
                <a:cubicBezTo>
                  <a:pt x="769619" y="4223"/>
                  <a:pt x="828415" y="562"/>
                  <a:pt x="887181" y="60"/>
                </a:cubicBezTo>
                <a:close/>
              </a:path>
            </a:pathLst>
          </a:custGeom>
        </p:spPr>
      </p:pic>
      <p:pic>
        <p:nvPicPr>
          <p:cNvPr id="6" name="Imagine 5" descr="O imagine care conține dop de ureche, accesoriu, galben&#10;&#10;Conținutul generat de inteligența artificială poate fi incorect.">
            <a:extLst>
              <a:ext uri="{FF2B5EF4-FFF2-40B4-BE49-F238E27FC236}">
                <a16:creationId xmlns:a16="http://schemas.microsoft.com/office/drawing/2014/main" id="{11A1721D-AB0C-67CB-C155-D8FD89909C2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918" r="26459" b="1"/>
          <a:stretch/>
        </p:blipFill>
        <p:spPr>
          <a:xfrm>
            <a:off x="8156747" y="400052"/>
            <a:ext cx="3524888" cy="3647338"/>
          </a:xfrm>
          <a:custGeom>
            <a:avLst/>
            <a:gdLst/>
            <a:ahLst/>
            <a:cxnLst/>
            <a:rect l="l" t="t" r="r" b="b"/>
            <a:pathLst>
              <a:path w="3524888" h="3647338">
                <a:moveTo>
                  <a:pt x="887180" y="60"/>
                </a:moveTo>
                <a:cubicBezTo>
                  <a:pt x="945946" y="-443"/>
                  <a:pt x="1004683" y="2214"/>
                  <a:pt x="1063120" y="9535"/>
                </a:cubicBezTo>
                <a:cubicBezTo>
                  <a:pt x="1192553" y="25206"/>
                  <a:pt x="1324035" y="29312"/>
                  <a:pt x="1454772" y="21769"/>
                </a:cubicBezTo>
                <a:cubicBezTo>
                  <a:pt x="1583729" y="15160"/>
                  <a:pt x="1712924" y="14714"/>
                  <a:pt x="1842239" y="16589"/>
                </a:cubicBezTo>
                <a:cubicBezTo>
                  <a:pt x="1958874" y="18285"/>
                  <a:pt x="2075628" y="18018"/>
                  <a:pt x="2192263" y="13196"/>
                </a:cubicBezTo>
                <a:cubicBezTo>
                  <a:pt x="2323253" y="7660"/>
                  <a:pt x="2454242" y="2928"/>
                  <a:pt x="2585113" y="13911"/>
                </a:cubicBezTo>
                <a:cubicBezTo>
                  <a:pt x="2699008" y="24482"/>
                  <a:pt x="2813668" y="29758"/>
                  <a:pt x="2928437" y="29714"/>
                </a:cubicBezTo>
                <a:cubicBezTo>
                  <a:pt x="3080601" y="28464"/>
                  <a:pt x="3232406" y="19625"/>
                  <a:pt x="3384330" y="14536"/>
                </a:cubicBezTo>
                <a:lnTo>
                  <a:pt x="3481468" y="12130"/>
                </a:lnTo>
                <a:lnTo>
                  <a:pt x="3481325" y="16098"/>
                </a:lnTo>
                <a:lnTo>
                  <a:pt x="3493308" y="84630"/>
                </a:lnTo>
                <a:lnTo>
                  <a:pt x="3493318" y="92959"/>
                </a:lnTo>
                <a:cubicBezTo>
                  <a:pt x="3495694" y="161085"/>
                  <a:pt x="3501168" y="229143"/>
                  <a:pt x="3512114" y="297090"/>
                </a:cubicBezTo>
                <a:cubicBezTo>
                  <a:pt x="3519231" y="340796"/>
                  <a:pt x="3524136" y="384681"/>
                  <a:pt x="3524809" y="428543"/>
                </a:cubicBezTo>
                <a:cubicBezTo>
                  <a:pt x="3525482" y="472405"/>
                  <a:pt x="3521923" y="516245"/>
                  <a:pt x="3512114" y="559861"/>
                </a:cubicBezTo>
                <a:cubicBezTo>
                  <a:pt x="3491119" y="656469"/>
                  <a:pt x="3485617" y="754605"/>
                  <a:pt x="3495724" y="852186"/>
                </a:cubicBezTo>
                <a:cubicBezTo>
                  <a:pt x="3504577" y="948437"/>
                  <a:pt x="3505176" y="1044867"/>
                  <a:pt x="3502664" y="1141386"/>
                </a:cubicBezTo>
                <a:cubicBezTo>
                  <a:pt x="3500391" y="1228440"/>
                  <a:pt x="3500749" y="1315584"/>
                  <a:pt x="3507210" y="1402639"/>
                </a:cubicBezTo>
                <a:cubicBezTo>
                  <a:pt x="3514626" y="1500407"/>
                  <a:pt x="3520966" y="1598176"/>
                  <a:pt x="3506251" y="1695856"/>
                </a:cubicBezTo>
                <a:cubicBezTo>
                  <a:pt x="3492089" y="1780866"/>
                  <a:pt x="3485019" y="1866447"/>
                  <a:pt x="3485079" y="1952109"/>
                </a:cubicBezTo>
                <a:cubicBezTo>
                  <a:pt x="3486753" y="2065682"/>
                  <a:pt x="3498595" y="2178986"/>
                  <a:pt x="3505414" y="2292381"/>
                </a:cubicBezTo>
                <a:cubicBezTo>
                  <a:pt x="3514746" y="2447918"/>
                  <a:pt x="3522760" y="2603544"/>
                  <a:pt x="3508405" y="2759171"/>
                </a:cubicBezTo>
                <a:cubicBezTo>
                  <a:pt x="3497997" y="2866762"/>
                  <a:pt x="3488427" y="2974352"/>
                  <a:pt x="3496442" y="3082389"/>
                </a:cubicBezTo>
                <a:cubicBezTo>
                  <a:pt x="3502065" y="3158639"/>
                  <a:pt x="3510200" y="3234980"/>
                  <a:pt x="3504816" y="3311409"/>
                </a:cubicBezTo>
                <a:lnTo>
                  <a:pt x="3500655" y="3407763"/>
                </a:lnTo>
                <a:lnTo>
                  <a:pt x="3500528" y="3407763"/>
                </a:lnTo>
                <a:lnTo>
                  <a:pt x="3500186" y="3418624"/>
                </a:lnTo>
                <a:lnTo>
                  <a:pt x="3498431" y="3459279"/>
                </a:lnTo>
                <a:lnTo>
                  <a:pt x="3498786" y="3476530"/>
                </a:lnTo>
                <a:lnTo>
                  <a:pt x="3500070" y="3476530"/>
                </a:lnTo>
                <a:lnTo>
                  <a:pt x="3504922" y="3592711"/>
                </a:lnTo>
                <a:lnTo>
                  <a:pt x="3504733" y="3642505"/>
                </a:lnTo>
                <a:lnTo>
                  <a:pt x="3344090" y="3645620"/>
                </a:lnTo>
                <a:cubicBezTo>
                  <a:pt x="3179267" y="3652578"/>
                  <a:pt x="3015642" y="3636699"/>
                  <a:pt x="2851776" y="3628492"/>
                </a:cubicBezTo>
                <a:cubicBezTo>
                  <a:pt x="2716167" y="3622675"/>
                  <a:pt x="2580186" y="3623335"/>
                  <a:pt x="2444683" y="3630454"/>
                </a:cubicBezTo>
                <a:cubicBezTo>
                  <a:pt x="2220221" y="3640802"/>
                  <a:pt x="1995757" y="3642229"/>
                  <a:pt x="1771055" y="3636431"/>
                </a:cubicBezTo>
                <a:cubicBezTo>
                  <a:pt x="1659183" y="3633576"/>
                  <a:pt x="1547429" y="3634736"/>
                  <a:pt x="1435675" y="3638305"/>
                </a:cubicBezTo>
                <a:cubicBezTo>
                  <a:pt x="1179419" y="3646601"/>
                  <a:pt x="923403" y="3637323"/>
                  <a:pt x="667265" y="3634558"/>
                </a:cubicBezTo>
                <a:cubicBezTo>
                  <a:pt x="569736" y="3633488"/>
                  <a:pt x="472205" y="3633665"/>
                  <a:pt x="374793" y="3637679"/>
                </a:cubicBezTo>
                <a:cubicBezTo>
                  <a:pt x="264415" y="3642140"/>
                  <a:pt x="154036" y="3643412"/>
                  <a:pt x="43657" y="3642932"/>
                </a:cubicBezTo>
                <a:lnTo>
                  <a:pt x="11965" y="3642429"/>
                </a:lnTo>
                <a:lnTo>
                  <a:pt x="24360" y="3479541"/>
                </a:lnTo>
                <a:cubicBezTo>
                  <a:pt x="26194" y="3423392"/>
                  <a:pt x="25594" y="3367189"/>
                  <a:pt x="22559" y="3311038"/>
                </a:cubicBezTo>
                <a:cubicBezTo>
                  <a:pt x="16343" y="3197955"/>
                  <a:pt x="-628" y="3084971"/>
                  <a:pt x="13594" y="2971689"/>
                </a:cubicBezTo>
                <a:cubicBezTo>
                  <a:pt x="38335" y="2776712"/>
                  <a:pt x="12519" y="2582431"/>
                  <a:pt x="4272" y="2387950"/>
                </a:cubicBezTo>
                <a:cubicBezTo>
                  <a:pt x="-3262" y="2237604"/>
                  <a:pt x="2250" y="2086990"/>
                  <a:pt x="20765" y="1937298"/>
                </a:cubicBezTo>
                <a:cubicBezTo>
                  <a:pt x="38958" y="1790576"/>
                  <a:pt x="37113" y="1642627"/>
                  <a:pt x="15268" y="1496252"/>
                </a:cubicBezTo>
                <a:cubicBezTo>
                  <a:pt x="7718" y="1430798"/>
                  <a:pt x="7400" y="1364898"/>
                  <a:pt x="14311" y="1299395"/>
                </a:cubicBezTo>
                <a:cubicBezTo>
                  <a:pt x="22640" y="1195064"/>
                  <a:pt x="20682" y="1090348"/>
                  <a:pt x="8455" y="986285"/>
                </a:cubicBezTo>
                <a:cubicBezTo>
                  <a:pt x="-8159" y="849535"/>
                  <a:pt x="3794" y="712390"/>
                  <a:pt x="9890" y="575539"/>
                </a:cubicBezTo>
                <a:cubicBezTo>
                  <a:pt x="14432" y="472556"/>
                  <a:pt x="17180" y="369671"/>
                  <a:pt x="12878" y="266688"/>
                </a:cubicBezTo>
                <a:lnTo>
                  <a:pt x="14418" y="21931"/>
                </a:lnTo>
                <a:lnTo>
                  <a:pt x="163536" y="23733"/>
                </a:lnTo>
                <a:cubicBezTo>
                  <a:pt x="346324" y="25875"/>
                  <a:pt x="528992" y="25875"/>
                  <a:pt x="711061" y="9535"/>
                </a:cubicBezTo>
                <a:cubicBezTo>
                  <a:pt x="769618" y="4223"/>
                  <a:pt x="828414" y="562"/>
                  <a:pt x="887180" y="60"/>
                </a:cubicBezTo>
                <a:close/>
              </a:path>
            </a:pathLst>
          </a:custGeom>
        </p:spPr>
      </p:pic>
      <p:sp>
        <p:nvSpPr>
          <p:cNvPr id="24" name="sketch line">
            <a:extLst>
              <a:ext uri="{FF2B5EF4-FFF2-40B4-BE49-F238E27FC236}">
                <a16:creationId xmlns:a16="http://schemas.microsoft.com/office/drawing/2014/main" id="{605D77EC-B84E-48F8-9EC4-93E851C0FA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2682" y="5512322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487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ADA216DF-C268-4A25-A2DC-51E15F550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tăText 1">
            <a:extLst>
              <a:ext uri="{FF2B5EF4-FFF2-40B4-BE49-F238E27FC236}">
                <a16:creationId xmlns:a16="http://schemas.microsoft.com/office/drawing/2014/main" id="{FDCEAF72-1232-73E0-CE07-4EE4EBDE22FB}"/>
              </a:ext>
            </a:extLst>
          </p:cNvPr>
          <p:cNvSpPr txBox="1"/>
          <p:nvPr/>
        </p:nvSpPr>
        <p:spPr>
          <a:xfrm>
            <a:off x="638881" y="4474080"/>
            <a:ext cx="10909640" cy="10658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dirty="0">
                <a:solidFill>
                  <a:srgbClr val="FF0000"/>
                </a:solidFill>
                <a:latin typeface="Amasis MT Pro Black" panose="02040A04050005020304" pitchFamily="18" charset="0"/>
                <a:ea typeface="+mj-ea"/>
                <a:cs typeface="+mj-cs"/>
              </a:rPr>
              <a:t>FOLOASE</a:t>
            </a:r>
          </a:p>
        </p:txBody>
      </p:sp>
      <p:pic>
        <p:nvPicPr>
          <p:cNvPr id="8" name="Imagine 7" descr="O imagine care conține stilou, instrument de scris, pană&#10;&#10;Conținutul generat de inteligența artificială poate fi incorect.">
            <a:extLst>
              <a:ext uri="{FF2B5EF4-FFF2-40B4-BE49-F238E27FC236}">
                <a16:creationId xmlns:a16="http://schemas.microsoft.com/office/drawing/2014/main" id="{17A9AD86-5247-AD11-803C-8132C1B424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52" y="366766"/>
            <a:ext cx="3758184" cy="3683020"/>
          </a:xfrm>
          <a:prstGeom prst="rect">
            <a:avLst/>
          </a:prstGeom>
        </p:spPr>
      </p:pic>
      <p:pic>
        <p:nvPicPr>
          <p:cNvPr id="6" name="Imagine 5" descr="O imagine care conține clipart, desen animat, desen, Figurină cu animal&#10;&#10;Conținutul generat de inteligența artificială poate fi incorect.">
            <a:extLst>
              <a:ext uri="{FF2B5EF4-FFF2-40B4-BE49-F238E27FC236}">
                <a16:creationId xmlns:a16="http://schemas.microsoft.com/office/drawing/2014/main" id="{FCFD2456-1116-B27D-2DFB-E16FBD3ABE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4528" y="968075"/>
            <a:ext cx="3758184" cy="2480401"/>
          </a:xfrm>
          <a:prstGeom prst="rect">
            <a:avLst/>
          </a:prstGeom>
        </p:spPr>
      </p:pic>
      <p:pic>
        <p:nvPicPr>
          <p:cNvPr id="4" name="Imagine 3" descr="O imagine care conține ou, alimente&#10;&#10;Conținutul generat de inteligența artificială poate fi incorect.">
            <a:extLst>
              <a:ext uri="{FF2B5EF4-FFF2-40B4-BE49-F238E27FC236}">
                <a16:creationId xmlns:a16="http://schemas.microsoft.com/office/drawing/2014/main" id="{52B75BA0-B949-EE81-41C9-68864865B33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7304" y="1696223"/>
            <a:ext cx="3758184" cy="1024105"/>
          </a:xfrm>
          <a:prstGeom prst="rect">
            <a:avLst/>
          </a:prstGeom>
        </p:spPr>
      </p:pic>
      <p:sp>
        <p:nvSpPr>
          <p:cNvPr id="15" name="sketch line">
            <a:extLst>
              <a:ext uri="{FF2B5EF4-FFF2-40B4-BE49-F238E27FC236}">
                <a16:creationId xmlns:a16="http://schemas.microsoft.com/office/drawing/2014/main" id="{DE127D07-37F2-4FE3-9F47-F0CD6740D5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89376" y="5634765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062047"/>
      </p:ext>
    </p:extLst>
  </p:cSld>
  <p:clrMapOvr>
    <a:masterClrMapping/>
  </p:clrMapOvr>
</p:sld>
</file>

<file path=ppt/theme/theme1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28</Words>
  <Application>Microsoft Office PowerPoint</Application>
  <PresentationFormat>Ecran lat</PresentationFormat>
  <Paragraphs>14</Paragraphs>
  <Slides>7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5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7</vt:i4>
      </vt:variant>
    </vt:vector>
  </HeadingPairs>
  <TitlesOfParts>
    <vt:vector size="13" baseType="lpstr">
      <vt:lpstr>Meiryo</vt:lpstr>
      <vt:lpstr>Amasis MT Pro Black</vt:lpstr>
      <vt:lpstr>Aptos</vt:lpstr>
      <vt:lpstr>Aptos Display</vt:lpstr>
      <vt:lpstr>Arial</vt:lpstr>
      <vt:lpstr>Temă Office</vt:lpstr>
      <vt:lpstr>OBSERVARE   PUIUL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Nicoleta</dc:creator>
  <cp:lastModifiedBy>Nicoleta</cp:lastModifiedBy>
  <cp:revision>1</cp:revision>
  <dcterms:created xsi:type="dcterms:W3CDTF">2025-04-07T18:09:11Z</dcterms:created>
  <dcterms:modified xsi:type="dcterms:W3CDTF">2025-04-07T19:01:14Z</dcterms:modified>
</cp:coreProperties>
</file>