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A1D21-92BE-49C4-AD1D-2B5CD775F403}" v="474" dt="2023-11-22T11:49:25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alina Dinca" userId="595fa131147d67ad" providerId="LiveId" clId="{D48A1D21-92BE-49C4-AD1D-2B5CD775F403}"/>
    <pc:docChg chg="undo custSel addSld delSld modSld">
      <pc:chgData name="Madalina Dinca" userId="595fa131147d67ad" providerId="LiveId" clId="{D48A1D21-92BE-49C4-AD1D-2B5CD775F403}" dt="2023-11-22T11:50:14.326" v="2092" actId="26606"/>
      <pc:docMkLst>
        <pc:docMk/>
      </pc:docMkLst>
      <pc:sldChg chg="addSp modSp">
        <pc:chgData name="Madalina Dinca" userId="595fa131147d67ad" providerId="LiveId" clId="{D48A1D21-92BE-49C4-AD1D-2B5CD775F403}" dt="2023-11-20T17:03:41.154" v="2" actId="1076"/>
        <pc:sldMkLst>
          <pc:docMk/>
          <pc:sldMk cId="2671485693" sldId="259"/>
        </pc:sldMkLst>
        <pc:picChg chg="add mod">
          <ac:chgData name="Madalina Dinca" userId="595fa131147d67ad" providerId="LiveId" clId="{D48A1D21-92BE-49C4-AD1D-2B5CD775F403}" dt="2023-11-20T17:03:41.154" v="2" actId="1076"/>
          <ac:picMkLst>
            <pc:docMk/>
            <pc:sldMk cId="2671485693" sldId="259"/>
            <ac:picMk id="1026" creationId="{3DE5BB98-AF24-5B12-316E-2B44A7CE2B29}"/>
          </ac:picMkLst>
        </pc:picChg>
      </pc:sldChg>
      <pc:sldChg chg="addSp delSp modSp new mod setBg">
        <pc:chgData name="Madalina Dinca" userId="595fa131147d67ad" providerId="LiveId" clId="{D48A1D21-92BE-49C4-AD1D-2B5CD775F403}" dt="2023-11-20T17:10:27.994" v="32" actId="26606"/>
        <pc:sldMkLst>
          <pc:docMk/>
          <pc:sldMk cId="462822787" sldId="260"/>
        </pc:sldMkLst>
        <pc:spChg chg="mod">
          <ac:chgData name="Madalina Dinca" userId="595fa131147d67ad" providerId="LiveId" clId="{D48A1D21-92BE-49C4-AD1D-2B5CD775F403}" dt="2023-11-20T17:10:27.994" v="32" actId="26606"/>
          <ac:spMkLst>
            <pc:docMk/>
            <pc:sldMk cId="462822787" sldId="260"/>
            <ac:spMk id="2" creationId="{D19C4605-B350-F5D3-E4FE-0598E53E87C2}"/>
          </ac:spMkLst>
        </pc:spChg>
        <pc:spChg chg="del">
          <ac:chgData name="Madalina Dinca" userId="595fa131147d67ad" providerId="LiveId" clId="{D48A1D21-92BE-49C4-AD1D-2B5CD775F403}" dt="2023-11-20T17:10:22.494" v="31"/>
          <ac:spMkLst>
            <pc:docMk/>
            <pc:sldMk cId="462822787" sldId="260"/>
            <ac:spMk id="3" creationId="{D05CA7AC-B1F0-1573-65FC-27750C2A2F35}"/>
          </ac:spMkLst>
        </pc:spChg>
        <pc:spChg chg="add">
          <ac:chgData name="Madalina Dinca" userId="595fa131147d67ad" providerId="LiveId" clId="{D48A1D21-92BE-49C4-AD1D-2B5CD775F403}" dt="2023-11-20T17:10:27.994" v="32" actId="26606"/>
          <ac:spMkLst>
            <pc:docMk/>
            <pc:sldMk cId="462822787" sldId="260"/>
            <ac:spMk id="2055" creationId="{665DBBEF-238B-476B-96AB-8AAC3224ECEA}"/>
          </ac:spMkLst>
        </pc:spChg>
        <pc:spChg chg="add">
          <ac:chgData name="Madalina Dinca" userId="595fa131147d67ad" providerId="LiveId" clId="{D48A1D21-92BE-49C4-AD1D-2B5CD775F403}" dt="2023-11-20T17:10:27.994" v="32" actId="26606"/>
          <ac:spMkLst>
            <pc:docMk/>
            <pc:sldMk cId="462822787" sldId="260"/>
            <ac:spMk id="2057" creationId="{3FCFB1DE-0B7E-48CC-BA90-B2AB0889F9D6}"/>
          </ac:spMkLst>
        </pc:spChg>
        <pc:picChg chg="add mod">
          <ac:chgData name="Madalina Dinca" userId="595fa131147d67ad" providerId="LiveId" clId="{D48A1D21-92BE-49C4-AD1D-2B5CD775F403}" dt="2023-11-20T17:10:27.994" v="32" actId="26606"/>
          <ac:picMkLst>
            <pc:docMk/>
            <pc:sldMk cId="462822787" sldId="260"/>
            <ac:picMk id="2050" creationId="{DF75E3BE-359E-B5F4-6B97-C4050E6890D6}"/>
          </ac:picMkLst>
        </pc:picChg>
      </pc:sldChg>
      <pc:sldChg chg="addSp modSp new mod setBg">
        <pc:chgData name="Madalina Dinca" userId="595fa131147d67ad" providerId="LiveId" clId="{D48A1D21-92BE-49C4-AD1D-2B5CD775F403}" dt="2023-11-20T17:14:40.767" v="281" actId="26606"/>
        <pc:sldMkLst>
          <pc:docMk/>
          <pc:sldMk cId="1191688922" sldId="261"/>
        </pc:sldMkLst>
        <pc:spChg chg="mod">
          <ac:chgData name="Madalina Dinca" userId="595fa131147d67ad" providerId="LiveId" clId="{D48A1D21-92BE-49C4-AD1D-2B5CD775F403}" dt="2023-11-20T17:14:40.767" v="281" actId="26606"/>
          <ac:spMkLst>
            <pc:docMk/>
            <pc:sldMk cId="1191688922" sldId="261"/>
            <ac:spMk id="2" creationId="{D34D5516-8664-D8AC-22EE-1F605B772E2C}"/>
          </ac:spMkLst>
        </pc:spChg>
        <pc:spChg chg="mod">
          <ac:chgData name="Madalina Dinca" userId="595fa131147d67ad" providerId="LiveId" clId="{D48A1D21-92BE-49C4-AD1D-2B5CD775F403}" dt="2023-11-20T17:14:40.767" v="281" actId="26606"/>
          <ac:spMkLst>
            <pc:docMk/>
            <pc:sldMk cId="1191688922" sldId="261"/>
            <ac:spMk id="3" creationId="{40266EFE-AFFC-ACFA-4E64-B53884218D32}"/>
          </ac:spMkLst>
        </pc:spChg>
        <pc:spChg chg="add">
          <ac:chgData name="Madalina Dinca" userId="595fa131147d67ad" providerId="LiveId" clId="{D48A1D21-92BE-49C4-AD1D-2B5CD775F403}" dt="2023-11-20T17:14:40.767" v="281" actId="26606"/>
          <ac:spMkLst>
            <pc:docMk/>
            <pc:sldMk cId="1191688922" sldId="261"/>
            <ac:spMk id="3079" creationId="{2B97F24A-32CE-4C1C-A50D-3016B394DCFB}"/>
          </ac:spMkLst>
        </pc:spChg>
        <pc:spChg chg="add">
          <ac:chgData name="Madalina Dinca" userId="595fa131147d67ad" providerId="LiveId" clId="{D48A1D21-92BE-49C4-AD1D-2B5CD775F403}" dt="2023-11-20T17:14:40.767" v="281" actId="26606"/>
          <ac:spMkLst>
            <pc:docMk/>
            <pc:sldMk cId="1191688922" sldId="261"/>
            <ac:spMk id="3081" creationId="{CD8B4F24-440B-49E9-B85D-733523DC064B}"/>
          </ac:spMkLst>
        </pc:spChg>
        <pc:picChg chg="add mod">
          <ac:chgData name="Madalina Dinca" userId="595fa131147d67ad" providerId="LiveId" clId="{D48A1D21-92BE-49C4-AD1D-2B5CD775F403}" dt="2023-11-20T17:14:40.767" v="281" actId="26606"/>
          <ac:picMkLst>
            <pc:docMk/>
            <pc:sldMk cId="1191688922" sldId="261"/>
            <ac:picMk id="3074" creationId="{AD767848-D1C5-C627-95CE-7B89D9DE37E7}"/>
          </ac:picMkLst>
        </pc:picChg>
      </pc:sldChg>
      <pc:sldChg chg="addSp modSp new mod setBg">
        <pc:chgData name="Madalina Dinca" userId="595fa131147d67ad" providerId="LiveId" clId="{D48A1D21-92BE-49C4-AD1D-2B5CD775F403}" dt="2023-11-20T17:17:58.549" v="449" actId="26606"/>
        <pc:sldMkLst>
          <pc:docMk/>
          <pc:sldMk cId="81561864" sldId="262"/>
        </pc:sldMkLst>
        <pc:spChg chg="mod">
          <ac:chgData name="Madalina Dinca" userId="595fa131147d67ad" providerId="LiveId" clId="{D48A1D21-92BE-49C4-AD1D-2B5CD775F403}" dt="2023-11-20T17:17:58.549" v="449" actId="26606"/>
          <ac:spMkLst>
            <pc:docMk/>
            <pc:sldMk cId="81561864" sldId="262"/>
            <ac:spMk id="2" creationId="{CEA8B394-B211-95B3-2387-DBA663172249}"/>
          </ac:spMkLst>
        </pc:spChg>
        <pc:spChg chg="mod">
          <ac:chgData name="Madalina Dinca" userId="595fa131147d67ad" providerId="LiveId" clId="{D48A1D21-92BE-49C4-AD1D-2B5CD775F403}" dt="2023-11-20T17:17:58.549" v="449" actId="26606"/>
          <ac:spMkLst>
            <pc:docMk/>
            <pc:sldMk cId="81561864" sldId="262"/>
            <ac:spMk id="3" creationId="{B85A2C57-0B45-5B7B-2B14-DDB9181A94DA}"/>
          </ac:spMkLst>
        </pc:spChg>
        <pc:spChg chg="add">
          <ac:chgData name="Madalina Dinca" userId="595fa131147d67ad" providerId="LiveId" clId="{D48A1D21-92BE-49C4-AD1D-2B5CD775F403}" dt="2023-11-20T17:17:58.549" v="449" actId="26606"/>
          <ac:spMkLst>
            <pc:docMk/>
            <pc:sldMk cId="81561864" sldId="262"/>
            <ac:spMk id="4103" creationId="{2B97F24A-32CE-4C1C-A50D-3016B394DCFB}"/>
          </ac:spMkLst>
        </pc:spChg>
        <pc:spChg chg="add">
          <ac:chgData name="Madalina Dinca" userId="595fa131147d67ad" providerId="LiveId" clId="{D48A1D21-92BE-49C4-AD1D-2B5CD775F403}" dt="2023-11-20T17:17:58.549" v="449" actId="26606"/>
          <ac:spMkLst>
            <pc:docMk/>
            <pc:sldMk cId="81561864" sldId="262"/>
            <ac:spMk id="4105" creationId="{CD8B4F24-440B-49E9-B85D-733523DC064B}"/>
          </ac:spMkLst>
        </pc:spChg>
        <pc:picChg chg="add mod">
          <ac:chgData name="Madalina Dinca" userId="595fa131147d67ad" providerId="LiveId" clId="{D48A1D21-92BE-49C4-AD1D-2B5CD775F403}" dt="2023-11-20T17:17:58.549" v="449" actId="26606"/>
          <ac:picMkLst>
            <pc:docMk/>
            <pc:sldMk cId="81561864" sldId="262"/>
            <ac:picMk id="4098" creationId="{325FB7C6-394E-8C6A-67E3-6C40454CA97A}"/>
          </ac:picMkLst>
        </pc:picChg>
      </pc:sldChg>
      <pc:sldChg chg="addSp modSp new mod setBg">
        <pc:chgData name="Madalina Dinca" userId="595fa131147d67ad" providerId="LiveId" clId="{D48A1D21-92BE-49C4-AD1D-2B5CD775F403}" dt="2023-11-20T17:22:32.526" v="677" actId="26606"/>
        <pc:sldMkLst>
          <pc:docMk/>
          <pc:sldMk cId="1870163265" sldId="263"/>
        </pc:sldMkLst>
        <pc:spChg chg="mod">
          <ac:chgData name="Madalina Dinca" userId="595fa131147d67ad" providerId="LiveId" clId="{D48A1D21-92BE-49C4-AD1D-2B5CD775F403}" dt="2023-11-20T17:22:32.526" v="677" actId="26606"/>
          <ac:spMkLst>
            <pc:docMk/>
            <pc:sldMk cId="1870163265" sldId="263"/>
            <ac:spMk id="2" creationId="{EA8B895E-BB6E-E9C9-8599-7DCF01024ACE}"/>
          </ac:spMkLst>
        </pc:spChg>
        <pc:spChg chg="mod">
          <ac:chgData name="Madalina Dinca" userId="595fa131147d67ad" providerId="LiveId" clId="{D48A1D21-92BE-49C4-AD1D-2B5CD775F403}" dt="2023-11-20T17:22:32.526" v="677" actId="26606"/>
          <ac:spMkLst>
            <pc:docMk/>
            <pc:sldMk cId="1870163265" sldId="263"/>
            <ac:spMk id="3" creationId="{FE0A0AB9-4300-C4EB-2360-BC6D5EE7A2CE}"/>
          </ac:spMkLst>
        </pc:spChg>
        <pc:spChg chg="add">
          <ac:chgData name="Madalina Dinca" userId="595fa131147d67ad" providerId="LiveId" clId="{D48A1D21-92BE-49C4-AD1D-2B5CD775F403}" dt="2023-11-20T17:22:32.526" v="677" actId="26606"/>
          <ac:spMkLst>
            <pc:docMk/>
            <pc:sldMk cId="1870163265" sldId="263"/>
            <ac:spMk id="5127" creationId="{2B97F24A-32CE-4C1C-A50D-3016B394DCFB}"/>
          </ac:spMkLst>
        </pc:spChg>
        <pc:spChg chg="add">
          <ac:chgData name="Madalina Dinca" userId="595fa131147d67ad" providerId="LiveId" clId="{D48A1D21-92BE-49C4-AD1D-2B5CD775F403}" dt="2023-11-20T17:22:32.526" v="677" actId="26606"/>
          <ac:spMkLst>
            <pc:docMk/>
            <pc:sldMk cId="1870163265" sldId="263"/>
            <ac:spMk id="5129" creationId="{CD8B4F24-440B-49E9-B85D-733523DC064B}"/>
          </ac:spMkLst>
        </pc:spChg>
        <pc:picChg chg="add mod">
          <ac:chgData name="Madalina Dinca" userId="595fa131147d67ad" providerId="LiveId" clId="{D48A1D21-92BE-49C4-AD1D-2B5CD775F403}" dt="2023-11-20T17:22:32.526" v="677" actId="26606"/>
          <ac:picMkLst>
            <pc:docMk/>
            <pc:sldMk cId="1870163265" sldId="263"/>
            <ac:picMk id="5122" creationId="{3AD372D5-9F26-6D51-3201-763F7566D9A7}"/>
          </ac:picMkLst>
        </pc:picChg>
      </pc:sldChg>
      <pc:sldChg chg="new del">
        <pc:chgData name="Madalina Dinca" userId="595fa131147d67ad" providerId="LiveId" clId="{D48A1D21-92BE-49C4-AD1D-2B5CD775F403}" dt="2023-11-20T17:45:32.427" v="772" actId="2696"/>
        <pc:sldMkLst>
          <pc:docMk/>
          <pc:sldMk cId="2233632009" sldId="264"/>
        </pc:sldMkLst>
      </pc:sldChg>
      <pc:sldChg chg="addSp delSp modSp new mod setBg">
        <pc:chgData name="Madalina Dinca" userId="595fa131147d67ad" providerId="LiveId" clId="{D48A1D21-92BE-49C4-AD1D-2B5CD775F403}" dt="2023-11-20T17:56:11.145" v="1067" actId="207"/>
        <pc:sldMkLst>
          <pc:docMk/>
          <pc:sldMk cId="3070012044" sldId="265"/>
        </pc:sldMkLst>
        <pc:spChg chg="mod ord">
          <ac:chgData name="Madalina Dinca" userId="595fa131147d67ad" providerId="LiveId" clId="{D48A1D21-92BE-49C4-AD1D-2B5CD775F403}" dt="2023-11-20T17:56:11.145" v="1067" actId="207"/>
          <ac:spMkLst>
            <pc:docMk/>
            <pc:sldMk cId="3070012044" sldId="265"/>
            <ac:spMk id="2" creationId="{E25BD52E-BD39-C763-63B8-1277F1759BEB}"/>
          </ac:spMkLst>
        </pc:spChg>
        <pc:spChg chg="del">
          <ac:chgData name="Madalina Dinca" userId="595fa131147d67ad" providerId="LiveId" clId="{D48A1D21-92BE-49C4-AD1D-2B5CD775F403}" dt="2023-11-20T17:37:38.349" v="722" actId="22"/>
          <ac:spMkLst>
            <pc:docMk/>
            <pc:sldMk cId="3070012044" sldId="265"/>
            <ac:spMk id="3" creationId="{492140A4-B87E-2882-2D86-4E94138D76D6}"/>
          </ac:spMkLst>
        </pc:spChg>
        <pc:spChg chg="add del">
          <ac:chgData name="Madalina Dinca" userId="595fa131147d67ad" providerId="LiveId" clId="{D48A1D21-92BE-49C4-AD1D-2B5CD775F403}" dt="2023-11-20T17:37:15.658" v="721"/>
          <ac:spMkLst>
            <pc:docMk/>
            <pc:sldMk cId="3070012044" sldId="265"/>
            <ac:spMk id="4" creationId="{59E50E24-61D0-E1C0-EB7C-63DAEF32546B}"/>
          </ac:spMkLst>
        </pc:spChg>
        <pc:spChg chg="add del">
          <ac:chgData name="Madalina Dinca" userId="595fa131147d67ad" providerId="LiveId" clId="{D48A1D21-92BE-49C4-AD1D-2B5CD775F403}" dt="2023-11-20T17:37:15.658" v="721"/>
          <ac:spMkLst>
            <pc:docMk/>
            <pc:sldMk cId="3070012044" sldId="265"/>
            <ac:spMk id="5" creationId="{CB6DA48F-3F3B-BC97-B9A9-9D5C79D695D7}"/>
          </ac:spMkLst>
        </pc:spChg>
        <pc:spChg chg="add del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16" creationId="{1C4FDBE2-32F7-4AC4-A40C-C51C65B1D474}"/>
          </ac:spMkLst>
        </pc:spChg>
        <pc:spChg chg="add del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18" creationId="{EBF4792E-DF83-4D24-9924-01EC30A32C89}"/>
          </ac:spMkLst>
        </pc:spChg>
        <pc:spChg chg="add del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20" creationId="{15837328-A57C-47AA-B520-C83F4A6BD1E4}"/>
          </ac:spMkLst>
        </pc:spChg>
        <pc:spChg chg="add del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22" creationId="{E2B33195-5BCA-4BB7-A82D-6739522687DD}"/>
          </ac:spMkLst>
        </pc:spChg>
        <pc:spChg chg="add del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24" creationId="{8A03A6A2-7849-4179-B68F-C11DDDB231D4}"/>
          </ac:spMkLst>
        </pc:spChg>
        <pc:spChg chg="add del">
          <ac:chgData name="Madalina Dinca" userId="595fa131147d67ad" providerId="LiveId" clId="{D48A1D21-92BE-49C4-AD1D-2B5CD775F403}" dt="2023-11-20T17:43:55.621" v="746" actId="26606"/>
          <ac:spMkLst>
            <pc:docMk/>
            <pc:sldMk cId="3070012044" sldId="265"/>
            <ac:spMk id="29" creationId="{6753252F-4873-4F63-801D-CC719279A7D5}"/>
          </ac:spMkLst>
        </pc:spChg>
        <pc:spChg chg="add del">
          <ac:chgData name="Madalina Dinca" userId="595fa131147d67ad" providerId="LiveId" clId="{D48A1D21-92BE-49C4-AD1D-2B5CD775F403}" dt="2023-11-20T17:43:55.621" v="746" actId="26606"/>
          <ac:spMkLst>
            <pc:docMk/>
            <pc:sldMk cId="3070012044" sldId="265"/>
            <ac:spMk id="31" creationId="{047C8CCB-F95D-4249-92DD-651249D3535A}"/>
          </ac:spMkLst>
        </pc:spChg>
        <pc:spChg chg="add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33" creationId="{15837328-A57C-47AA-B520-C83F4A6BD1E4}"/>
          </ac:spMkLst>
        </pc:spChg>
        <pc:spChg chg="add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34" creationId="{1C4FDBE2-32F7-4AC4-A40C-C51C65B1D474}"/>
          </ac:spMkLst>
        </pc:spChg>
        <pc:spChg chg="add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35" creationId="{E2B33195-5BCA-4BB7-A82D-6739522687DD}"/>
          </ac:spMkLst>
        </pc:spChg>
        <pc:spChg chg="add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36" creationId="{EBF4792E-DF83-4D24-9924-01EC30A32C89}"/>
          </ac:spMkLst>
        </pc:spChg>
        <pc:spChg chg="add">
          <ac:chgData name="Madalina Dinca" userId="595fa131147d67ad" providerId="LiveId" clId="{D48A1D21-92BE-49C4-AD1D-2B5CD775F403}" dt="2023-11-20T17:43:55.637" v="747" actId="26606"/>
          <ac:spMkLst>
            <pc:docMk/>
            <pc:sldMk cId="3070012044" sldId="265"/>
            <ac:spMk id="37" creationId="{8A03A6A2-7849-4179-B68F-C11DDDB231D4}"/>
          </ac:spMkLst>
        </pc:spChg>
        <pc:picChg chg="add mod ord modCrop">
          <ac:chgData name="Madalina Dinca" userId="595fa131147d67ad" providerId="LiveId" clId="{D48A1D21-92BE-49C4-AD1D-2B5CD775F403}" dt="2023-11-20T17:44:38.337" v="760" actId="14100"/>
          <ac:picMkLst>
            <pc:docMk/>
            <pc:sldMk cId="3070012044" sldId="265"/>
            <ac:picMk id="7" creationId="{23079934-9206-042F-5876-C83DB08B9FF9}"/>
          </ac:picMkLst>
        </pc:picChg>
        <pc:picChg chg="add mod ord modCrop">
          <ac:chgData name="Madalina Dinca" userId="595fa131147d67ad" providerId="LiveId" clId="{D48A1D21-92BE-49C4-AD1D-2B5CD775F403}" dt="2023-11-20T17:44:59.382" v="766" actId="14100"/>
          <ac:picMkLst>
            <pc:docMk/>
            <pc:sldMk cId="3070012044" sldId="265"/>
            <ac:picMk id="9" creationId="{257BED21-7A5A-B6CF-F255-BC48760718B4}"/>
          </ac:picMkLst>
        </pc:picChg>
        <pc:picChg chg="add mod ord modCrop">
          <ac:chgData name="Madalina Dinca" userId="595fa131147d67ad" providerId="LiveId" clId="{D48A1D21-92BE-49C4-AD1D-2B5CD775F403}" dt="2023-11-20T17:45:24.787" v="771" actId="1076"/>
          <ac:picMkLst>
            <pc:docMk/>
            <pc:sldMk cId="3070012044" sldId="265"/>
            <ac:picMk id="11" creationId="{EFCE6FD5-661F-9231-BD72-B4C305D6D538}"/>
          </ac:picMkLst>
        </pc:picChg>
        <pc:picChg chg="add del">
          <ac:chgData name="Madalina Dinca" userId="595fa131147d67ad" providerId="LiveId" clId="{D48A1D21-92BE-49C4-AD1D-2B5CD775F403}" dt="2023-11-20T17:37:15.658" v="721"/>
          <ac:picMkLst>
            <pc:docMk/>
            <pc:sldMk cId="3070012044" sldId="265"/>
            <ac:picMk id="6145" creationId="{2212C659-5F68-3150-85B4-BE60855DE01A}"/>
          </ac:picMkLst>
        </pc:picChg>
      </pc:sldChg>
      <pc:sldChg chg="addSp modSp new mod setBg">
        <pc:chgData name="Madalina Dinca" userId="595fa131147d67ad" providerId="LiveId" clId="{D48A1D21-92BE-49C4-AD1D-2B5CD775F403}" dt="2023-11-20T17:54:42.526" v="1065" actId="14100"/>
        <pc:sldMkLst>
          <pc:docMk/>
          <pc:sldMk cId="3755494750" sldId="266"/>
        </pc:sldMkLst>
        <pc:spChg chg="mod">
          <ac:chgData name="Madalina Dinca" userId="595fa131147d67ad" providerId="LiveId" clId="{D48A1D21-92BE-49C4-AD1D-2B5CD775F403}" dt="2023-11-20T17:54:42.526" v="1065" actId="14100"/>
          <ac:spMkLst>
            <pc:docMk/>
            <pc:sldMk cId="3755494750" sldId="266"/>
            <ac:spMk id="2" creationId="{63247D43-6F57-1217-794A-519B4B0F9A20}"/>
          </ac:spMkLst>
        </pc:spChg>
        <pc:spChg chg="mod">
          <ac:chgData name="Madalina Dinca" userId="595fa131147d67ad" providerId="LiveId" clId="{D48A1D21-92BE-49C4-AD1D-2B5CD775F403}" dt="2023-11-20T17:54:27.293" v="1063" actId="122"/>
          <ac:spMkLst>
            <pc:docMk/>
            <pc:sldMk cId="3755494750" sldId="266"/>
            <ac:spMk id="3" creationId="{3342098F-F69E-A5BD-6CB3-414921FADC92}"/>
          </ac:spMkLst>
        </pc:spChg>
        <pc:spChg chg="add">
          <ac:chgData name="Madalina Dinca" userId="595fa131147d67ad" providerId="LiveId" clId="{D48A1D21-92BE-49C4-AD1D-2B5CD775F403}" dt="2023-11-20T17:54:19.918" v="1061" actId="26606"/>
          <ac:spMkLst>
            <pc:docMk/>
            <pc:sldMk cId="3755494750" sldId="266"/>
            <ac:spMk id="11" creationId="{D2B783EE-0239-4717-BBEA-8C9EAC61C824}"/>
          </ac:spMkLst>
        </pc:spChg>
        <pc:spChg chg="add">
          <ac:chgData name="Madalina Dinca" userId="595fa131147d67ad" providerId="LiveId" clId="{D48A1D21-92BE-49C4-AD1D-2B5CD775F403}" dt="2023-11-20T17:54:19.918" v="1061" actId="26606"/>
          <ac:spMkLst>
            <pc:docMk/>
            <pc:sldMk cId="3755494750" sldId="266"/>
            <ac:spMk id="13" creationId="{A7B99495-F43F-4D80-A44F-2CB4764EB90B}"/>
          </ac:spMkLst>
        </pc:spChg>
        <pc:spChg chg="add">
          <ac:chgData name="Madalina Dinca" userId="595fa131147d67ad" providerId="LiveId" clId="{D48A1D21-92BE-49C4-AD1D-2B5CD775F403}" dt="2023-11-20T17:54:19.918" v="1061" actId="26606"/>
          <ac:spMkLst>
            <pc:docMk/>
            <pc:sldMk cId="3755494750" sldId="266"/>
            <ac:spMk id="15" creationId="{70BEB1E7-2F88-40BC-B73D-42E5B6F80BFC}"/>
          </ac:spMkLst>
        </pc:spChg>
        <pc:picChg chg="add mod">
          <ac:chgData name="Madalina Dinca" userId="595fa131147d67ad" providerId="LiveId" clId="{D48A1D21-92BE-49C4-AD1D-2B5CD775F403}" dt="2023-11-20T17:54:19.918" v="1061" actId="26606"/>
          <ac:picMkLst>
            <pc:docMk/>
            <pc:sldMk cId="3755494750" sldId="266"/>
            <ac:picMk id="4" creationId="{B8F46BDD-7A36-871A-068B-265F9DDDFA03}"/>
          </ac:picMkLst>
        </pc:picChg>
        <pc:picChg chg="add mod">
          <ac:chgData name="Madalina Dinca" userId="595fa131147d67ad" providerId="LiveId" clId="{D48A1D21-92BE-49C4-AD1D-2B5CD775F403}" dt="2023-11-20T17:54:19.918" v="1061" actId="26606"/>
          <ac:picMkLst>
            <pc:docMk/>
            <pc:sldMk cId="3755494750" sldId="266"/>
            <ac:picMk id="6" creationId="{A31B4F4C-C642-AFB0-4D82-602A7A315DA9}"/>
          </ac:picMkLst>
        </pc:picChg>
      </pc:sldChg>
      <pc:sldChg chg="addSp delSp modSp new mod setBg">
        <pc:chgData name="Madalina Dinca" userId="595fa131147d67ad" providerId="LiveId" clId="{D48A1D21-92BE-49C4-AD1D-2B5CD775F403}" dt="2023-11-22T11:08:48.808" v="1144" actId="790"/>
        <pc:sldMkLst>
          <pc:docMk/>
          <pc:sldMk cId="2104982918" sldId="267"/>
        </pc:sldMkLst>
        <pc:spChg chg="mod ord">
          <ac:chgData name="Madalina Dinca" userId="595fa131147d67ad" providerId="LiveId" clId="{D48A1D21-92BE-49C4-AD1D-2B5CD775F403}" dt="2023-11-22T11:08:48.808" v="1144" actId="790"/>
          <ac:spMkLst>
            <pc:docMk/>
            <pc:sldMk cId="2104982918" sldId="267"/>
            <ac:spMk id="2" creationId="{F1F705B8-B719-A0D3-983C-1B0B2DB446D5}"/>
          </ac:spMkLst>
        </pc:spChg>
        <pc:spChg chg="del">
          <ac:chgData name="Madalina Dinca" userId="595fa131147d67ad" providerId="LiveId" clId="{D48A1D21-92BE-49C4-AD1D-2B5CD775F403}" dt="2023-11-20T17:59:26.142" v="1092"/>
          <ac:spMkLst>
            <pc:docMk/>
            <pc:sldMk cId="2104982918" sldId="267"/>
            <ac:spMk id="3" creationId="{309C8D64-F3AA-44A3-7834-743EAD06D385}"/>
          </ac:spMkLst>
        </pc:spChg>
        <pc:spChg chg="add del mod">
          <ac:chgData name="Madalina Dinca" userId="595fa131147d67ad" providerId="LiveId" clId="{D48A1D21-92BE-49C4-AD1D-2B5CD775F403}" dt="2023-11-21T08:29:03.507" v="1112" actId="22"/>
          <ac:spMkLst>
            <pc:docMk/>
            <pc:sldMk cId="2104982918" sldId="267"/>
            <ac:spMk id="4" creationId="{7F67A878-87C0-E3A5-B355-06EF10CF5074}"/>
          </ac:spMkLst>
        </pc:spChg>
        <pc:spChg chg="add del">
          <ac:chgData name="Madalina Dinca" userId="595fa131147d67ad" providerId="LiveId" clId="{D48A1D21-92BE-49C4-AD1D-2B5CD775F403}" dt="2023-11-21T14:59:43.060" v="1127" actId="26606"/>
          <ac:spMkLst>
            <pc:docMk/>
            <pc:sldMk cId="2104982918" sldId="267"/>
            <ac:spMk id="16" creationId="{91F55C5D-1648-4BE3-932D-8CADBF3F6736}"/>
          </ac:spMkLst>
        </pc:spChg>
        <pc:spChg chg="add del">
          <ac:chgData name="Madalina Dinca" userId="595fa131147d67ad" providerId="LiveId" clId="{D48A1D21-92BE-49C4-AD1D-2B5CD775F403}" dt="2023-11-21T14:59:43.060" v="1127" actId="26606"/>
          <ac:spMkLst>
            <pc:docMk/>
            <pc:sldMk cId="2104982918" sldId="267"/>
            <ac:spMk id="18" creationId="{A38E1331-B5A6-44BE-BF4E-EE6C2FD2A242}"/>
          </ac:spMkLst>
        </pc:spChg>
        <pc:spChg chg="add">
          <ac:chgData name="Madalina Dinca" userId="595fa131147d67ad" providerId="LiveId" clId="{D48A1D21-92BE-49C4-AD1D-2B5CD775F403}" dt="2023-11-21T14:59:43.076" v="1128" actId="26606"/>
          <ac:spMkLst>
            <pc:docMk/>
            <pc:sldMk cId="2104982918" sldId="267"/>
            <ac:spMk id="20" creationId="{53F29798-D584-4792-9B62-3F5F5C36D619}"/>
          </ac:spMkLst>
        </pc:spChg>
        <pc:picChg chg="add mod ord">
          <ac:chgData name="Madalina Dinca" userId="595fa131147d67ad" providerId="LiveId" clId="{D48A1D21-92BE-49C4-AD1D-2B5CD775F403}" dt="2023-11-21T15:01:01.284" v="1142" actId="1076"/>
          <ac:picMkLst>
            <pc:docMk/>
            <pc:sldMk cId="2104982918" sldId="267"/>
            <ac:picMk id="5" creationId="{1CDFAFE2-E88B-3FA3-BD08-D3EC9ECF517D}"/>
          </ac:picMkLst>
        </pc:picChg>
        <pc:picChg chg="add mod">
          <ac:chgData name="Madalina Dinca" userId="595fa131147d67ad" providerId="LiveId" clId="{D48A1D21-92BE-49C4-AD1D-2B5CD775F403}" dt="2023-11-20T18:07:14.802" v="1101"/>
          <ac:picMkLst>
            <pc:docMk/>
            <pc:sldMk cId="2104982918" sldId="267"/>
            <ac:picMk id="5" creationId="{DF06E6C7-DD93-C790-68BA-D41DDE4C52D6}"/>
          </ac:picMkLst>
        </pc:picChg>
        <pc:picChg chg="add mod ord">
          <ac:chgData name="Madalina Dinca" userId="595fa131147d67ad" providerId="LiveId" clId="{D48A1D21-92BE-49C4-AD1D-2B5CD775F403}" dt="2023-11-21T15:01:06.621" v="1143" actId="14100"/>
          <ac:picMkLst>
            <pc:docMk/>
            <pc:sldMk cId="2104982918" sldId="267"/>
            <ac:picMk id="7" creationId="{D6C56F24-C7DC-8F5B-EF11-A13570303A2F}"/>
          </ac:picMkLst>
        </pc:picChg>
        <pc:picChg chg="add mod">
          <ac:chgData name="Madalina Dinca" userId="595fa131147d67ad" providerId="LiveId" clId="{D48A1D21-92BE-49C4-AD1D-2B5CD775F403}" dt="2023-11-21T14:59:55.919" v="1131" actId="14100"/>
          <ac:picMkLst>
            <pc:docMk/>
            <pc:sldMk cId="2104982918" sldId="267"/>
            <ac:picMk id="9" creationId="{8C7AA140-D6F3-D804-8ADD-33C32400450A}"/>
          </ac:picMkLst>
        </pc:picChg>
        <pc:picChg chg="add mod">
          <ac:chgData name="Madalina Dinca" userId="595fa131147d67ad" providerId="LiveId" clId="{D48A1D21-92BE-49C4-AD1D-2B5CD775F403}" dt="2023-11-21T15:00:10.246" v="1135" actId="1076"/>
          <ac:picMkLst>
            <pc:docMk/>
            <pc:sldMk cId="2104982918" sldId="267"/>
            <ac:picMk id="11" creationId="{CD3A6F9C-C85D-9023-37CC-3A563981744D}"/>
          </ac:picMkLst>
        </pc:picChg>
        <pc:picChg chg="add del">
          <ac:chgData name="Madalina Dinca" userId="595fa131147d67ad" providerId="LiveId" clId="{D48A1D21-92BE-49C4-AD1D-2B5CD775F403}" dt="2023-11-21T14:57:21.687" v="1124"/>
          <ac:picMkLst>
            <pc:docMk/>
            <pc:sldMk cId="2104982918" sldId="267"/>
            <ac:picMk id="1026" creationId="{DC88F002-69F5-3616-573C-46ACB88625AF}"/>
          </ac:picMkLst>
        </pc:picChg>
        <pc:picChg chg="add del mod">
          <ac:chgData name="Madalina Dinca" userId="595fa131147d67ad" providerId="LiveId" clId="{D48A1D21-92BE-49C4-AD1D-2B5CD775F403}" dt="2023-11-20T18:07:22.942" v="1109" actId="21"/>
          <ac:picMkLst>
            <pc:docMk/>
            <pc:sldMk cId="2104982918" sldId="267"/>
            <ac:picMk id="7170" creationId="{BEB62CD7-0691-C538-6644-4CB52342D5DE}"/>
          </ac:picMkLst>
        </pc:picChg>
      </pc:sldChg>
      <pc:sldChg chg="addSp delSp modSp new mod setBg">
        <pc:chgData name="Madalina Dinca" userId="595fa131147d67ad" providerId="LiveId" clId="{D48A1D21-92BE-49C4-AD1D-2B5CD775F403}" dt="2023-11-22T11:25:47.180" v="1460" actId="1076"/>
        <pc:sldMkLst>
          <pc:docMk/>
          <pc:sldMk cId="363038197" sldId="268"/>
        </pc:sldMkLst>
        <pc:spChg chg="mod">
          <ac:chgData name="Madalina Dinca" userId="595fa131147d67ad" providerId="LiveId" clId="{D48A1D21-92BE-49C4-AD1D-2B5CD775F403}" dt="2023-11-22T11:25:08.993" v="1449" actId="1076"/>
          <ac:spMkLst>
            <pc:docMk/>
            <pc:sldMk cId="363038197" sldId="268"/>
            <ac:spMk id="2" creationId="{5F0AB70D-4DCD-551C-8CCB-962F0908808D}"/>
          </ac:spMkLst>
        </pc:spChg>
        <pc:spChg chg="del">
          <ac:chgData name="Madalina Dinca" userId="595fa131147d67ad" providerId="LiveId" clId="{D48A1D21-92BE-49C4-AD1D-2B5CD775F403}" dt="2023-11-22T11:15:00.904" v="1171" actId="22"/>
          <ac:spMkLst>
            <pc:docMk/>
            <pc:sldMk cId="363038197" sldId="268"/>
            <ac:spMk id="3" creationId="{23FE0F30-B02B-C68A-1AA5-46FEB1C4231F}"/>
          </ac:spMkLst>
        </pc:spChg>
        <pc:spChg chg="add mod">
          <ac:chgData name="Madalina Dinca" userId="595fa131147d67ad" providerId="LiveId" clId="{D48A1D21-92BE-49C4-AD1D-2B5CD775F403}" dt="2023-11-22T11:24:49.819" v="1444" actId="1076"/>
          <ac:spMkLst>
            <pc:docMk/>
            <pc:sldMk cId="363038197" sldId="268"/>
            <ac:spMk id="13" creationId="{14A31343-17BC-B3BC-923A-BB606B242500}"/>
          </ac:spMkLst>
        </pc:spChg>
        <pc:spChg chg="add del">
          <ac:chgData name="Madalina Dinca" userId="595fa131147d67ad" providerId="LiveId" clId="{D48A1D21-92BE-49C4-AD1D-2B5CD775F403}" dt="2023-11-22T11:24:38.687" v="1442" actId="26606"/>
          <ac:spMkLst>
            <pc:docMk/>
            <pc:sldMk cId="363038197" sldId="268"/>
            <ac:spMk id="16" creationId="{50D1C5B3-B60D-4696-AE60-100D5EC8AB5D}"/>
          </ac:spMkLst>
        </pc:spChg>
        <pc:spChg chg="add del">
          <ac:chgData name="Madalina Dinca" userId="595fa131147d67ad" providerId="LiveId" clId="{D48A1D21-92BE-49C4-AD1D-2B5CD775F403}" dt="2023-11-22T11:24:38.687" v="1442" actId="26606"/>
          <ac:spMkLst>
            <pc:docMk/>
            <pc:sldMk cId="363038197" sldId="268"/>
            <ac:spMk id="18" creationId="{FA169C72-4010-413C-A913-4BD6E2D1291A}"/>
          </ac:spMkLst>
        </pc:spChg>
        <pc:spChg chg="add del">
          <ac:chgData name="Madalina Dinca" userId="595fa131147d67ad" providerId="LiveId" clId="{D48A1D21-92BE-49C4-AD1D-2B5CD775F403}" dt="2023-11-22T11:24:38.687" v="1442" actId="26606"/>
          <ac:spMkLst>
            <pc:docMk/>
            <pc:sldMk cId="363038197" sldId="268"/>
            <ac:spMk id="20" creationId="{758C3C99-2F64-46DC-9F81-BAA40930E163}"/>
          </ac:spMkLst>
        </pc:spChg>
        <pc:spChg chg="add">
          <ac:chgData name="Madalina Dinca" userId="595fa131147d67ad" providerId="LiveId" clId="{D48A1D21-92BE-49C4-AD1D-2B5CD775F403}" dt="2023-11-22T11:24:38.687" v="1442" actId="26606"/>
          <ac:spMkLst>
            <pc:docMk/>
            <pc:sldMk cId="363038197" sldId="268"/>
            <ac:spMk id="27" creationId="{B7CCD652-09BE-3FB9-0B1E-E17EA5B27A93}"/>
          </ac:spMkLst>
        </pc:spChg>
        <pc:picChg chg="add mod ord">
          <ac:chgData name="Madalina Dinca" userId="595fa131147d67ad" providerId="LiveId" clId="{D48A1D21-92BE-49C4-AD1D-2B5CD775F403}" dt="2023-11-22T11:25:44.946" v="1459" actId="1076"/>
          <ac:picMkLst>
            <pc:docMk/>
            <pc:sldMk cId="363038197" sldId="268"/>
            <ac:picMk id="5" creationId="{21523BEE-6645-3992-4E45-C6ADCD2B9B13}"/>
          </ac:picMkLst>
        </pc:picChg>
        <pc:picChg chg="add mod ord">
          <ac:chgData name="Madalina Dinca" userId="595fa131147d67ad" providerId="LiveId" clId="{D48A1D21-92BE-49C4-AD1D-2B5CD775F403}" dt="2023-11-22T11:25:33.356" v="1456" actId="14100"/>
          <ac:picMkLst>
            <pc:docMk/>
            <pc:sldMk cId="363038197" sldId="268"/>
            <ac:picMk id="7" creationId="{A24D6143-DDDE-22CD-35B1-AD185BDA0AF3}"/>
          </ac:picMkLst>
        </pc:picChg>
        <pc:picChg chg="add mod">
          <ac:chgData name="Madalina Dinca" userId="595fa131147d67ad" providerId="LiveId" clId="{D48A1D21-92BE-49C4-AD1D-2B5CD775F403}" dt="2023-11-22T11:25:47.180" v="1460" actId="1076"/>
          <ac:picMkLst>
            <pc:docMk/>
            <pc:sldMk cId="363038197" sldId="268"/>
            <ac:picMk id="9" creationId="{21D0E204-7A85-AA14-BC9A-4AB0B4D37778}"/>
          </ac:picMkLst>
        </pc:picChg>
        <pc:picChg chg="add mod">
          <ac:chgData name="Madalina Dinca" userId="595fa131147d67ad" providerId="LiveId" clId="{D48A1D21-92BE-49C4-AD1D-2B5CD775F403}" dt="2023-11-22T11:25:05.739" v="1448" actId="1076"/>
          <ac:picMkLst>
            <pc:docMk/>
            <pc:sldMk cId="363038197" sldId="268"/>
            <ac:picMk id="11" creationId="{1CDC9157-98A6-7353-34C0-D0337DBC0299}"/>
          </ac:picMkLst>
        </pc:picChg>
        <pc:cxnChg chg="add">
          <ac:chgData name="Madalina Dinca" userId="595fa131147d67ad" providerId="LiveId" clId="{D48A1D21-92BE-49C4-AD1D-2B5CD775F403}" dt="2023-11-22T11:24:38.687" v="1442" actId="26606"/>
          <ac:cxnSpMkLst>
            <pc:docMk/>
            <pc:sldMk cId="363038197" sldId="268"/>
            <ac:cxnSpMk id="25" creationId="{1503BFE4-729B-D9D0-C17B-501E6AF1127A}"/>
          </ac:cxnSpMkLst>
        </pc:cxnChg>
      </pc:sldChg>
      <pc:sldChg chg="addSp delSp modSp new mod setBg">
        <pc:chgData name="Madalina Dinca" userId="595fa131147d67ad" providerId="LiveId" clId="{D48A1D21-92BE-49C4-AD1D-2B5CD775F403}" dt="2023-11-22T11:32:00.779" v="1545" actId="26606"/>
        <pc:sldMkLst>
          <pc:docMk/>
          <pc:sldMk cId="1243805450" sldId="269"/>
        </pc:sldMkLst>
        <pc:spChg chg="mod">
          <ac:chgData name="Madalina Dinca" userId="595fa131147d67ad" providerId="LiveId" clId="{D48A1D21-92BE-49C4-AD1D-2B5CD775F403}" dt="2023-11-22T11:32:00.779" v="1545" actId="26606"/>
          <ac:spMkLst>
            <pc:docMk/>
            <pc:sldMk cId="1243805450" sldId="269"/>
            <ac:spMk id="2" creationId="{9A17148A-00BD-F29A-79B5-909437431B86}"/>
          </ac:spMkLst>
        </pc:spChg>
        <pc:spChg chg="del">
          <ac:chgData name="Madalina Dinca" userId="595fa131147d67ad" providerId="LiveId" clId="{D48A1D21-92BE-49C4-AD1D-2B5CD775F403}" dt="2023-11-22T11:31:55.404" v="1544" actId="22"/>
          <ac:spMkLst>
            <pc:docMk/>
            <pc:sldMk cId="1243805450" sldId="269"/>
            <ac:spMk id="3" creationId="{A5A9AB4F-9FDB-F272-8AC4-0528397887C3}"/>
          </ac:spMkLst>
        </pc:spChg>
        <pc:spChg chg="add">
          <ac:chgData name="Madalina Dinca" userId="595fa131147d67ad" providerId="LiveId" clId="{D48A1D21-92BE-49C4-AD1D-2B5CD775F403}" dt="2023-11-22T11:32:00.779" v="1545" actId="26606"/>
          <ac:spMkLst>
            <pc:docMk/>
            <pc:sldMk cId="1243805450" sldId="269"/>
            <ac:spMk id="10" creationId="{9B7AD9F6-8CE7-4299-8FC6-328F4DCD3FF9}"/>
          </ac:spMkLst>
        </pc:spChg>
        <pc:spChg chg="add">
          <ac:chgData name="Madalina Dinca" userId="595fa131147d67ad" providerId="LiveId" clId="{D48A1D21-92BE-49C4-AD1D-2B5CD775F403}" dt="2023-11-22T11:32:00.779" v="1545" actId="26606"/>
          <ac:spMkLst>
            <pc:docMk/>
            <pc:sldMk cId="1243805450" sldId="269"/>
            <ac:spMk id="12" creationId="{F49775AF-8896-43EE-92C6-83497D6DC56F}"/>
          </ac:spMkLst>
        </pc:spChg>
        <pc:picChg chg="add mod ord">
          <ac:chgData name="Madalina Dinca" userId="595fa131147d67ad" providerId="LiveId" clId="{D48A1D21-92BE-49C4-AD1D-2B5CD775F403}" dt="2023-11-22T11:32:00.779" v="1545" actId="26606"/>
          <ac:picMkLst>
            <pc:docMk/>
            <pc:sldMk cId="1243805450" sldId="269"/>
            <ac:picMk id="5" creationId="{85B9BD52-2FC3-4227-E566-A8BD2101A554}"/>
          </ac:picMkLst>
        </pc:picChg>
      </pc:sldChg>
      <pc:sldChg chg="addSp delSp modSp new mod">
        <pc:chgData name="Madalina Dinca" userId="595fa131147d67ad" providerId="LiveId" clId="{D48A1D21-92BE-49C4-AD1D-2B5CD775F403}" dt="2023-11-22T11:46:28.777" v="2061" actId="113"/>
        <pc:sldMkLst>
          <pc:docMk/>
          <pc:sldMk cId="3816548554" sldId="270"/>
        </pc:sldMkLst>
        <pc:spChg chg="mod">
          <ac:chgData name="Madalina Dinca" userId="595fa131147d67ad" providerId="LiveId" clId="{D48A1D21-92BE-49C4-AD1D-2B5CD775F403}" dt="2023-11-22T11:46:28.777" v="2061" actId="113"/>
          <ac:spMkLst>
            <pc:docMk/>
            <pc:sldMk cId="3816548554" sldId="270"/>
            <ac:spMk id="2" creationId="{F7AC54B2-F957-7579-F78A-EF5F6B863F02}"/>
          </ac:spMkLst>
        </pc:spChg>
        <pc:spChg chg="del">
          <ac:chgData name="Madalina Dinca" userId="595fa131147d67ad" providerId="LiveId" clId="{D48A1D21-92BE-49C4-AD1D-2B5CD775F403}" dt="2023-11-22T11:34:42.003" v="1603" actId="1032"/>
          <ac:spMkLst>
            <pc:docMk/>
            <pc:sldMk cId="3816548554" sldId="270"/>
            <ac:spMk id="3" creationId="{8A72A276-8B81-D9AE-4CC6-7C6BC4A3F314}"/>
          </ac:spMkLst>
        </pc:spChg>
        <pc:graphicFrameChg chg="add mod modGraphic">
          <ac:chgData name="Madalina Dinca" userId="595fa131147d67ad" providerId="LiveId" clId="{D48A1D21-92BE-49C4-AD1D-2B5CD775F403}" dt="2023-11-22T11:46:15.211" v="2059"/>
          <ac:graphicFrameMkLst>
            <pc:docMk/>
            <pc:sldMk cId="3816548554" sldId="270"/>
            <ac:graphicFrameMk id="4" creationId="{C1FE6842-316F-B5D4-37A5-38427867B563}"/>
          </ac:graphicFrameMkLst>
        </pc:graphicFrameChg>
      </pc:sldChg>
      <pc:sldChg chg="addSp delSp modSp new mod setBg">
        <pc:chgData name="Madalina Dinca" userId="595fa131147d67ad" providerId="LiveId" clId="{D48A1D21-92BE-49C4-AD1D-2B5CD775F403}" dt="2023-11-22T11:50:14.326" v="2092" actId="26606"/>
        <pc:sldMkLst>
          <pc:docMk/>
          <pc:sldMk cId="3257031837" sldId="271"/>
        </pc:sldMkLst>
        <pc:spChg chg="mod ord">
          <ac:chgData name="Madalina Dinca" userId="595fa131147d67ad" providerId="LiveId" clId="{D48A1D21-92BE-49C4-AD1D-2B5CD775F403}" dt="2023-11-22T11:50:14.326" v="2092" actId="26606"/>
          <ac:spMkLst>
            <pc:docMk/>
            <pc:sldMk cId="3257031837" sldId="271"/>
            <ac:spMk id="2" creationId="{4050DB12-9CBD-7618-4271-2F9E4DA3B1C0}"/>
          </ac:spMkLst>
        </pc:spChg>
        <pc:spChg chg="del">
          <ac:chgData name="Madalina Dinca" userId="595fa131147d67ad" providerId="LiveId" clId="{D48A1D21-92BE-49C4-AD1D-2B5CD775F403}" dt="2023-11-22T11:49:25.196" v="2087"/>
          <ac:spMkLst>
            <pc:docMk/>
            <pc:sldMk cId="3257031837" sldId="271"/>
            <ac:spMk id="3" creationId="{EA89714D-0C0F-EF35-2002-FE04C853D428}"/>
          </ac:spMkLst>
        </pc:spChg>
        <pc:spChg chg="add del">
          <ac:chgData name="Madalina Dinca" userId="595fa131147d67ad" providerId="LiveId" clId="{D48A1D21-92BE-49C4-AD1D-2B5CD775F403}" dt="2023-11-22T11:50:14.326" v="2092" actId="26606"/>
          <ac:spMkLst>
            <pc:docMk/>
            <pc:sldMk cId="3257031837" sldId="271"/>
            <ac:spMk id="1031" creationId="{37C89E4B-3C9F-44B9-8B86-D9E3D112D8EC}"/>
          </ac:spMkLst>
        </pc:spChg>
        <pc:spChg chg="add">
          <ac:chgData name="Madalina Dinca" userId="595fa131147d67ad" providerId="LiveId" clId="{D48A1D21-92BE-49C4-AD1D-2B5CD775F403}" dt="2023-11-22T11:50:14.326" v="2092" actId="26606"/>
          <ac:spMkLst>
            <pc:docMk/>
            <pc:sldMk cId="3257031837" sldId="271"/>
            <ac:spMk id="1040" creationId="{37C89E4B-3C9F-44B9-8B86-D9E3D112D8EC}"/>
          </ac:spMkLst>
        </pc:spChg>
        <pc:picChg chg="add mod">
          <ac:chgData name="Madalina Dinca" userId="595fa131147d67ad" providerId="LiveId" clId="{D48A1D21-92BE-49C4-AD1D-2B5CD775F403}" dt="2023-11-22T11:49:29.930" v="2088" actId="26606"/>
          <ac:picMkLst>
            <pc:docMk/>
            <pc:sldMk cId="3257031837" sldId="271"/>
            <ac:picMk id="1026" creationId="{EA1F6581-908C-A374-0370-CE2FB5349781}"/>
          </ac:picMkLst>
        </pc:picChg>
        <pc:cxnChg chg="add del">
          <ac:chgData name="Madalina Dinca" userId="595fa131147d67ad" providerId="LiveId" clId="{D48A1D21-92BE-49C4-AD1D-2B5CD775F403}" dt="2023-11-22T11:50:14.326" v="2092" actId="26606"/>
          <ac:cxnSpMkLst>
            <pc:docMk/>
            <pc:sldMk cId="3257031837" sldId="271"/>
            <ac:cxnSpMk id="1033" creationId="{AA2EAA10-076F-46BD-8F0F-B9A2FB77A85C}"/>
          </ac:cxnSpMkLst>
        </pc:cxnChg>
        <pc:cxnChg chg="add del">
          <ac:chgData name="Madalina Dinca" userId="595fa131147d67ad" providerId="LiveId" clId="{D48A1D21-92BE-49C4-AD1D-2B5CD775F403}" dt="2023-11-22T11:50:14.326" v="2092" actId="26606"/>
          <ac:cxnSpMkLst>
            <pc:docMk/>
            <pc:sldMk cId="3257031837" sldId="271"/>
            <ac:cxnSpMk id="1035" creationId="{D891E407-403B-4764-86C9-33A56D3BCAA3}"/>
          </ac:cxnSpMkLst>
        </pc:cxnChg>
        <pc:cxnChg chg="add">
          <ac:chgData name="Madalina Dinca" userId="595fa131147d67ad" providerId="LiveId" clId="{D48A1D21-92BE-49C4-AD1D-2B5CD775F403}" dt="2023-11-22T11:50:14.326" v="2092" actId="26606"/>
          <ac:cxnSpMkLst>
            <pc:docMk/>
            <pc:sldMk cId="3257031837" sldId="271"/>
            <ac:cxnSpMk id="1042" creationId="{AA2EAA10-076F-46BD-8F0F-B9A2FB77A85C}"/>
          </ac:cxnSpMkLst>
        </pc:cxnChg>
        <pc:cxnChg chg="add">
          <ac:chgData name="Madalina Dinca" userId="595fa131147d67ad" providerId="LiveId" clId="{D48A1D21-92BE-49C4-AD1D-2B5CD775F403}" dt="2023-11-22T11:50:14.326" v="2092" actId="26606"/>
          <ac:cxnSpMkLst>
            <pc:docMk/>
            <pc:sldMk cId="3257031837" sldId="271"/>
            <ac:cxnSpMk id="1044" creationId="{D891E407-403B-4764-86C9-33A56D3BCAA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8657E-A575-4F69-A7D8-48C61DF80A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FD086-8EE7-4AA6-A459-A67316E0CA22}">
      <dgm:prSet phldrT="[Text]"/>
      <dgm:spPr/>
      <dgm:t>
        <a:bodyPr/>
        <a:lstStyle/>
        <a:p>
          <a:r>
            <a:rPr lang="ro-RO" dirty="0"/>
            <a:t>Să rănești intenționat pe altcineva;</a:t>
          </a:r>
          <a:endParaRPr lang="en-US" dirty="0"/>
        </a:p>
      </dgm:t>
    </dgm:pt>
    <dgm:pt modelId="{A9B0F180-CF96-48AA-974C-ADDCE939C05D}" type="parTrans" cxnId="{0A0EB666-2AD1-4D2B-8AED-86DB3DAD0E27}">
      <dgm:prSet/>
      <dgm:spPr/>
      <dgm:t>
        <a:bodyPr/>
        <a:lstStyle/>
        <a:p>
          <a:endParaRPr lang="en-US"/>
        </a:p>
      </dgm:t>
    </dgm:pt>
    <dgm:pt modelId="{B0C074C8-6C2D-4658-9D01-438CC65DBA9B}" type="sibTrans" cxnId="{0A0EB666-2AD1-4D2B-8AED-86DB3DAD0E27}">
      <dgm:prSet/>
      <dgm:spPr/>
      <dgm:t>
        <a:bodyPr/>
        <a:lstStyle/>
        <a:p>
          <a:endParaRPr lang="en-US"/>
        </a:p>
      </dgm:t>
    </dgm:pt>
    <dgm:pt modelId="{FEC33B86-F933-4742-8917-F11AD9A8CAA1}">
      <dgm:prSet phldrT="[Text]"/>
      <dgm:spPr/>
      <dgm:t>
        <a:bodyPr/>
        <a:lstStyle/>
        <a:p>
          <a:r>
            <a:rPr lang="ro-RO" dirty="0"/>
            <a:t>Ceva ce se întâmplă în mod repetat (din nou și din nou);</a:t>
          </a:r>
          <a:endParaRPr lang="en-US" dirty="0"/>
        </a:p>
      </dgm:t>
    </dgm:pt>
    <dgm:pt modelId="{D9929571-E6AC-477B-8141-7A54D9C5EAF1}" type="parTrans" cxnId="{0C0BB62A-0F56-4DF6-A28C-6232C019C98B}">
      <dgm:prSet/>
      <dgm:spPr/>
      <dgm:t>
        <a:bodyPr/>
        <a:lstStyle/>
        <a:p>
          <a:endParaRPr lang="en-US"/>
        </a:p>
      </dgm:t>
    </dgm:pt>
    <dgm:pt modelId="{E942292C-9F32-44D6-9D11-F8657613BF9B}" type="sibTrans" cxnId="{0C0BB62A-0F56-4DF6-A28C-6232C019C98B}">
      <dgm:prSet/>
      <dgm:spPr/>
      <dgm:t>
        <a:bodyPr/>
        <a:lstStyle/>
        <a:p>
          <a:endParaRPr lang="en-US"/>
        </a:p>
      </dgm:t>
    </dgm:pt>
    <dgm:pt modelId="{05C7813A-85D3-4809-A4E6-3560D1076F0C}">
      <dgm:prSet phldrT="[Text]"/>
      <dgm:spPr/>
      <dgm:t>
        <a:bodyPr/>
        <a:lstStyle/>
        <a:p>
          <a:r>
            <a:rPr lang="ro-RO" dirty="0"/>
            <a:t>Diferit de ceva ce are loc o singură dată;</a:t>
          </a:r>
          <a:endParaRPr lang="en-US" dirty="0"/>
        </a:p>
      </dgm:t>
    </dgm:pt>
    <dgm:pt modelId="{A541FBE3-9708-47DC-A2E7-B5E0E1E5E522}" type="parTrans" cxnId="{FA1BA9A0-5696-4C91-ADF1-0529242B9AC7}">
      <dgm:prSet/>
      <dgm:spPr/>
      <dgm:t>
        <a:bodyPr/>
        <a:lstStyle/>
        <a:p>
          <a:endParaRPr lang="en-US"/>
        </a:p>
      </dgm:t>
    </dgm:pt>
    <dgm:pt modelId="{7B2D37D3-F6D8-429B-BF10-A0F10F2A346C}" type="sibTrans" cxnId="{FA1BA9A0-5696-4C91-ADF1-0529242B9AC7}">
      <dgm:prSet/>
      <dgm:spPr/>
      <dgm:t>
        <a:bodyPr/>
        <a:lstStyle/>
        <a:p>
          <a:endParaRPr lang="en-US"/>
        </a:p>
      </dgm:t>
    </dgm:pt>
    <dgm:pt modelId="{1F175DB4-4D6E-4A7F-8E57-27D357C1D220}">
      <dgm:prSet/>
      <dgm:spPr/>
      <dgm:t>
        <a:bodyPr/>
        <a:lstStyle/>
        <a:p>
          <a:r>
            <a:rPr lang="ro-RO" dirty="0"/>
            <a:t>Dureroasă în multe feluri diferite (</a:t>
          </a:r>
          <a:r>
            <a:rPr lang="ro-RO"/>
            <a:t>nu doar fizic).</a:t>
          </a:r>
          <a:endParaRPr lang="en-US" dirty="0"/>
        </a:p>
      </dgm:t>
    </dgm:pt>
    <dgm:pt modelId="{B43A9FEA-048C-4E67-849D-3E9956CB0C17}" type="parTrans" cxnId="{D08CFD69-B29E-4581-A3B5-E76E35964425}">
      <dgm:prSet/>
      <dgm:spPr/>
      <dgm:t>
        <a:bodyPr/>
        <a:lstStyle/>
        <a:p>
          <a:endParaRPr lang="en-US"/>
        </a:p>
      </dgm:t>
    </dgm:pt>
    <dgm:pt modelId="{8686C974-EB3B-45F1-9359-A8932B9E20FE}" type="sibTrans" cxnId="{D08CFD69-B29E-4581-A3B5-E76E35964425}">
      <dgm:prSet/>
      <dgm:spPr/>
      <dgm:t>
        <a:bodyPr/>
        <a:lstStyle/>
        <a:p>
          <a:endParaRPr lang="en-US"/>
        </a:p>
      </dgm:t>
    </dgm:pt>
    <dgm:pt modelId="{58594158-539D-4FC5-9866-6AE394E7723C}" type="pres">
      <dgm:prSet presAssocID="{D6A8657E-A575-4F69-A7D8-48C61DF80A51}" presName="linearFlow" presStyleCnt="0">
        <dgm:presLayoutVars>
          <dgm:dir/>
          <dgm:resizeHandles val="exact"/>
        </dgm:presLayoutVars>
      </dgm:prSet>
      <dgm:spPr/>
    </dgm:pt>
    <dgm:pt modelId="{96827EBA-B7BD-4112-8185-8592E5EE9950}" type="pres">
      <dgm:prSet presAssocID="{70AFD086-8EE7-4AA6-A459-A67316E0CA22}" presName="composite" presStyleCnt="0"/>
      <dgm:spPr/>
    </dgm:pt>
    <dgm:pt modelId="{7EF1C1D3-8866-4F77-82BC-1EACACAD5FEF}" type="pres">
      <dgm:prSet presAssocID="{70AFD086-8EE7-4AA6-A459-A67316E0CA22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2B7D8D-CDED-44EF-B165-572179D8B99A}" type="pres">
      <dgm:prSet presAssocID="{70AFD086-8EE7-4AA6-A459-A67316E0CA22}" presName="txShp" presStyleLbl="node1" presStyleIdx="0" presStyleCnt="4">
        <dgm:presLayoutVars>
          <dgm:bulletEnabled val="1"/>
        </dgm:presLayoutVars>
      </dgm:prSet>
      <dgm:spPr/>
    </dgm:pt>
    <dgm:pt modelId="{BE3B981B-D80B-4ED7-9501-AA97901759D2}" type="pres">
      <dgm:prSet presAssocID="{B0C074C8-6C2D-4658-9D01-438CC65DBA9B}" presName="spacing" presStyleCnt="0"/>
      <dgm:spPr/>
    </dgm:pt>
    <dgm:pt modelId="{E8A9C918-0A93-4CE5-A62C-7B1E920ED5F3}" type="pres">
      <dgm:prSet presAssocID="{FEC33B86-F933-4742-8917-F11AD9A8CAA1}" presName="composite" presStyleCnt="0"/>
      <dgm:spPr/>
    </dgm:pt>
    <dgm:pt modelId="{64947A4D-A496-4CFF-B6AE-BDAEBEEBCE89}" type="pres">
      <dgm:prSet presAssocID="{FEC33B86-F933-4742-8917-F11AD9A8CAA1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EBF8C4B-44D4-4300-B473-44B42315D001}" type="pres">
      <dgm:prSet presAssocID="{FEC33B86-F933-4742-8917-F11AD9A8CAA1}" presName="txShp" presStyleLbl="node1" presStyleIdx="1" presStyleCnt="4">
        <dgm:presLayoutVars>
          <dgm:bulletEnabled val="1"/>
        </dgm:presLayoutVars>
      </dgm:prSet>
      <dgm:spPr/>
    </dgm:pt>
    <dgm:pt modelId="{E69073A6-3FA3-402C-9A17-2D542478DEE5}" type="pres">
      <dgm:prSet presAssocID="{E942292C-9F32-44D6-9D11-F8657613BF9B}" presName="spacing" presStyleCnt="0"/>
      <dgm:spPr/>
    </dgm:pt>
    <dgm:pt modelId="{A0774636-C716-4FDE-9F2F-726F3C0A38A9}" type="pres">
      <dgm:prSet presAssocID="{05C7813A-85D3-4809-A4E6-3560D1076F0C}" presName="composite" presStyleCnt="0"/>
      <dgm:spPr/>
    </dgm:pt>
    <dgm:pt modelId="{F469A77E-0B5A-46FE-8D98-05F92104364B}" type="pres">
      <dgm:prSet presAssocID="{05C7813A-85D3-4809-A4E6-3560D1076F0C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E18046-390F-465B-8817-9CC7A06FB028}" type="pres">
      <dgm:prSet presAssocID="{05C7813A-85D3-4809-A4E6-3560D1076F0C}" presName="txShp" presStyleLbl="node1" presStyleIdx="2" presStyleCnt="4">
        <dgm:presLayoutVars>
          <dgm:bulletEnabled val="1"/>
        </dgm:presLayoutVars>
      </dgm:prSet>
      <dgm:spPr/>
    </dgm:pt>
    <dgm:pt modelId="{6385E65B-EC13-4C71-8BAE-13A5E0FC65E9}" type="pres">
      <dgm:prSet presAssocID="{7B2D37D3-F6D8-429B-BF10-A0F10F2A346C}" presName="spacing" presStyleCnt="0"/>
      <dgm:spPr/>
    </dgm:pt>
    <dgm:pt modelId="{333C3E29-2F82-4D02-A9CA-03A4B661A81C}" type="pres">
      <dgm:prSet presAssocID="{1F175DB4-4D6E-4A7F-8E57-27D357C1D220}" presName="composite" presStyleCnt="0"/>
      <dgm:spPr/>
    </dgm:pt>
    <dgm:pt modelId="{B4F509B0-FCA4-407A-A190-CBCD51283420}" type="pres">
      <dgm:prSet presAssocID="{1F175DB4-4D6E-4A7F-8E57-27D357C1D22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2CCCE6-50BF-454F-84EF-4785CB9669C8}" type="pres">
      <dgm:prSet presAssocID="{1F175DB4-4D6E-4A7F-8E57-27D357C1D220}" presName="txShp" presStyleLbl="node1" presStyleIdx="3" presStyleCnt="4">
        <dgm:presLayoutVars>
          <dgm:bulletEnabled val="1"/>
        </dgm:presLayoutVars>
      </dgm:prSet>
      <dgm:spPr/>
    </dgm:pt>
  </dgm:ptLst>
  <dgm:cxnLst>
    <dgm:cxn modelId="{0C0BB62A-0F56-4DF6-A28C-6232C019C98B}" srcId="{D6A8657E-A575-4F69-A7D8-48C61DF80A51}" destId="{FEC33B86-F933-4742-8917-F11AD9A8CAA1}" srcOrd="1" destOrd="0" parTransId="{D9929571-E6AC-477B-8141-7A54D9C5EAF1}" sibTransId="{E942292C-9F32-44D6-9D11-F8657613BF9B}"/>
    <dgm:cxn modelId="{FA300D30-514A-422A-935C-C552EFE68F0C}" type="presOf" srcId="{1F175DB4-4D6E-4A7F-8E57-27D357C1D220}" destId="{232CCCE6-50BF-454F-84EF-4785CB9669C8}" srcOrd="0" destOrd="0" presId="urn:microsoft.com/office/officeart/2005/8/layout/vList3"/>
    <dgm:cxn modelId="{0A0EB666-2AD1-4D2B-8AED-86DB3DAD0E27}" srcId="{D6A8657E-A575-4F69-A7D8-48C61DF80A51}" destId="{70AFD086-8EE7-4AA6-A459-A67316E0CA22}" srcOrd="0" destOrd="0" parTransId="{A9B0F180-CF96-48AA-974C-ADDCE939C05D}" sibTransId="{B0C074C8-6C2D-4658-9D01-438CC65DBA9B}"/>
    <dgm:cxn modelId="{D08CFD69-B29E-4581-A3B5-E76E35964425}" srcId="{D6A8657E-A575-4F69-A7D8-48C61DF80A51}" destId="{1F175DB4-4D6E-4A7F-8E57-27D357C1D220}" srcOrd="3" destOrd="0" parTransId="{B43A9FEA-048C-4E67-849D-3E9956CB0C17}" sibTransId="{8686C974-EB3B-45F1-9359-A8932B9E20FE}"/>
    <dgm:cxn modelId="{246DA36D-D399-45E3-B134-9D060E1F12E0}" type="presOf" srcId="{D6A8657E-A575-4F69-A7D8-48C61DF80A51}" destId="{58594158-539D-4FC5-9866-6AE394E7723C}" srcOrd="0" destOrd="0" presId="urn:microsoft.com/office/officeart/2005/8/layout/vList3"/>
    <dgm:cxn modelId="{3FBB2D4E-24F6-4E84-8435-622A491E2868}" type="presOf" srcId="{70AFD086-8EE7-4AA6-A459-A67316E0CA22}" destId="{A52B7D8D-CDED-44EF-B165-572179D8B99A}" srcOrd="0" destOrd="0" presId="urn:microsoft.com/office/officeart/2005/8/layout/vList3"/>
    <dgm:cxn modelId="{06736375-4416-4BB0-92FF-1C19D0539462}" type="presOf" srcId="{05C7813A-85D3-4809-A4E6-3560D1076F0C}" destId="{82E18046-390F-465B-8817-9CC7A06FB028}" srcOrd="0" destOrd="0" presId="urn:microsoft.com/office/officeart/2005/8/layout/vList3"/>
    <dgm:cxn modelId="{FA1BA9A0-5696-4C91-ADF1-0529242B9AC7}" srcId="{D6A8657E-A575-4F69-A7D8-48C61DF80A51}" destId="{05C7813A-85D3-4809-A4E6-3560D1076F0C}" srcOrd="2" destOrd="0" parTransId="{A541FBE3-9708-47DC-A2E7-B5E0E1E5E522}" sibTransId="{7B2D37D3-F6D8-429B-BF10-A0F10F2A346C}"/>
    <dgm:cxn modelId="{E0182CBC-4055-4F25-B7B1-63C43C08F34A}" type="presOf" srcId="{FEC33B86-F933-4742-8917-F11AD9A8CAA1}" destId="{9EBF8C4B-44D4-4300-B473-44B42315D001}" srcOrd="0" destOrd="0" presId="urn:microsoft.com/office/officeart/2005/8/layout/vList3"/>
    <dgm:cxn modelId="{782F0DE0-D8B1-4665-B0D1-12FD511C4EE2}" type="presParOf" srcId="{58594158-539D-4FC5-9866-6AE394E7723C}" destId="{96827EBA-B7BD-4112-8185-8592E5EE9950}" srcOrd="0" destOrd="0" presId="urn:microsoft.com/office/officeart/2005/8/layout/vList3"/>
    <dgm:cxn modelId="{9063D647-1631-40FC-B62C-4063BB1AC38C}" type="presParOf" srcId="{96827EBA-B7BD-4112-8185-8592E5EE9950}" destId="{7EF1C1D3-8866-4F77-82BC-1EACACAD5FEF}" srcOrd="0" destOrd="0" presId="urn:microsoft.com/office/officeart/2005/8/layout/vList3"/>
    <dgm:cxn modelId="{4B5A08FA-139E-45AF-A36B-85F0238CF2CD}" type="presParOf" srcId="{96827EBA-B7BD-4112-8185-8592E5EE9950}" destId="{A52B7D8D-CDED-44EF-B165-572179D8B99A}" srcOrd="1" destOrd="0" presId="urn:microsoft.com/office/officeart/2005/8/layout/vList3"/>
    <dgm:cxn modelId="{98300BB9-691E-4B9F-B665-D29DC135EE09}" type="presParOf" srcId="{58594158-539D-4FC5-9866-6AE394E7723C}" destId="{BE3B981B-D80B-4ED7-9501-AA97901759D2}" srcOrd="1" destOrd="0" presId="urn:microsoft.com/office/officeart/2005/8/layout/vList3"/>
    <dgm:cxn modelId="{D1082391-71AE-405E-BA00-64A620059442}" type="presParOf" srcId="{58594158-539D-4FC5-9866-6AE394E7723C}" destId="{E8A9C918-0A93-4CE5-A62C-7B1E920ED5F3}" srcOrd="2" destOrd="0" presId="urn:microsoft.com/office/officeart/2005/8/layout/vList3"/>
    <dgm:cxn modelId="{CDE1EEA5-380C-40AC-B3C4-2B51A8D54025}" type="presParOf" srcId="{E8A9C918-0A93-4CE5-A62C-7B1E920ED5F3}" destId="{64947A4D-A496-4CFF-B6AE-BDAEBEEBCE89}" srcOrd="0" destOrd="0" presId="urn:microsoft.com/office/officeart/2005/8/layout/vList3"/>
    <dgm:cxn modelId="{89B53852-8A78-4880-83E5-76155BF57622}" type="presParOf" srcId="{E8A9C918-0A93-4CE5-A62C-7B1E920ED5F3}" destId="{9EBF8C4B-44D4-4300-B473-44B42315D001}" srcOrd="1" destOrd="0" presId="urn:microsoft.com/office/officeart/2005/8/layout/vList3"/>
    <dgm:cxn modelId="{8BCE2760-EBDB-462B-B78D-CCB5D6973016}" type="presParOf" srcId="{58594158-539D-4FC5-9866-6AE394E7723C}" destId="{E69073A6-3FA3-402C-9A17-2D542478DEE5}" srcOrd="3" destOrd="0" presId="urn:microsoft.com/office/officeart/2005/8/layout/vList3"/>
    <dgm:cxn modelId="{25D0AD51-859C-4B67-A3A7-E033FE44477D}" type="presParOf" srcId="{58594158-539D-4FC5-9866-6AE394E7723C}" destId="{A0774636-C716-4FDE-9F2F-726F3C0A38A9}" srcOrd="4" destOrd="0" presId="urn:microsoft.com/office/officeart/2005/8/layout/vList3"/>
    <dgm:cxn modelId="{6ACD19C9-BBC7-4D52-82CA-E950D6E0FD4F}" type="presParOf" srcId="{A0774636-C716-4FDE-9F2F-726F3C0A38A9}" destId="{F469A77E-0B5A-46FE-8D98-05F92104364B}" srcOrd="0" destOrd="0" presId="urn:microsoft.com/office/officeart/2005/8/layout/vList3"/>
    <dgm:cxn modelId="{7AA894A4-D76B-48E5-B627-B2C6109D8E07}" type="presParOf" srcId="{A0774636-C716-4FDE-9F2F-726F3C0A38A9}" destId="{82E18046-390F-465B-8817-9CC7A06FB028}" srcOrd="1" destOrd="0" presId="urn:microsoft.com/office/officeart/2005/8/layout/vList3"/>
    <dgm:cxn modelId="{95CFE450-7FEE-46E5-901E-D1038E8F9FB8}" type="presParOf" srcId="{58594158-539D-4FC5-9866-6AE394E7723C}" destId="{6385E65B-EC13-4C71-8BAE-13A5E0FC65E9}" srcOrd="5" destOrd="0" presId="urn:microsoft.com/office/officeart/2005/8/layout/vList3"/>
    <dgm:cxn modelId="{3852487A-8B68-4F6F-8C79-80AA23475056}" type="presParOf" srcId="{58594158-539D-4FC5-9866-6AE394E7723C}" destId="{333C3E29-2F82-4D02-A9CA-03A4B661A81C}" srcOrd="6" destOrd="0" presId="urn:microsoft.com/office/officeart/2005/8/layout/vList3"/>
    <dgm:cxn modelId="{114C9FFB-51B2-4589-A0EF-5658408AE402}" type="presParOf" srcId="{333C3E29-2F82-4D02-A9CA-03A4B661A81C}" destId="{B4F509B0-FCA4-407A-A190-CBCD51283420}" srcOrd="0" destOrd="0" presId="urn:microsoft.com/office/officeart/2005/8/layout/vList3"/>
    <dgm:cxn modelId="{C4B47301-8BD3-4D24-87BF-3B6CE2B2AF92}" type="presParOf" srcId="{333C3E29-2F82-4D02-A9CA-03A4B661A81C}" destId="{232CCCE6-50BF-454F-84EF-4785CB9669C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538BB-6AC1-4689-B875-43C537CCA0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32C70EC-620E-46F3-BA0B-89A227C56255}">
      <dgm:prSet phldrT="[Text]"/>
      <dgm:spPr/>
      <dgm:t>
        <a:bodyPr/>
        <a:lstStyle/>
        <a:p>
          <a:r>
            <a:rPr lang="ro-RO" dirty="0"/>
            <a:t>Hărțuirea îi poate face pe copii să se simtă extrem de triști și să le fie frică mereu;</a:t>
          </a:r>
          <a:endParaRPr lang="en-US" dirty="0"/>
        </a:p>
      </dgm:t>
    </dgm:pt>
    <dgm:pt modelId="{AEBFB3D1-3F4C-497F-87A6-2F026EBD6C16}" type="parTrans" cxnId="{D341ADFD-F083-47D8-A491-40E726FE1B99}">
      <dgm:prSet/>
      <dgm:spPr/>
      <dgm:t>
        <a:bodyPr/>
        <a:lstStyle/>
        <a:p>
          <a:endParaRPr lang="en-US"/>
        </a:p>
      </dgm:t>
    </dgm:pt>
    <dgm:pt modelId="{4556CE44-B7ED-4857-8838-3D981E2A6031}" type="sibTrans" cxnId="{D341ADFD-F083-47D8-A491-40E726FE1B99}">
      <dgm:prSet/>
      <dgm:spPr/>
      <dgm:t>
        <a:bodyPr/>
        <a:lstStyle/>
        <a:p>
          <a:endParaRPr lang="en-US"/>
        </a:p>
      </dgm:t>
    </dgm:pt>
    <dgm:pt modelId="{853F99F1-EB23-441A-AF37-7BE4FB6323FE}">
      <dgm:prSet phldrT="[Text]"/>
      <dgm:spPr/>
      <dgm:t>
        <a:bodyPr/>
        <a:lstStyle/>
        <a:p>
          <a:r>
            <a:rPr lang="ro-RO" dirty="0"/>
            <a:t>Activitatea unui copil la școală sau la grădiniță poate fi mai dificilă, aceștia nu se mai pot concentra, nu au curajul să mai răspundă;</a:t>
          </a:r>
          <a:endParaRPr lang="en-US" dirty="0"/>
        </a:p>
      </dgm:t>
    </dgm:pt>
    <dgm:pt modelId="{C15AB27A-DC9E-47F0-B670-07057D6BF24D}" type="parTrans" cxnId="{152FA348-CFEF-4F0D-8A56-87B087AAF800}">
      <dgm:prSet/>
      <dgm:spPr/>
      <dgm:t>
        <a:bodyPr/>
        <a:lstStyle/>
        <a:p>
          <a:endParaRPr lang="en-US"/>
        </a:p>
      </dgm:t>
    </dgm:pt>
    <dgm:pt modelId="{D1335336-4784-45CE-A441-41764924723B}" type="sibTrans" cxnId="{152FA348-CFEF-4F0D-8A56-87B087AAF800}">
      <dgm:prSet/>
      <dgm:spPr/>
      <dgm:t>
        <a:bodyPr/>
        <a:lstStyle/>
        <a:p>
          <a:endParaRPr lang="en-US"/>
        </a:p>
      </dgm:t>
    </dgm:pt>
    <dgm:pt modelId="{D3526D03-FCE8-486C-AA2B-AF257FA7F126}">
      <dgm:prSet phldrT="[Text]"/>
      <dgm:spPr/>
      <dgm:t>
        <a:bodyPr/>
        <a:lstStyle/>
        <a:p>
          <a:r>
            <a:rPr lang="ro-RO" dirty="0"/>
            <a:t>Unii copii pot crede că sunt mai puțin valoroși, mai puțin iubiți și apreciați;</a:t>
          </a:r>
          <a:endParaRPr lang="en-US" dirty="0"/>
        </a:p>
      </dgm:t>
    </dgm:pt>
    <dgm:pt modelId="{8069D0FF-5450-49A5-AEF4-7DAAFF8B66E5}" type="parTrans" cxnId="{3F706B7D-B644-447C-8513-C75E8774B55C}">
      <dgm:prSet/>
      <dgm:spPr/>
      <dgm:t>
        <a:bodyPr/>
        <a:lstStyle/>
        <a:p>
          <a:endParaRPr lang="en-US"/>
        </a:p>
      </dgm:t>
    </dgm:pt>
    <dgm:pt modelId="{827CD5D8-8888-47EA-AB22-AFE1229D61DA}" type="sibTrans" cxnId="{3F706B7D-B644-447C-8513-C75E8774B55C}">
      <dgm:prSet/>
      <dgm:spPr/>
      <dgm:t>
        <a:bodyPr/>
        <a:lstStyle/>
        <a:p>
          <a:endParaRPr lang="en-US"/>
        </a:p>
      </dgm:t>
    </dgm:pt>
    <dgm:pt modelId="{BE065B1F-C340-4FA3-9BC9-2A26FDD03541}">
      <dgm:prSet phldrT="[Text]"/>
      <dgm:spPr/>
      <dgm:t>
        <a:bodyPr/>
        <a:lstStyle/>
        <a:p>
          <a:r>
            <a:rPr lang="ro-RO" dirty="0"/>
            <a:t>Unii copii nu își mai doresc să vină la școală/ grădiniță, sau să se joace cu  prietenii.</a:t>
          </a:r>
          <a:endParaRPr lang="en-US" dirty="0"/>
        </a:p>
      </dgm:t>
    </dgm:pt>
    <dgm:pt modelId="{8BCACDCA-E521-4FB1-97B0-5194BFB99378}" type="parTrans" cxnId="{73FAC4B5-409E-4E4B-B1CE-6B2DFB3F6F21}">
      <dgm:prSet/>
      <dgm:spPr/>
      <dgm:t>
        <a:bodyPr/>
        <a:lstStyle/>
        <a:p>
          <a:endParaRPr lang="en-US"/>
        </a:p>
      </dgm:t>
    </dgm:pt>
    <dgm:pt modelId="{807BC888-89CB-47D3-8D6A-ABEF6CD5DCCD}" type="sibTrans" cxnId="{73FAC4B5-409E-4E4B-B1CE-6B2DFB3F6F21}">
      <dgm:prSet/>
      <dgm:spPr/>
      <dgm:t>
        <a:bodyPr/>
        <a:lstStyle/>
        <a:p>
          <a:endParaRPr lang="en-US"/>
        </a:p>
      </dgm:t>
    </dgm:pt>
    <dgm:pt modelId="{32BC9E83-1972-4602-BD1C-52943344EE48}" type="pres">
      <dgm:prSet presAssocID="{5C9538BB-6AC1-4689-B875-43C537CCA092}" presName="linearFlow" presStyleCnt="0">
        <dgm:presLayoutVars>
          <dgm:dir/>
          <dgm:resizeHandles val="exact"/>
        </dgm:presLayoutVars>
      </dgm:prSet>
      <dgm:spPr/>
    </dgm:pt>
    <dgm:pt modelId="{226F2E10-225A-4F4D-A312-47AF58C978F4}" type="pres">
      <dgm:prSet presAssocID="{D32C70EC-620E-46F3-BA0B-89A227C56255}" presName="composite" presStyleCnt="0"/>
      <dgm:spPr/>
    </dgm:pt>
    <dgm:pt modelId="{4C4F005D-92E0-4C21-8612-94C2A5688011}" type="pres">
      <dgm:prSet presAssocID="{D32C70EC-620E-46F3-BA0B-89A227C56255}" presName="imgShp" presStyleLbl="fgImgPlace1" presStyleIdx="0" presStyleCnt="4" custLinFactX="-11769" custLinFactNeighborX="-100000" custLinFactNeighborY="4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 with solid fill"/>
        </a:ext>
      </dgm:extLst>
    </dgm:pt>
    <dgm:pt modelId="{52EBBB7E-A47C-4AD8-89E6-27AB558FDAE1}" type="pres">
      <dgm:prSet presAssocID="{D32C70EC-620E-46F3-BA0B-89A227C56255}" presName="txShp" presStyleLbl="node1" presStyleIdx="0" presStyleCnt="4" custScaleX="123233">
        <dgm:presLayoutVars>
          <dgm:bulletEnabled val="1"/>
        </dgm:presLayoutVars>
      </dgm:prSet>
      <dgm:spPr/>
    </dgm:pt>
    <dgm:pt modelId="{6726E5C9-675E-4A0C-A1EB-97641B8A5E2F}" type="pres">
      <dgm:prSet presAssocID="{4556CE44-B7ED-4857-8838-3D981E2A6031}" presName="spacing" presStyleCnt="0"/>
      <dgm:spPr/>
    </dgm:pt>
    <dgm:pt modelId="{F82720DC-4FA1-4B5E-806B-E34EACA36ED3}" type="pres">
      <dgm:prSet presAssocID="{853F99F1-EB23-441A-AF37-7BE4FB6323FE}" presName="composite" presStyleCnt="0"/>
      <dgm:spPr/>
    </dgm:pt>
    <dgm:pt modelId="{7B806E4E-5595-42AC-A760-FD7FE50AC3CA}" type="pres">
      <dgm:prSet presAssocID="{853F99F1-EB23-441A-AF37-7BE4FB6323FE}" presName="imgShp" presStyleLbl="fgImgPlace1" presStyleIdx="1" presStyleCnt="4" custLinFactX="-24737" custLinFactNeighborX="-100000" custLinFactNeighborY="-49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07013C5F-1282-4897-8792-4C4C30A01529}" type="pres">
      <dgm:prSet presAssocID="{853F99F1-EB23-441A-AF37-7BE4FB6323FE}" presName="txShp" presStyleLbl="node1" presStyleIdx="1" presStyleCnt="4" custScaleX="124850">
        <dgm:presLayoutVars>
          <dgm:bulletEnabled val="1"/>
        </dgm:presLayoutVars>
      </dgm:prSet>
      <dgm:spPr/>
    </dgm:pt>
    <dgm:pt modelId="{F27F5407-7BC8-4688-9C5D-A4627EE8464E}" type="pres">
      <dgm:prSet presAssocID="{D1335336-4784-45CE-A441-41764924723B}" presName="spacing" presStyleCnt="0"/>
      <dgm:spPr/>
    </dgm:pt>
    <dgm:pt modelId="{5E99BB86-80D2-4768-84F5-F6CA66DFF6E3}" type="pres">
      <dgm:prSet presAssocID="{D3526D03-FCE8-486C-AA2B-AF257FA7F126}" presName="composite" presStyleCnt="0"/>
      <dgm:spPr/>
    </dgm:pt>
    <dgm:pt modelId="{4E8B27DD-0078-43E5-BFDD-4D1EEF184205}" type="pres">
      <dgm:prSet presAssocID="{D3526D03-FCE8-486C-AA2B-AF257FA7F126}" presName="imgShp" presStyleLbl="fgImgPlace1" presStyleIdx="2" presStyleCnt="4" custLinFactX="-24737" custLinFactNeighborX="-100000" custLinFactNeighborY="-24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d face outline outline"/>
        </a:ext>
      </dgm:extLst>
    </dgm:pt>
    <dgm:pt modelId="{11515EA2-49F6-4EAC-98D1-BE9A85D6FFD9}" type="pres">
      <dgm:prSet presAssocID="{D3526D03-FCE8-486C-AA2B-AF257FA7F126}" presName="txShp" presStyleLbl="node1" presStyleIdx="2" presStyleCnt="4" custScaleX="125634">
        <dgm:presLayoutVars>
          <dgm:bulletEnabled val="1"/>
        </dgm:presLayoutVars>
      </dgm:prSet>
      <dgm:spPr/>
    </dgm:pt>
    <dgm:pt modelId="{10308386-21E0-4100-AA80-ED60609946D0}" type="pres">
      <dgm:prSet presAssocID="{827CD5D8-8888-47EA-AB22-AFE1229D61DA}" presName="spacing" presStyleCnt="0"/>
      <dgm:spPr/>
    </dgm:pt>
    <dgm:pt modelId="{FCAFECBB-C411-45AC-8A8B-2A92D3EB66C1}" type="pres">
      <dgm:prSet presAssocID="{BE065B1F-C340-4FA3-9BC9-2A26FDD03541}" presName="composite" presStyleCnt="0"/>
      <dgm:spPr/>
    </dgm:pt>
    <dgm:pt modelId="{00B37C8F-883A-4965-BDC8-AB85B3EE4024}" type="pres">
      <dgm:prSet presAssocID="{BE065B1F-C340-4FA3-9BC9-2A26FDD03541}" presName="imgShp" presStyleLbl="fgImgPlace1" presStyleIdx="3" presStyleCnt="4" custLinFactX="-22884" custLinFactNeighborX="-100000" custLinFactNeighborY="-845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ribble with solid fill"/>
        </a:ext>
      </dgm:extLst>
    </dgm:pt>
    <dgm:pt modelId="{4E46DF64-ECBC-417E-89E2-48C66BCE183E}" type="pres">
      <dgm:prSet presAssocID="{BE065B1F-C340-4FA3-9BC9-2A26FDD03541}" presName="txShp" presStyleLbl="node1" presStyleIdx="3" presStyleCnt="4" custScaleX="126403">
        <dgm:presLayoutVars>
          <dgm:bulletEnabled val="1"/>
        </dgm:presLayoutVars>
      </dgm:prSet>
      <dgm:spPr/>
    </dgm:pt>
  </dgm:ptLst>
  <dgm:cxnLst>
    <dgm:cxn modelId="{B770445F-5572-47A4-8712-B675F26DF259}" type="presOf" srcId="{D32C70EC-620E-46F3-BA0B-89A227C56255}" destId="{52EBBB7E-A47C-4AD8-89E6-27AB558FDAE1}" srcOrd="0" destOrd="0" presId="urn:microsoft.com/office/officeart/2005/8/layout/vList3"/>
    <dgm:cxn modelId="{152FA348-CFEF-4F0D-8A56-87B087AAF800}" srcId="{5C9538BB-6AC1-4689-B875-43C537CCA092}" destId="{853F99F1-EB23-441A-AF37-7BE4FB6323FE}" srcOrd="1" destOrd="0" parTransId="{C15AB27A-DC9E-47F0-B670-07057D6BF24D}" sibTransId="{D1335336-4784-45CE-A441-41764924723B}"/>
    <dgm:cxn modelId="{3F706B7D-B644-447C-8513-C75E8774B55C}" srcId="{5C9538BB-6AC1-4689-B875-43C537CCA092}" destId="{D3526D03-FCE8-486C-AA2B-AF257FA7F126}" srcOrd="2" destOrd="0" parTransId="{8069D0FF-5450-49A5-AEF4-7DAAFF8B66E5}" sibTransId="{827CD5D8-8888-47EA-AB22-AFE1229D61DA}"/>
    <dgm:cxn modelId="{73FAC4B5-409E-4E4B-B1CE-6B2DFB3F6F21}" srcId="{5C9538BB-6AC1-4689-B875-43C537CCA092}" destId="{BE065B1F-C340-4FA3-9BC9-2A26FDD03541}" srcOrd="3" destOrd="0" parTransId="{8BCACDCA-E521-4FB1-97B0-5194BFB99378}" sibTransId="{807BC888-89CB-47D3-8D6A-ABEF6CD5DCCD}"/>
    <dgm:cxn modelId="{DBD537BC-2B07-4C93-97A8-3E523213C402}" type="presOf" srcId="{5C9538BB-6AC1-4689-B875-43C537CCA092}" destId="{32BC9E83-1972-4602-BD1C-52943344EE48}" srcOrd="0" destOrd="0" presId="urn:microsoft.com/office/officeart/2005/8/layout/vList3"/>
    <dgm:cxn modelId="{D83D1AE2-47B2-4C39-9D05-5F21E5D5CC2C}" type="presOf" srcId="{853F99F1-EB23-441A-AF37-7BE4FB6323FE}" destId="{07013C5F-1282-4897-8792-4C4C30A01529}" srcOrd="0" destOrd="0" presId="urn:microsoft.com/office/officeart/2005/8/layout/vList3"/>
    <dgm:cxn modelId="{F790F8E2-5339-4E3F-A6C6-EEE445C18BE7}" type="presOf" srcId="{D3526D03-FCE8-486C-AA2B-AF257FA7F126}" destId="{11515EA2-49F6-4EAC-98D1-BE9A85D6FFD9}" srcOrd="0" destOrd="0" presId="urn:microsoft.com/office/officeart/2005/8/layout/vList3"/>
    <dgm:cxn modelId="{F49150E9-80A3-42DF-A131-D01397AE1AF2}" type="presOf" srcId="{BE065B1F-C340-4FA3-9BC9-2A26FDD03541}" destId="{4E46DF64-ECBC-417E-89E2-48C66BCE183E}" srcOrd="0" destOrd="0" presId="urn:microsoft.com/office/officeart/2005/8/layout/vList3"/>
    <dgm:cxn modelId="{D341ADFD-F083-47D8-A491-40E726FE1B99}" srcId="{5C9538BB-6AC1-4689-B875-43C537CCA092}" destId="{D32C70EC-620E-46F3-BA0B-89A227C56255}" srcOrd="0" destOrd="0" parTransId="{AEBFB3D1-3F4C-497F-87A6-2F026EBD6C16}" sibTransId="{4556CE44-B7ED-4857-8838-3D981E2A6031}"/>
    <dgm:cxn modelId="{C09AEB77-8332-4FFF-B4B0-476F6CD54E15}" type="presParOf" srcId="{32BC9E83-1972-4602-BD1C-52943344EE48}" destId="{226F2E10-225A-4F4D-A312-47AF58C978F4}" srcOrd="0" destOrd="0" presId="urn:microsoft.com/office/officeart/2005/8/layout/vList3"/>
    <dgm:cxn modelId="{869E80BF-17E6-45C3-BBC8-66CAFA4C8D66}" type="presParOf" srcId="{226F2E10-225A-4F4D-A312-47AF58C978F4}" destId="{4C4F005D-92E0-4C21-8612-94C2A5688011}" srcOrd="0" destOrd="0" presId="urn:microsoft.com/office/officeart/2005/8/layout/vList3"/>
    <dgm:cxn modelId="{CDD84D4A-3D07-4284-A1F2-1E20C0AD8DEA}" type="presParOf" srcId="{226F2E10-225A-4F4D-A312-47AF58C978F4}" destId="{52EBBB7E-A47C-4AD8-89E6-27AB558FDAE1}" srcOrd="1" destOrd="0" presId="urn:microsoft.com/office/officeart/2005/8/layout/vList3"/>
    <dgm:cxn modelId="{FEF93E17-5A34-4EBF-AD37-FF240DFFD25D}" type="presParOf" srcId="{32BC9E83-1972-4602-BD1C-52943344EE48}" destId="{6726E5C9-675E-4A0C-A1EB-97641B8A5E2F}" srcOrd="1" destOrd="0" presId="urn:microsoft.com/office/officeart/2005/8/layout/vList3"/>
    <dgm:cxn modelId="{DE34FCF8-69A6-4D14-A0FF-5CD274E16BF4}" type="presParOf" srcId="{32BC9E83-1972-4602-BD1C-52943344EE48}" destId="{F82720DC-4FA1-4B5E-806B-E34EACA36ED3}" srcOrd="2" destOrd="0" presId="urn:microsoft.com/office/officeart/2005/8/layout/vList3"/>
    <dgm:cxn modelId="{3B7112A6-2760-4AA7-BC67-3C2E94987F2D}" type="presParOf" srcId="{F82720DC-4FA1-4B5E-806B-E34EACA36ED3}" destId="{7B806E4E-5595-42AC-A760-FD7FE50AC3CA}" srcOrd="0" destOrd="0" presId="urn:microsoft.com/office/officeart/2005/8/layout/vList3"/>
    <dgm:cxn modelId="{D0522D0C-E985-4D90-ACAA-CA68DCFC4599}" type="presParOf" srcId="{F82720DC-4FA1-4B5E-806B-E34EACA36ED3}" destId="{07013C5F-1282-4897-8792-4C4C30A01529}" srcOrd="1" destOrd="0" presId="urn:microsoft.com/office/officeart/2005/8/layout/vList3"/>
    <dgm:cxn modelId="{4DE441B9-73AF-4C7B-AE07-E86F6DDF5F1D}" type="presParOf" srcId="{32BC9E83-1972-4602-BD1C-52943344EE48}" destId="{F27F5407-7BC8-4688-9C5D-A4627EE8464E}" srcOrd="3" destOrd="0" presId="urn:microsoft.com/office/officeart/2005/8/layout/vList3"/>
    <dgm:cxn modelId="{8217B122-2EAE-445E-A587-71528CD6F844}" type="presParOf" srcId="{32BC9E83-1972-4602-BD1C-52943344EE48}" destId="{5E99BB86-80D2-4768-84F5-F6CA66DFF6E3}" srcOrd="4" destOrd="0" presId="urn:microsoft.com/office/officeart/2005/8/layout/vList3"/>
    <dgm:cxn modelId="{2F618D8B-AF2D-4E3D-8066-6771C24E36F7}" type="presParOf" srcId="{5E99BB86-80D2-4768-84F5-F6CA66DFF6E3}" destId="{4E8B27DD-0078-43E5-BFDD-4D1EEF184205}" srcOrd="0" destOrd="0" presId="urn:microsoft.com/office/officeart/2005/8/layout/vList3"/>
    <dgm:cxn modelId="{C683D331-DA56-4C6C-ABD7-5631DE047A84}" type="presParOf" srcId="{5E99BB86-80D2-4768-84F5-F6CA66DFF6E3}" destId="{11515EA2-49F6-4EAC-98D1-BE9A85D6FFD9}" srcOrd="1" destOrd="0" presId="urn:microsoft.com/office/officeart/2005/8/layout/vList3"/>
    <dgm:cxn modelId="{C7A9CE24-FBBD-46EA-A7AB-CEB4B86E86CD}" type="presParOf" srcId="{32BC9E83-1972-4602-BD1C-52943344EE48}" destId="{10308386-21E0-4100-AA80-ED60609946D0}" srcOrd="5" destOrd="0" presId="urn:microsoft.com/office/officeart/2005/8/layout/vList3"/>
    <dgm:cxn modelId="{3A92C9F0-08EC-4196-A148-191018936EA8}" type="presParOf" srcId="{32BC9E83-1972-4602-BD1C-52943344EE48}" destId="{FCAFECBB-C411-45AC-8A8B-2A92D3EB66C1}" srcOrd="6" destOrd="0" presId="urn:microsoft.com/office/officeart/2005/8/layout/vList3"/>
    <dgm:cxn modelId="{C05A73EB-82F7-4A83-8682-251A7CFAB5CD}" type="presParOf" srcId="{FCAFECBB-C411-45AC-8A8B-2A92D3EB66C1}" destId="{00B37C8F-883A-4965-BDC8-AB85B3EE4024}" srcOrd="0" destOrd="0" presId="urn:microsoft.com/office/officeart/2005/8/layout/vList3"/>
    <dgm:cxn modelId="{1F673976-6191-45D3-9079-76CC54351B89}" type="presParOf" srcId="{FCAFECBB-C411-45AC-8A8B-2A92D3EB66C1}" destId="{4E46DF64-ECBC-417E-89E2-48C66BCE18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B7D8D-CDED-44EF-B165-572179D8B99A}">
      <dsp:nvSpPr>
        <dsp:cNvPr id="0" name=""/>
        <dsp:cNvSpPr/>
      </dsp:nvSpPr>
      <dsp:spPr>
        <a:xfrm rot="10800000">
          <a:off x="1661733" y="1600"/>
          <a:ext cx="5740952" cy="862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47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Să rănești intenționat pe altcineva;</a:t>
          </a:r>
          <a:endParaRPr lang="en-US" sz="2400" kern="1200" dirty="0"/>
        </a:p>
      </dsp:txBody>
      <dsp:txXfrm rot="10800000">
        <a:off x="1877437" y="1600"/>
        <a:ext cx="5525248" cy="862816"/>
      </dsp:txXfrm>
    </dsp:sp>
    <dsp:sp modelId="{7EF1C1D3-8866-4F77-82BC-1EACACAD5FEF}">
      <dsp:nvSpPr>
        <dsp:cNvPr id="0" name=""/>
        <dsp:cNvSpPr/>
      </dsp:nvSpPr>
      <dsp:spPr>
        <a:xfrm>
          <a:off x="1230325" y="1600"/>
          <a:ext cx="862816" cy="86281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F8C4B-44D4-4300-B473-44B42315D001}">
      <dsp:nvSpPr>
        <dsp:cNvPr id="0" name=""/>
        <dsp:cNvSpPr/>
      </dsp:nvSpPr>
      <dsp:spPr>
        <a:xfrm rot="10800000">
          <a:off x="1661733" y="1121974"/>
          <a:ext cx="5740952" cy="862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47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Ceva ce se întâmplă în mod repetat (din nou și din nou);</a:t>
          </a:r>
          <a:endParaRPr lang="en-US" sz="2400" kern="1200" dirty="0"/>
        </a:p>
      </dsp:txBody>
      <dsp:txXfrm rot="10800000">
        <a:off x="1877437" y="1121974"/>
        <a:ext cx="5525248" cy="862816"/>
      </dsp:txXfrm>
    </dsp:sp>
    <dsp:sp modelId="{64947A4D-A496-4CFF-B6AE-BDAEBEEBCE89}">
      <dsp:nvSpPr>
        <dsp:cNvPr id="0" name=""/>
        <dsp:cNvSpPr/>
      </dsp:nvSpPr>
      <dsp:spPr>
        <a:xfrm>
          <a:off x="1230325" y="1121974"/>
          <a:ext cx="862816" cy="862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18046-390F-465B-8817-9CC7A06FB028}">
      <dsp:nvSpPr>
        <dsp:cNvPr id="0" name=""/>
        <dsp:cNvSpPr/>
      </dsp:nvSpPr>
      <dsp:spPr>
        <a:xfrm rot="10800000">
          <a:off x="1661733" y="2242348"/>
          <a:ext cx="5740952" cy="862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47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Diferit de ceva ce are loc o singură dată;</a:t>
          </a:r>
          <a:endParaRPr lang="en-US" sz="2400" kern="1200" dirty="0"/>
        </a:p>
      </dsp:txBody>
      <dsp:txXfrm rot="10800000">
        <a:off x="1877437" y="2242348"/>
        <a:ext cx="5525248" cy="862816"/>
      </dsp:txXfrm>
    </dsp:sp>
    <dsp:sp modelId="{F469A77E-0B5A-46FE-8D98-05F92104364B}">
      <dsp:nvSpPr>
        <dsp:cNvPr id="0" name=""/>
        <dsp:cNvSpPr/>
      </dsp:nvSpPr>
      <dsp:spPr>
        <a:xfrm>
          <a:off x="1230325" y="2242348"/>
          <a:ext cx="862816" cy="862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CCCE6-50BF-454F-84EF-4785CB9669C8}">
      <dsp:nvSpPr>
        <dsp:cNvPr id="0" name=""/>
        <dsp:cNvSpPr/>
      </dsp:nvSpPr>
      <dsp:spPr>
        <a:xfrm rot="10800000">
          <a:off x="1661733" y="3362721"/>
          <a:ext cx="5740952" cy="862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47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Dureroasă în multe feluri diferite (</a:t>
          </a:r>
          <a:r>
            <a:rPr lang="ro-RO" sz="2400" kern="1200"/>
            <a:t>nu doar fizic).</a:t>
          </a:r>
          <a:endParaRPr lang="en-US" sz="2400" kern="1200" dirty="0"/>
        </a:p>
      </dsp:txBody>
      <dsp:txXfrm rot="10800000">
        <a:off x="1877437" y="3362721"/>
        <a:ext cx="5525248" cy="862816"/>
      </dsp:txXfrm>
    </dsp:sp>
    <dsp:sp modelId="{B4F509B0-FCA4-407A-A190-CBCD51283420}">
      <dsp:nvSpPr>
        <dsp:cNvPr id="0" name=""/>
        <dsp:cNvSpPr/>
      </dsp:nvSpPr>
      <dsp:spPr>
        <a:xfrm>
          <a:off x="1230325" y="3362721"/>
          <a:ext cx="862816" cy="862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BBB7E-A47C-4AD8-89E6-27AB558FDAE1}">
      <dsp:nvSpPr>
        <dsp:cNvPr id="0" name=""/>
        <dsp:cNvSpPr/>
      </dsp:nvSpPr>
      <dsp:spPr>
        <a:xfrm rot="10800000">
          <a:off x="949035" y="4090"/>
          <a:ext cx="8617528" cy="108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Hărțuirea îi poate face pe copii să se simtă extrem de triști și să le fie frică mereu;</a:t>
          </a:r>
          <a:endParaRPr lang="en-US" sz="2200" kern="1200" dirty="0"/>
        </a:p>
      </dsp:txBody>
      <dsp:txXfrm rot="10800000">
        <a:off x="1221238" y="4090"/>
        <a:ext cx="8345325" cy="1088811"/>
      </dsp:txXfrm>
    </dsp:sp>
    <dsp:sp modelId="{4C4F005D-92E0-4C21-8612-94C2A5688011}">
      <dsp:nvSpPr>
        <dsp:cNvPr id="0" name=""/>
        <dsp:cNvSpPr/>
      </dsp:nvSpPr>
      <dsp:spPr>
        <a:xfrm>
          <a:off x="3" y="57878"/>
          <a:ext cx="1088811" cy="10888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13C5F-1282-4897-8792-4C4C30A01529}">
      <dsp:nvSpPr>
        <dsp:cNvPr id="0" name=""/>
        <dsp:cNvSpPr/>
      </dsp:nvSpPr>
      <dsp:spPr>
        <a:xfrm rot="10800000">
          <a:off x="892498" y="1417920"/>
          <a:ext cx="8730603" cy="108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Activitatea unui copil la școală sau la grădiniță poate fi mai dificilă, aceștia nu se mai pot concentra, nu au curajul să mai răspundă;</a:t>
          </a:r>
          <a:endParaRPr lang="en-US" sz="2200" kern="1200" dirty="0"/>
        </a:p>
      </dsp:txBody>
      <dsp:txXfrm rot="10800000">
        <a:off x="1164701" y="1417920"/>
        <a:ext cx="8458400" cy="1088811"/>
      </dsp:txXfrm>
    </dsp:sp>
    <dsp:sp modelId="{7B806E4E-5595-42AC-A760-FD7FE50AC3CA}">
      <dsp:nvSpPr>
        <dsp:cNvPr id="0" name=""/>
        <dsp:cNvSpPr/>
      </dsp:nvSpPr>
      <dsp:spPr>
        <a:xfrm>
          <a:off x="0" y="1364133"/>
          <a:ext cx="1088811" cy="10888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15EA2-49F6-4EAC-98D1-BE9A85D6FFD9}">
      <dsp:nvSpPr>
        <dsp:cNvPr id="0" name=""/>
        <dsp:cNvSpPr/>
      </dsp:nvSpPr>
      <dsp:spPr>
        <a:xfrm rot="10800000">
          <a:off x="865086" y="2831750"/>
          <a:ext cx="8785427" cy="108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Unii copii pot crede că sunt mai puțin valoroși, mai puțin iubiți și apreciați;</a:t>
          </a:r>
          <a:endParaRPr lang="en-US" sz="2200" kern="1200" dirty="0"/>
        </a:p>
      </dsp:txBody>
      <dsp:txXfrm rot="10800000">
        <a:off x="1137289" y="2831750"/>
        <a:ext cx="8513224" cy="1088811"/>
      </dsp:txXfrm>
    </dsp:sp>
    <dsp:sp modelId="{4E8B27DD-0078-43E5-BFDD-4D1EEF184205}">
      <dsp:nvSpPr>
        <dsp:cNvPr id="0" name=""/>
        <dsp:cNvSpPr/>
      </dsp:nvSpPr>
      <dsp:spPr>
        <a:xfrm>
          <a:off x="0" y="2804856"/>
          <a:ext cx="1088811" cy="108881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6DF64-ECBC-417E-89E2-48C66BCE183E}">
      <dsp:nvSpPr>
        <dsp:cNvPr id="0" name=""/>
        <dsp:cNvSpPr/>
      </dsp:nvSpPr>
      <dsp:spPr>
        <a:xfrm rot="10800000">
          <a:off x="838198" y="4245579"/>
          <a:ext cx="8839202" cy="1088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Unii copii nu își mai doresc să vină la școală/ grădiniță, sau să se joace cu  prietenii.</a:t>
          </a:r>
          <a:endParaRPr lang="en-US" sz="2200" kern="1200" dirty="0"/>
        </a:p>
      </dsp:txBody>
      <dsp:txXfrm rot="10800000">
        <a:off x="1110401" y="4245579"/>
        <a:ext cx="8566999" cy="1088811"/>
      </dsp:txXfrm>
    </dsp:sp>
    <dsp:sp modelId="{00B37C8F-883A-4965-BDC8-AB85B3EE4024}">
      <dsp:nvSpPr>
        <dsp:cNvPr id="0" name=""/>
        <dsp:cNvSpPr/>
      </dsp:nvSpPr>
      <dsp:spPr>
        <a:xfrm>
          <a:off x="0" y="4153488"/>
          <a:ext cx="1088811" cy="108881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C70772-777E-56FE-C319-7629F219E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0E3D848-C8BC-8C24-11FB-8CEF0F37B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112CB47-6D53-5176-C8AF-05A39280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1C3F9D2-D19C-1FA3-8420-49454E3D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E5B97E-337B-B934-1FCD-ECFC35C1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1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9168F5-32CF-CD5A-1D3F-DDE3D14D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5ACCD93-BB7C-99AF-2170-8A5B4BD3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5961502-49F5-50D7-4A36-60F5F2BF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625FD55-FE1E-4881-82D8-D6E505C0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4EFE0E6-C890-F0B1-575D-0001893C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2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5DC3D73-3A77-073D-1F3F-130517C69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B8C7EB4-EDC2-57C6-9264-9F15AC68C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2AFD377-C7D9-AC90-78F7-23203538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F334C4D-4304-B1F0-5A86-A271BED0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04BE48E-727D-C845-A1D4-0B0DC773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9386BA-BE4C-01C0-DB5C-0588C477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F20FF63-C2BA-B027-586C-9EAB11382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8477F59-316C-8846-5573-6242943B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35C1133-52B0-18B2-8393-CC480C4A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63D0436-739C-FE39-1F1D-0C7C3AC8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6C94A0-6EA4-AD50-CD1D-9E0AA60D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DE14DD0-EE94-8AF5-EFD1-7E9CEFB9C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CFCBDA2-6527-3E61-D0F6-B254D6F6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9C9AFAA-5166-895C-1E62-9B64B078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9CD6D82-DC50-71C0-650B-C84736C7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1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C656A9D-988F-99FC-25FF-1FE86BC6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3ADB5D5-B1E7-C2E0-9584-534B34A18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C0F5714-16C8-2A62-194F-4CCAAB347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7532357-D05A-BA4D-67B8-CDD51F39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E1BCD36-9DD8-A9C2-525A-7B31ED6A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8174193-AC11-6D64-0DCA-FB9018FA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D392A5-60AA-0A3D-9A79-86E826FD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AC7595A-DCF6-975F-E70D-CC9F03F97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D4C4148-0561-26DA-FCE6-144369BC2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2A988A9-3188-7532-A19C-43638393C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98DCEA1-5CB1-A8B2-BFEF-9CE430907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23958B9-2F41-0DB8-12BB-06CCBFCB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23831EF1-C0F6-F44E-007C-E1CAA672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92E2BCD-489C-DF68-3077-E39893DE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9AF3D1-FBE7-EAEA-0BF6-6E3FFF5C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165E0D7-61C9-CB53-5C40-75D4F9E0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28760CE-B1FC-FC51-6682-D53FB32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EC02E010-F855-5802-5571-E4F8DF9B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873DF8AE-06E5-4E1E-59C4-86F98137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0F57927-96AC-0EDB-8CA7-37D118B0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65236B0-A188-02E6-9EF5-B07910E0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75C3BA-3C1A-5AAF-1B22-7483D522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016447-8A32-1F85-FD5C-8545A9CAA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B5318EB-1267-82EE-236B-49387C622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FB168E5-7F86-C331-1ED4-257D530E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2AE0764-EADB-20EF-EFF2-726EA462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21A9688-97FA-2C02-48FC-B241B32F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8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6B115D-194E-07CA-8DA5-D759CC2D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725C6D8F-284A-9BDA-84B0-35AA7EBE7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74BB63F-535E-002E-BA85-9B0466EFC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ED14842-637C-6B08-D4D4-460742FF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8F20C85-858C-F9EF-9A90-BC79D51F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C2DA188-1154-0B75-C2CD-FD6B2E33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E9C7E3B0-3A05-F4EC-AFE2-987E7ABC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2EBC133-E51D-88FF-6101-7E43088CF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02E3567-16B0-313A-CE98-7E5D07B42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21F2-90EB-42A5-A05B-555D4FB141D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E34E355-8481-ADED-7A1D-2379E442B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54E6E0E-039D-2C91-981E-C0346B389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9323B-4BB7-43F7-98C3-ABF8FF14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075235B6-D985-7ACB-938C-8F7F05125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4155643" y="1638300"/>
            <a:ext cx="4644171" cy="50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79D33D-39C9-A0FF-386C-C7B365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68" y="742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Imagine 3" descr="I.P.J. DÂMBOVIȚA">
            <a:extLst>
              <a:ext uri="{FF2B5EF4-FFF2-40B4-BE49-F238E27FC236}">
                <a16:creationId xmlns:a16="http://schemas.microsoft.com/office/drawing/2014/main" id="{F2111661-DA14-05A5-02F5-AC91F33B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18" y="162998"/>
            <a:ext cx="5048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0E6B04-421F-05D7-CD50-49436F76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68" y="1484412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4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D6F7BA80-DECB-B5B9-B6BE-FF2DDDE9341A}"/>
              </a:ext>
            </a:extLst>
          </p:cNvPr>
          <p:cNvSpPr txBox="1"/>
          <p:nvPr/>
        </p:nvSpPr>
        <p:spPr>
          <a:xfrm>
            <a:off x="4155643" y="257664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altLang="en-US" sz="1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 P. J.  DÂMBOVIȚA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7" name="Imagine 6" descr=" isj-db.ro">
            <a:extLst>
              <a:ext uri="{FF2B5EF4-FFF2-40B4-BE49-F238E27FC236}">
                <a16:creationId xmlns:a16="http://schemas.microsoft.com/office/drawing/2014/main" id="{6662D7F9-2D97-FB6B-0A1A-5A24503F0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37" y="162997"/>
            <a:ext cx="1008977" cy="66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Acasă">
            <a:extLst>
              <a:ext uri="{FF2B5EF4-FFF2-40B4-BE49-F238E27FC236}">
                <a16:creationId xmlns:a16="http://schemas.microsoft.com/office/drawing/2014/main" id="{C68A0B70-8A04-F179-B4B0-0FE8810D4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3" y="162998"/>
            <a:ext cx="24288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0">
            <a:extLst>
              <a:ext uri="{FF2B5EF4-FFF2-40B4-BE49-F238E27FC236}">
                <a16:creationId xmlns:a16="http://schemas.microsoft.com/office/drawing/2014/main" id="{E2928531-36D4-2015-3B56-3AF922D094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3883" y="230233"/>
            <a:ext cx="1009649" cy="1032492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AF155D7E-8724-D148-0F96-9188CE85C634}"/>
              </a:ext>
            </a:extLst>
          </p:cNvPr>
          <p:cNvSpPr txBox="1"/>
          <p:nvPr/>
        </p:nvSpPr>
        <p:spPr>
          <a:xfrm>
            <a:off x="2001820" y="885099"/>
            <a:ext cx="8622926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 SĂ LE VORBIM COPIILOR DESPRE BULLYING?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suport pentru activități cu PREȘCOLARII, în cadrul Proiectului de parteneriat educațional privind prevenirea comportamentelor de tip BULLYING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03DEEB7A-4FF2-D552-5703-F367747FF5C1}"/>
              </a:ext>
            </a:extLst>
          </p:cNvPr>
          <p:cNvSpPr txBox="1"/>
          <p:nvPr/>
        </p:nvSpPr>
        <p:spPr>
          <a:xfrm>
            <a:off x="4306812" y="3294529"/>
            <a:ext cx="1953185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Totul începe de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grădiniță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8852FCE7-E855-0D84-FB54-4A4AFB34B0C0}"/>
              </a:ext>
            </a:extLst>
          </p:cNvPr>
          <p:cNvSpPr txBox="1"/>
          <p:nvPr/>
        </p:nvSpPr>
        <p:spPr>
          <a:xfrm>
            <a:off x="5805398" y="4757861"/>
            <a:ext cx="279872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Educație fără </a:t>
            </a:r>
            <a:r>
              <a:rPr lang="ro-RO" sz="1800" kern="1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923E04B3-5E3C-435F-AF97-28A7F82C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82" y="2029147"/>
            <a:ext cx="2686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C6EB6104-ADCB-EBFD-E50F-B6929CAC6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7"/>
          <a:stretch/>
        </p:blipFill>
        <p:spPr bwMode="auto">
          <a:xfrm>
            <a:off x="9310347" y="4343399"/>
            <a:ext cx="1953185" cy="20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E0AC6521-1ED4-CEC1-C018-ED6B92D691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06" y="3759119"/>
            <a:ext cx="3790950" cy="2943225"/>
          </a:xfrm>
          <a:prstGeom prst="rect">
            <a:avLst/>
          </a:prstGeom>
        </p:spPr>
      </p:pic>
      <p:sp>
        <p:nvSpPr>
          <p:cNvPr id="19" name="CasetăText 18">
            <a:extLst>
              <a:ext uri="{FF2B5EF4-FFF2-40B4-BE49-F238E27FC236}">
                <a16:creationId xmlns:a16="http://schemas.microsoft.com/office/drawing/2014/main" id="{54D260E5-72D2-19E9-1DA7-6D5EBCFF82F3}"/>
              </a:ext>
            </a:extLst>
          </p:cNvPr>
          <p:cNvSpPr txBox="1"/>
          <p:nvPr/>
        </p:nvSpPr>
        <p:spPr>
          <a:xfrm>
            <a:off x="340876" y="4343399"/>
            <a:ext cx="1643903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școlar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2023-2024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A4D3B192-06D0-F40B-0226-830A2D31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0" y="1885351"/>
            <a:ext cx="3532206" cy="21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tăText 20">
            <a:extLst>
              <a:ext uri="{FF2B5EF4-FFF2-40B4-BE49-F238E27FC236}">
                <a16:creationId xmlns:a16="http://schemas.microsoft.com/office/drawing/2014/main" id="{598CAD62-7F48-29D1-51D5-B6BEF7F01222}"/>
              </a:ext>
            </a:extLst>
          </p:cNvPr>
          <p:cNvSpPr txBox="1"/>
          <p:nvPr/>
        </p:nvSpPr>
        <p:spPr>
          <a:xfrm>
            <a:off x="354943" y="2832854"/>
            <a:ext cx="3548287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Titlul proiectului: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GRĂDINIȚĂ FĂRĂ BULLYING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7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C7AA140-D6F3-D804-8ADD-33C32400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2" y="3075319"/>
            <a:ext cx="2971164" cy="2471268"/>
          </a:xfrm>
          <a:prstGeom prst="rect">
            <a:avLst/>
          </a:prstGeo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CDFAFE2-E88B-3FA3-BD08-D3EC9ECF5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9772" y="-50020"/>
            <a:ext cx="5483609" cy="3015884"/>
          </a:xfr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CD3A6F9C-C85D-9023-37CC-3A5639817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304" y="2965864"/>
            <a:ext cx="3577273" cy="352458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6C56F24-C7DC-8F5B-EF11-A13570303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095" y="2965864"/>
            <a:ext cx="4028185" cy="370733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F1F705B8-B719-A0D3-983C-1B0B2DB4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02" y="148568"/>
            <a:ext cx="4859215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Dacă ești agresor</a:t>
            </a:r>
          </a:p>
        </p:txBody>
      </p:sp>
    </p:spTree>
    <p:extLst>
      <p:ext uri="{BB962C8B-B14F-4D97-AF65-F5344CB8AC3E}">
        <p14:creationId xmlns:p14="http://schemas.microsoft.com/office/powerpoint/2010/main" val="210498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0AB70D-4DCD-551C-8CCB-962F0908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64" y="1203488"/>
            <a:ext cx="3004116" cy="620425"/>
          </a:xfrm>
        </p:spPr>
        <p:txBody>
          <a:bodyPr anchor="t">
            <a:normAutofit/>
          </a:bodyPr>
          <a:lstStyle/>
          <a:p>
            <a:r>
              <a:rPr lang="ro-RO" sz="3200" dirty="0"/>
              <a:t>Dacă ești martor</a:t>
            </a:r>
            <a:endParaRPr lang="en-US" sz="32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A31343-17BC-B3BC-923A-BB606B24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07" y="2905147"/>
            <a:ext cx="4859482" cy="3591207"/>
          </a:xfrm>
        </p:spPr>
        <p:txBody>
          <a:bodyPr>
            <a:normAutofit/>
          </a:bodyPr>
          <a:lstStyle/>
          <a:p>
            <a:r>
              <a:rPr lang="ro-RO" sz="2000" b="1" dirty="0"/>
              <a:t>Aperi victima </a:t>
            </a:r>
            <a:r>
              <a:rPr lang="ro-RO" sz="2000" dirty="0"/>
              <a:t>(colegul agresat): încerci să scoți prietenul din acea situație, stați la distanță de agresor.</a:t>
            </a:r>
          </a:p>
          <a:p>
            <a:pPr marL="0" indent="0">
              <a:buNone/>
            </a:pPr>
            <a:r>
              <a:rPr lang="ro-RO" sz="2000" dirty="0"/>
              <a:t>Ex: „</a:t>
            </a:r>
            <a:r>
              <a:rPr lang="ro-RO" sz="2000" dirty="0" err="1"/>
              <a:t>Vino</a:t>
            </a:r>
            <a:r>
              <a:rPr lang="ro-RO" sz="2000" dirty="0"/>
              <a:t> puțin cu mine”</a:t>
            </a:r>
          </a:p>
          <a:p>
            <a:r>
              <a:rPr lang="ro-RO" sz="2000" b="1" dirty="0"/>
              <a:t>Confrunți agresorul</a:t>
            </a:r>
          </a:p>
          <a:p>
            <a:pPr marL="0" indent="0">
              <a:buNone/>
            </a:pPr>
            <a:r>
              <a:rPr lang="ro-RO" sz="2000" dirty="0"/>
              <a:t>Ex: „Lasă-l în pace, nu este frumos să te comporți așa!”</a:t>
            </a:r>
          </a:p>
          <a:p>
            <a:r>
              <a:rPr lang="ro-RO" sz="2000" b="1" dirty="0"/>
              <a:t>Anunți un adult </a:t>
            </a:r>
            <a:r>
              <a:rPr lang="ro-RO" sz="2000" dirty="0"/>
              <a:t>(educatoarea, părinte).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CCD652-09BE-3FB9-0B1E-E17EA5B27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8229" y="1"/>
            <a:ext cx="5803771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1523BEE-6645-3992-4E45-C6ADCD2B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758" y="2212129"/>
            <a:ext cx="757078" cy="1386035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1D0E204-7A85-AA14-BC9A-4AB0B4D37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601" y="1981975"/>
            <a:ext cx="2108633" cy="23040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24D6143-DDDE-22CD-35B1-AD185BDA0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806" y="1981975"/>
            <a:ext cx="2101895" cy="2304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CDC9157-98A6-7353-34C0-D0337DBC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5" y="969248"/>
            <a:ext cx="1956667" cy="18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A17148A-00BD-F29A-79B5-90943743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/>
              <a:t>IMPACTUL HĂRȚUIRII</a:t>
            </a:r>
            <a:br>
              <a:rPr lang="en-US" sz="4200"/>
            </a:br>
            <a:r>
              <a:rPr lang="en-US" sz="4200"/>
              <a:t>Cum crezi că se simte cineva care este hărțuit?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5B9BD52-2FC3-4227-E566-A8BD2101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209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380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AC54B2-F957-7579-F78A-EF5F6B86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1325563"/>
          </a:xfrm>
        </p:spPr>
        <p:txBody>
          <a:bodyPr/>
          <a:lstStyle/>
          <a:p>
            <a:r>
              <a:rPr lang="ro-RO" b="1" dirty="0"/>
              <a:t>Cum poate afecta </a:t>
            </a:r>
            <a:r>
              <a:rPr lang="ro-RO" b="1" dirty="0" err="1"/>
              <a:t>bullyingul</a:t>
            </a:r>
            <a:r>
              <a:rPr lang="ro-RO" b="1" dirty="0"/>
              <a:t> viața de zi cu zi?</a:t>
            </a:r>
            <a:endParaRPr lang="en-US" b="1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C1FE6842-316F-B5D4-37A5-38427867B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41684"/>
              </p:ext>
            </p:extLst>
          </p:nvPr>
        </p:nvGraphicFramePr>
        <p:xfrm>
          <a:off x="838200" y="1371600"/>
          <a:ext cx="10515600" cy="533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54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A1F6581-908C-A374-0370-CE2FB5349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44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050DB12-9CBD-7618-4271-2F9E4DA3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Grădiniță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fără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bullying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03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563854-2D16-06D4-D1D1-B16E8A50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115096"/>
            <a:ext cx="10515600" cy="1325563"/>
          </a:xfrm>
        </p:spPr>
        <p:txBody>
          <a:bodyPr>
            <a:normAutofit/>
          </a:bodyPr>
          <a:lstStyle/>
          <a:p>
            <a:r>
              <a:rPr lang="ro-RO" sz="4000" b="1" dirty="0">
                <a:latin typeface="Arial Black" panose="020B0A04020102020204" pitchFamily="34" charset="0"/>
              </a:rPr>
              <a:t>ALEGE RESPECUL, NU HĂRȚUIREA!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E6EF96-9CAD-D773-D3E8-A7E50B46A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/>
        </p:blipFill>
        <p:spPr bwMode="auto">
          <a:xfrm>
            <a:off x="10337239" y="147572"/>
            <a:ext cx="1854761" cy="14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F986A75-757F-24BB-3931-BCD340E94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2" y="983498"/>
            <a:ext cx="3432036" cy="22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2B850987-797F-C9A2-1781-B6AD793D7D50}"/>
              </a:ext>
            </a:extLst>
          </p:cNvPr>
          <p:cNvSpPr txBox="1"/>
          <p:nvPr/>
        </p:nvSpPr>
        <p:spPr>
          <a:xfrm>
            <a:off x="995586" y="2051734"/>
            <a:ext cx="304682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este RESPECTUL?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0BC73258-3E80-4C96-11FA-759F77003C31}"/>
              </a:ext>
            </a:extLst>
          </p:cNvPr>
          <p:cNvSpPr txBox="1"/>
          <p:nvPr/>
        </p:nvSpPr>
        <p:spPr>
          <a:xfrm>
            <a:off x="4188992" y="1325866"/>
            <a:ext cx="712959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RESPECTUL</a:t>
            </a:r>
            <a:r>
              <a:rPr lang="ro-RO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înseamnă să te comporți frumos cu cineva și să îți pese de sentimentele persoanei respective.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AC28342E-A567-03E3-10C3-E9C8D9AED5AE}"/>
              </a:ext>
            </a:extLst>
          </p:cNvPr>
          <p:cNvSpPr txBox="1"/>
          <p:nvPr/>
        </p:nvSpPr>
        <p:spPr>
          <a:xfrm>
            <a:off x="233083" y="3199891"/>
            <a:ext cx="414324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Ascultă ce-ți spun și hotărăște care este răspunsul politicos. Dar cel nepoliticos?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E7DF47BE-F21E-6582-8EB8-8EF92F80A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 b="14871"/>
          <a:stretch/>
        </p:blipFill>
        <p:spPr bwMode="auto">
          <a:xfrm>
            <a:off x="233083" y="4330597"/>
            <a:ext cx="4976252" cy="23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F510B59-476B-7015-45A8-C7B7FA240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 b="14871"/>
          <a:stretch/>
        </p:blipFill>
        <p:spPr bwMode="auto">
          <a:xfrm>
            <a:off x="4235018" y="1956159"/>
            <a:ext cx="4976252" cy="23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8F50CA49-9B58-FA30-3CD8-D8FA0EE6C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 b="14871"/>
          <a:stretch/>
        </p:blipFill>
        <p:spPr bwMode="auto">
          <a:xfrm>
            <a:off x="6450107" y="4335990"/>
            <a:ext cx="4976252" cy="23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tăText 22">
            <a:extLst>
              <a:ext uri="{FF2B5EF4-FFF2-40B4-BE49-F238E27FC236}">
                <a16:creationId xmlns:a16="http://schemas.microsoft.com/office/drawing/2014/main" id="{B803E225-9406-6FDE-137B-D5B56BBD3482}"/>
              </a:ext>
            </a:extLst>
          </p:cNvPr>
          <p:cNvSpPr txBox="1"/>
          <p:nvPr/>
        </p:nvSpPr>
        <p:spPr>
          <a:xfrm>
            <a:off x="765641" y="4986050"/>
            <a:ext cx="1460473" cy="77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Îmi dai te rog jucăria ta?</a:t>
            </a:r>
            <a:r>
              <a:rPr lang="ro-RO" sz="1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tăText 23">
            <a:extLst>
              <a:ext uri="{FF2B5EF4-FFF2-40B4-BE49-F238E27FC236}">
                <a16:creationId xmlns:a16="http://schemas.microsoft.com/office/drawing/2014/main" id="{BF65E0DF-E5F1-2382-F22C-081AC5D8AD9A}"/>
              </a:ext>
            </a:extLst>
          </p:cNvPr>
          <p:cNvSpPr txBox="1"/>
          <p:nvPr/>
        </p:nvSpPr>
        <p:spPr>
          <a:xfrm>
            <a:off x="3177147" y="4979370"/>
            <a:ext cx="1460473" cy="77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Dă-te la o parte, vreau eu jucăria!</a:t>
            </a:r>
            <a:r>
              <a:rPr lang="ro-RO" sz="1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setăText 24">
            <a:extLst>
              <a:ext uri="{FF2B5EF4-FFF2-40B4-BE49-F238E27FC236}">
                <a16:creationId xmlns:a16="http://schemas.microsoft.com/office/drawing/2014/main" id="{5577DB16-093B-D203-4837-C0409C0CE9BF}"/>
              </a:ext>
            </a:extLst>
          </p:cNvPr>
          <p:cNvSpPr txBox="1"/>
          <p:nvPr/>
        </p:nvSpPr>
        <p:spPr>
          <a:xfrm>
            <a:off x="4838086" y="2618648"/>
            <a:ext cx="1305594" cy="77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vreau să vorbesc cu tine</a:t>
            </a: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o-RO" sz="1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id="{A20982E8-76C6-9761-9134-7C762051A3BF}"/>
              </a:ext>
            </a:extLst>
          </p:cNvPr>
          <p:cNvSpPr txBox="1"/>
          <p:nvPr/>
        </p:nvSpPr>
        <p:spPr>
          <a:xfrm>
            <a:off x="7206395" y="2627136"/>
            <a:ext cx="1305594" cy="54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 bucur să te văd</a:t>
            </a: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o-RO" sz="1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tăText 26">
            <a:extLst>
              <a:ext uri="{FF2B5EF4-FFF2-40B4-BE49-F238E27FC236}">
                <a16:creationId xmlns:a16="http://schemas.microsoft.com/office/drawing/2014/main" id="{EA20C1C3-C65E-10B4-D71C-027063A9085D}"/>
              </a:ext>
            </a:extLst>
          </p:cNvPr>
          <p:cNvSpPr txBox="1"/>
          <p:nvPr/>
        </p:nvSpPr>
        <p:spPr>
          <a:xfrm>
            <a:off x="7100990" y="4748859"/>
            <a:ext cx="1305594" cy="100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Îmi place cum ai desenat, </a:t>
            </a:r>
            <a:r>
              <a:rPr lang="ro-RO" sz="1400" kern="1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bravo</a:t>
            </a: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o-RO" sz="1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tăText 27">
            <a:extLst>
              <a:ext uri="{FF2B5EF4-FFF2-40B4-BE49-F238E27FC236}">
                <a16:creationId xmlns:a16="http://schemas.microsoft.com/office/drawing/2014/main" id="{AC9F40C7-5FE8-5CAC-B8E3-14457EC8E84B}"/>
              </a:ext>
            </a:extLst>
          </p:cNvPr>
          <p:cNvSpPr txBox="1"/>
          <p:nvPr/>
        </p:nvSpPr>
        <p:spPr>
          <a:xfrm>
            <a:off x="9443089" y="4986050"/>
            <a:ext cx="1305594" cy="77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Desenul tău este urât</a:t>
            </a:r>
            <a:r>
              <a:rPr lang="ro-RO" sz="1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o-RO" sz="1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2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7350E2-26C3-3410-0A47-AABC7374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rial Black" panose="020B0A04020102020204" pitchFamily="34" charset="0"/>
              </a:rPr>
              <a:t>CE ESTE HĂRȚUIREA?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94C0BF77-1043-7C7D-2D5F-F4BF8D145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11386"/>
              </p:ext>
            </p:extLst>
          </p:nvPr>
        </p:nvGraphicFramePr>
        <p:xfrm>
          <a:off x="3558988" y="1909481"/>
          <a:ext cx="8633012" cy="422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3DE5BB98-AF24-5B12-316E-2B44A7CE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5225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19C4605-B350-F5D3-E4FE-0598E53E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DIFERITE TIPURI DE HĂRȚUIRE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75E3BE-359E-B5F4-6B97-C4050E6890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2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34D5516-8664-D8AC-22EE-1F605B77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o-RO" sz="3000">
                <a:latin typeface="Arial Black" panose="020B0A04020102020204" pitchFamily="34" charset="0"/>
              </a:rPr>
              <a:t>Hărțuirea fizică</a:t>
            </a:r>
            <a:br>
              <a:rPr lang="ro-RO" sz="3000"/>
            </a:br>
            <a:r>
              <a:rPr lang="ro-RO" sz="3000"/>
              <a:t>A face  rău cuiva prin </a:t>
            </a:r>
            <a:r>
              <a:rPr lang="ro-RO" sz="3000" b="1"/>
              <a:t>folosirea corpului</a:t>
            </a:r>
            <a:endParaRPr lang="en-US" sz="3000" b="1"/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0266EFE-AFFC-ACFA-4E64-B5388421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o-RO" sz="2200"/>
              <a:t>Îmbrâncirea, împingerea, mușcarea, pișcarea, lovirea cu mâinile și cu picioarele.</a:t>
            </a:r>
          </a:p>
          <a:p>
            <a:r>
              <a:rPr lang="ro-RO" sz="2200"/>
              <a:t>Poate însemna chiar luarea obiectelor, jucăriilor fără permisiunea acestora.</a:t>
            </a:r>
            <a:endParaRPr lang="en-US" sz="22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767848-D1C5-C627-95CE-7B89D9DE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432" y="640080"/>
            <a:ext cx="629944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8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CEA8B394-B211-95B3-2387-DBA66317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o-RO" sz="2600">
                <a:latin typeface="Arial Black" panose="020B0A04020102020204" pitchFamily="34" charset="0"/>
              </a:rPr>
              <a:t>Hărțuirea verbală</a:t>
            </a:r>
            <a:br>
              <a:rPr lang="ro-RO" sz="2600"/>
            </a:br>
            <a:r>
              <a:rPr lang="ro-RO" sz="2600"/>
              <a:t>A face rău cuiva prin </a:t>
            </a:r>
            <a:r>
              <a:rPr lang="ro-RO" sz="2600" b="1"/>
              <a:t>folosirea vorbelor urâte</a:t>
            </a:r>
            <a:endParaRPr lang="en-US" sz="2600" b="1"/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5A2C57-0B45-5B7B-2B14-DDB9181A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o-RO" sz="2200"/>
              <a:t>Jignirea: „Tu ești urâtă”</a:t>
            </a:r>
          </a:p>
          <a:p>
            <a:r>
              <a:rPr lang="ro-RO" sz="2200"/>
              <a:t>Poreclire</a:t>
            </a:r>
          </a:p>
          <a:p>
            <a:r>
              <a:rPr lang="ro-RO" sz="2200"/>
              <a:t>Amenințarea: „Dacă nu îmi dai jucăria, o pățești”</a:t>
            </a:r>
            <a:endParaRPr lang="en-US" sz="22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5FB7C6-394E-8C6A-67E3-6C40454C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805" y="640080"/>
            <a:ext cx="611270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A8B895E-BB6E-E9C9-8599-7DCF0102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o-RO" sz="2200">
                <a:latin typeface="Arial Black" panose="020B0A04020102020204" pitchFamily="34" charset="0"/>
              </a:rPr>
              <a:t>Hărțuirea socială</a:t>
            </a:r>
            <a:br>
              <a:rPr lang="ro-RO" sz="2200"/>
            </a:br>
            <a:r>
              <a:rPr lang="ro-RO" sz="2200" b="1"/>
              <a:t>A face rău cuiva față de toată lumea, astfel încât să îi fie rușine și să sufere.</a:t>
            </a:r>
            <a:endParaRPr lang="en-US" sz="2200" b="1"/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0A0AB9-4300-C4EB-2360-BC6D5EE7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o-RO" sz="2200"/>
              <a:t>„Noi nu ne jucăm cu tine pentru că ai haine urâte”;</a:t>
            </a:r>
          </a:p>
          <a:p>
            <a:r>
              <a:rPr lang="ro-RO" sz="2200"/>
              <a:t>„Ha, ha, ha! Tu nu știi să te joci la fel de bine ca noi”.</a:t>
            </a:r>
            <a:endParaRPr lang="en-US" sz="22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AD372D5-9F26-6D51-3201-763F7566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102" y="640080"/>
            <a:ext cx="67001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6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8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25BD52E-BD39-C763-63B8-1277F175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933" y="3827844"/>
            <a:ext cx="6766405" cy="116818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PRINCIPALII ACTORI AI BULLYINGULUI</a:t>
            </a:r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23079934-9206-042F-5876-C83DB08B9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5" r="23591"/>
          <a:stretch/>
        </p:blipFill>
        <p:spPr>
          <a:xfrm>
            <a:off x="28510" y="1168525"/>
            <a:ext cx="2714690" cy="436647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257BED21-7A5A-B6CF-F255-BC4876071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6" r="14509"/>
          <a:stretch/>
        </p:blipFill>
        <p:spPr>
          <a:xfrm>
            <a:off x="4952618" y="1"/>
            <a:ext cx="2334448" cy="2945044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EFCE6FD5-661F-9231-BD72-B4C305D6D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7" r="16703"/>
          <a:stretch/>
        </p:blipFill>
        <p:spPr>
          <a:xfrm>
            <a:off x="9334232" y="52023"/>
            <a:ext cx="2786037" cy="2840999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001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3247D43-6F57-1217-794A-519B4B0F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7" y="345810"/>
            <a:ext cx="5622586" cy="1325563"/>
          </a:xfrm>
        </p:spPr>
        <p:txBody>
          <a:bodyPr>
            <a:normAutofit/>
          </a:bodyPr>
          <a:lstStyle/>
          <a:p>
            <a:r>
              <a:rPr lang="ro-RO" dirty="0">
                <a:latin typeface="Arial Black" panose="020B0A04020102020204" pitchFamily="34" charset="0"/>
              </a:rPr>
              <a:t>Dacă ești victimă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342098F-F69E-A5BD-6CB3-414921F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Poți să suferi și să plângi, să nu zici nimic și să nu spui la nimeni.</a:t>
            </a:r>
          </a:p>
          <a:p>
            <a:pPr marL="0" indent="0" algn="ctr">
              <a:buNone/>
            </a:pPr>
            <a:r>
              <a:rPr lang="ro-RO" dirty="0"/>
              <a:t>SAU</a:t>
            </a:r>
          </a:p>
          <a:p>
            <a:pPr marL="0" indent="0">
              <a:buNone/>
            </a:pPr>
            <a:r>
              <a:rPr lang="ro-RO" dirty="0"/>
              <a:t>Poți să spui agresorului că nu este frumos ce face, că nu îi dai voie să se comporte așa cu tine și să îi spui ce s-a întâmplat unui adult (educatoarei, părinților).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ine 3" descr="O imagine care conține clipart, ilustrație, Desen animat, Animație&#10;&#10;Descriere generată automat">
            <a:extLst>
              <a:ext uri="{FF2B5EF4-FFF2-40B4-BE49-F238E27FC236}">
                <a16:creationId xmlns:a16="http://schemas.microsoft.com/office/drawing/2014/main" id="{B8F46BDD-7A36-871A-068B-265F9DDDF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A31B4F4C-C642-AFB0-4D82-602A7A315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3" r="-4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5494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534</Words>
  <Application>Microsoft Office PowerPoint</Application>
  <PresentationFormat>Ecran lat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Temă Office</vt:lpstr>
      <vt:lpstr>Prezentare PowerPoint</vt:lpstr>
      <vt:lpstr>ALEGE RESPECUL, NU HĂRȚUIREA!</vt:lpstr>
      <vt:lpstr>CE ESTE HĂRȚUIREA?</vt:lpstr>
      <vt:lpstr>DIFERITE TIPURI DE HĂRȚUIRE</vt:lpstr>
      <vt:lpstr>Hărțuirea fizică A face  rău cuiva prin folosirea corpului</vt:lpstr>
      <vt:lpstr>Hărțuirea verbală A face rău cuiva prin folosirea vorbelor urâte</vt:lpstr>
      <vt:lpstr>Hărțuirea socială A face rău cuiva față de toată lumea, astfel încât să îi fie rușine și să sufere.</vt:lpstr>
      <vt:lpstr>PRINCIPALII ACTORI AI BULLYINGULUI</vt:lpstr>
      <vt:lpstr>Dacă ești victimă</vt:lpstr>
      <vt:lpstr>Dacă ești agresor</vt:lpstr>
      <vt:lpstr>Dacă ești martor</vt:lpstr>
      <vt:lpstr>IMPACTUL HĂRȚUIRII Cum crezi că se simte cineva care este hărțuit?</vt:lpstr>
      <vt:lpstr>Cum poate afecta bullyingul viața de zi cu zi?</vt:lpstr>
      <vt:lpstr>Grădiniță fără bullying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Madalina Dinca</dc:creator>
  <cp:lastModifiedBy>Madalina Dinca</cp:lastModifiedBy>
  <cp:revision>1</cp:revision>
  <dcterms:created xsi:type="dcterms:W3CDTF">2023-11-20T12:40:16Z</dcterms:created>
  <dcterms:modified xsi:type="dcterms:W3CDTF">2023-11-22T11:50:22Z</dcterms:modified>
</cp:coreProperties>
</file>