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6858000" cy="9144000"/>
  <p:embeddedFontLst>
    <p:embeddedFont>
      <p:font typeface="Playwrite US Modern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1.png" Type="http://schemas.openxmlformats.org/officeDocument/2006/relationships/image"/><Relationship Id="rId7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9.png" Type="http://schemas.openxmlformats.org/officeDocument/2006/relationships/image"/><Relationship Id="rId5" Target="../media/image10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5CE1E6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409770">
            <a:off x="3923147" y="2266039"/>
            <a:ext cx="3024000" cy="3024000"/>
          </a:xfrm>
          <a:custGeom>
            <a:avLst/>
            <a:gdLst/>
            <a:ahLst/>
            <a:cxnLst/>
            <a:rect r="r" b="b" t="t" l="l"/>
            <a:pathLst>
              <a:path h="3024000" w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424823">
            <a:off x="714407" y="6109539"/>
            <a:ext cx="3024000" cy="3024000"/>
          </a:xfrm>
          <a:custGeom>
            <a:avLst/>
            <a:gdLst/>
            <a:ahLst/>
            <a:cxnLst/>
            <a:rect r="r" b="b" t="t" l="l"/>
            <a:pathLst>
              <a:path h="3024000" w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260910">
            <a:off x="675199" y="2340970"/>
            <a:ext cx="3024000" cy="3024000"/>
          </a:xfrm>
          <a:custGeom>
            <a:avLst/>
            <a:gdLst/>
            <a:ahLst/>
            <a:cxnLst/>
            <a:rect r="r" b="b" t="t" l="l"/>
            <a:pathLst>
              <a:path h="3024000" w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07201">
            <a:off x="3923147" y="5970725"/>
            <a:ext cx="3024000" cy="3024000"/>
          </a:xfrm>
          <a:custGeom>
            <a:avLst/>
            <a:gdLst/>
            <a:ahLst/>
            <a:cxnLst/>
            <a:rect r="r" b="b" t="t" l="l"/>
            <a:pathLst>
              <a:path h="3024000" w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9487" y="1707105"/>
            <a:ext cx="7321026" cy="8984895"/>
          </a:xfrm>
          <a:custGeom>
            <a:avLst/>
            <a:gdLst/>
            <a:ahLst/>
            <a:cxnLst/>
            <a:rect r="r" b="b" t="t" l="l"/>
            <a:pathLst>
              <a:path h="8984895" w="7321026">
                <a:moveTo>
                  <a:pt x="0" y="0"/>
                </a:moveTo>
                <a:lnTo>
                  <a:pt x="7321026" y="0"/>
                </a:lnTo>
                <a:lnTo>
                  <a:pt x="7321026" y="8984895"/>
                </a:lnTo>
                <a:lnTo>
                  <a:pt x="0" y="898489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19487" y="-11467"/>
            <a:ext cx="7305111" cy="1749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C1FF72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TOATE EMOȚIILE CONTEAZĂ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983112" y="9150335"/>
            <a:ext cx="5302410" cy="12985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AUTOR</a:t>
            </a:r>
          </a:p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CRIȘAN</a:t>
            </a:r>
            <a:r>
              <a:rPr lang="en-US" sz="2499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 </a:t>
            </a:r>
            <a:r>
              <a:rPr lang="en-US" sz="2499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ANDREEA-TANIA</a:t>
            </a:r>
          </a:p>
          <a:p>
            <a:pPr algn="ctr">
              <a:lnSpc>
                <a:spcPts val="3499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5CE1E6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55339" y="2954980"/>
            <a:ext cx="6247977" cy="7667971"/>
          </a:xfrm>
          <a:custGeom>
            <a:avLst/>
            <a:gdLst/>
            <a:ahLst/>
            <a:cxnLst/>
            <a:rect r="r" b="b" t="t" l="l"/>
            <a:pathLst>
              <a:path h="7667971" w="6247977">
                <a:moveTo>
                  <a:pt x="0" y="0"/>
                </a:moveTo>
                <a:lnTo>
                  <a:pt x="6247976" y="0"/>
                </a:lnTo>
                <a:lnTo>
                  <a:pt x="6247976" y="7667971"/>
                </a:lnTo>
                <a:lnTo>
                  <a:pt x="0" y="766797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756000" y="3897529"/>
            <a:ext cx="5846654" cy="5782873"/>
          </a:xfrm>
          <a:custGeom>
            <a:avLst/>
            <a:gdLst/>
            <a:ahLst/>
            <a:cxnLst/>
            <a:rect r="r" b="b" t="t" l="l"/>
            <a:pathLst>
              <a:path h="5782873" w="5846654">
                <a:moveTo>
                  <a:pt x="0" y="0"/>
                </a:moveTo>
                <a:lnTo>
                  <a:pt x="5846654" y="0"/>
                </a:lnTo>
                <a:lnTo>
                  <a:pt x="5846654" y="5782873"/>
                </a:lnTo>
                <a:lnTo>
                  <a:pt x="0" y="57828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934290" y="4867369"/>
            <a:ext cx="3490074" cy="3490074"/>
          </a:xfrm>
          <a:custGeom>
            <a:avLst/>
            <a:gdLst/>
            <a:ahLst/>
            <a:cxnLst/>
            <a:rect r="r" b="b" t="t" l="l"/>
            <a:pathLst>
              <a:path h="3490074" w="3490074">
                <a:moveTo>
                  <a:pt x="0" y="0"/>
                </a:moveTo>
                <a:lnTo>
                  <a:pt x="3490074" y="0"/>
                </a:lnTo>
                <a:lnTo>
                  <a:pt x="3490074" y="3490074"/>
                </a:lnTo>
                <a:lnTo>
                  <a:pt x="0" y="349007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51503" y="208969"/>
            <a:ext cx="6856995" cy="2750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C1FF72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BUCURIA</a:t>
            </a:r>
          </a:p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400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 Este emoția pe care copiii o simt atunci când se joacă, sunt apreciați sau primesc afecțiune. Se exprimă prin zâmbete, râsete și energie pozitivă.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5CE1E6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56000" y="4153127"/>
            <a:ext cx="5846654" cy="5782873"/>
          </a:xfrm>
          <a:custGeom>
            <a:avLst/>
            <a:gdLst/>
            <a:ahLst/>
            <a:cxnLst/>
            <a:rect r="r" b="b" t="t" l="l"/>
            <a:pathLst>
              <a:path h="5782873" w="5846654">
                <a:moveTo>
                  <a:pt x="0" y="0"/>
                </a:moveTo>
                <a:lnTo>
                  <a:pt x="5846654" y="0"/>
                </a:lnTo>
                <a:lnTo>
                  <a:pt x="5846654" y="5782873"/>
                </a:lnTo>
                <a:lnTo>
                  <a:pt x="0" y="578287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05333" y="3146742"/>
            <a:ext cx="6147988" cy="7545258"/>
          </a:xfrm>
          <a:custGeom>
            <a:avLst/>
            <a:gdLst/>
            <a:ahLst/>
            <a:cxnLst/>
            <a:rect r="r" b="b" t="t" l="l"/>
            <a:pathLst>
              <a:path h="7545258" w="6147988">
                <a:moveTo>
                  <a:pt x="0" y="0"/>
                </a:moveTo>
                <a:lnTo>
                  <a:pt x="6147988" y="0"/>
                </a:lnTo>
                <a:lnTo>
                  <a:pt x="6147988" y="7545258"/>
                </a:lnTo>
                <a:lnTo>
                  <a:pt x="0" y="75452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863612" y="5128176"/>
            <a:ext cx="3832776" cy="3832776"/>
          </a:xfrm>
          <a:custGeom>
            <a:avLst/>
            <a:gdLst/>
            <a:ahLst/>
            <a:cxnLst/>
            <a:rect r="r" b="b" t="t" l="l"/>
            <a:pathLst>
              <a:path h="3832776" w="3832776">
                <a:moveTo>
                  <a:pt x="0" y="0"/>
                </a:moveTo>
                <a:lnTo>
                  <a:pt x="3832776" y="0"/>
                </a:lnTo>
                <a:lnTo>
                  <a:pt x="3832776" y="3832776"/>
                </a:lnTo>
                <a:lnTo>
                  <a:pt x="0" y="383277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50830" y="-114300"/>
            <a:ext cx="6856995" cy="2750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C1FF72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TRISTEȚEA</a:t>
            </a:r>
          </a:p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400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E</a:t>
            </a:r>
            <a:r>
              <a:rPr lang="en-US" sz="2400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ste emoția pe care copiii o simt atunci când sunt separați de cei dragi, se simt respinși sau pierd ceva important pentru ei. Se exprimă prin lacrimi, tăcere sau retragere.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5CE1E6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56000" y="3664328"/>
            <a:ext cx="5846654" cy="5782873"/>
          </a:xfrm>
          <a:custGeom>
            <a:avLst/>
            <a:gdLst/>
            <a:ahLst/>
            <a:cxnLst/>
            <a:rect r="r" b="b" t="t" l="l"/>
            <a:pathLst>
              <a:path h="5782873" w="5846654">
                <a:moveTo>
                  <a:pt x="0" y="0"/>
                </a:moveTo>
                <a:lnTo>
                  <a:pt x="5846654" y="0"/>
                </a:lnTo>
                <a:lnTo>
                  <a:pt x="5846654" y="5782872"/>
                </a:lnTo>
                <a:lnTo>
                  <a:pt x="0" y="57828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706006" y="2783135"/>
            <a:ext cx="6147988" cy="7545258"/>
          </a:xfrm>
          <a:custGeom>
            <a:avLst/>
            <a:gdLst/>
            <a:ahLst/>
            <a:cxnLst/>
            <a:rect r="r" b="b" t="t" l="l"/>
            <a:pathLst>
              <a:path h="7545258" w="6147988">
                <a:moveTo>
                  <a:pt x="0" y="0"/>
                </a:moveTo>
                <a:lnTo>
                  <a:pt x="6147988" y="0"/>
                </a:lnTo>
                <a:lnTo>
                  <a:pt x="6147988" y="7545258"/>
                </a:lnTo>
                <a:lnTo>
                  <a:pt x="0" y="75452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351503" y="155865"/>
            <a:ext cx="6856995" cy="2331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C1FF72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FURIA</a:t>
            </a:r>
          </a:p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400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E</a:t>
            </a:r>
            <a:r>
              <a:rPr lang="en-US" sz="2400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ste emoția pe care copiii o simt atunci când ceva nu le convine sau nu le iese cum vor. Se exprimă prin țipete, plâns sau lovituri.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795072" y="4570836"/>
            <a:ext cx="3969857" cy="3969857"/>
          </a:xfrm>
          <a:custGeom>
            <a:avLst/>
            <a:gdLst/>
            <a:ahLst/>
            <a:cxnLst/>
            <a:rect r="r" b="b" t="t" l="l"/>
            <a:pathLst>
              <a:path h="3969857" w="3969857">
                <a:moveTo>
                  <a:pt x="0" y="0"/>
                </a:moveTo>
                <a:lnTo>
                  <a:pt x="3969856" y="0"/>
                </a:lnTo>
                <a:lnTo>
                  <a:pt x="3969856" y="3969856"/>
                </a:lnTo>
                <a:lnTo>
                  <a:pt x="0" y="39698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8C52FF">
                <a:alpha val="100000"/>
              </a:srgbClr>
            </a:gs>
            <a:gs pos="100000">
              <a:srgbClr val="5CE1E6">
                <a:alpha val="100000"/>
              </a:srgbClr>
            </a:gs>
          </a:gsLst>
          <a:lin ang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56000" y="4394242"/>
            <a:ext cx="5846654" cy="5782873"/>
          </a:xfrm>
          <a:custGeom>
            <a:avLst/>
            <a:gdLst/>
            <a:ahLst/>
            <a:cxnLst/>
            <a:rect r="r" b="b" t="t" l="l"/>
            <a:pathLst>
              <a:path h="5782873" w="5846654">
                <a:moveTo>
                  <a:pt x="0" y="0"/>
                </a:moveTo>
                <a:lnTo>
                  <a:pt x="5846654" y="0"/>
                </a:lnTo>
                <a:lnTo>
                  <a:pt x="5846654" y="5782873"/>
                </a:lnTo>
                <a:lnTo>
                  <a:pt x="0" y="578287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012" y="3040300"/>
            <a:ext cx="6147988" cy="7545258"/>
          </a:xfrm>
          <a:custGeom>
            <a:avLst/>
            <a:gdLst/>
            <a:ahLst/>
            <a:cxnLst/>
            <a:rect r="r" b="b" t="t" l="l"/>
            <a:pathLst>
              <a:path h="7545258" w="6147988">
                <a:moveTo>
                  <a:pt x="0" y="0"/>
                </a:moveTo>
                <a:lnTo>
                  <a:pt x="6147988" y="0"/>
                </a:lnTo>
                <a:lnTo>
                  <a:pt x="6147988" y="7545258"/>
                </a:lnTo>
                <a:lnTo>
                  <a:pt x="0" y="75452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351503" y="-19304"/>
            <a:ext cx="6856995" cy="27317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5999">
                <a:solidFill>
                  <a:srgbClr val="C1FF72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UIMIREA</a:t>
            </a:r>
          </a:p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400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E</a:t>
            </a:r>
            <a:r>
              <a:rPr lang="en-US" sz="2400">
                <a:solidFill>
                  <a:srgbClr val="000000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ste emoția pe care copiii o simt când descoperă ceva nou, neașteptat sau fascinant. Se exprimă prin ochi mari, exclamații și curiozitate.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738875" y="5244553"/>
            <a:ext cx="4082250" cy="4082250"/>
          </a:xfrm>
          <a:custGeom>
            <a:avLst/>
            <a:gdLst/>
            <a:ahLst/>
            <a:cxnLst/>
            <a:rect r="r" b="b" t="t" l="l"/>
            <a:pathLst>
              <a:path h="4082250" w="4082250">
                <a:moveTo>
                  <a:pt x="0" y="0"/>
                </a:moveTo>
                <a:lnTo>
                  <a:pt x="4082250" y="0"/>
                </a:lnTo>
                <a:lnTo>
                  <a:pt x="4082250" y="4082250"/>
                </a:lnTo>
                <a:lnTo>
                  <a:pt x="0" y="40822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DAGnZdd8J0o</dc:identifier>
  <dcterms:modified xsi:type="dcterms:W3CDTF">2011-08-01T06:04:30Z</dcterms:modified>
  <cp:revision>1</cp:revision>
  <dc:title>Your paragraph text</dc:title>
</cp:coreProperties>
</file>