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1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8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2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9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4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4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8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3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38B25-6060-4CB6-8DCE-207D7CF9E86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6DF8B8-D93A-4B10-ADEC-A931421F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C6B7-C1B9-4AD1-AF5D-C7D2174B4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345" y="1871130"/>
            <a:ext cx="6806154" cy="3313611"/>
          </a:xfrm>
        </p:spPr>
        <p:txBody>
          <a:bodyPr/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ro-RO" dirty="0"/>
              <a:t>ANIMALE</a:t>
            </a:r>
            <a:br>
              <a:rPr lang="ro-RO" dirty="0"/>
            </a:br>
            <a:r>
              <a:rPr lang="ro-RO" dirty="0"/>
              <a:t>DOMESTICE </a:t>
            </a:r>
            <a:br>
              <a:rPr lang="ro-RO" dirty="0"/>
            </a:br>
            <a:r>
              <a:rPr lang="ro-RO" dirty="0"/>
              <a:t>-prezentare-</a:t>
            </a:r>
            <a:br>
              <a:rPr lang="ro-RO" dirty="0"/>
            </a:br>
            <a:r>
              <a:rPr lang="ro-RO" dirty="0"/>
              <a:t>                     </a:t>
            </a:r>
            <a:r>
              <a:rPr lang="ro-RO" sz="2400" dirty="0"/>
              <a:t>prof.Marincaș Carmen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5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6F36B-9503-9DDC-602B-8102BB7D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44" y="631308"/>
            <a:ext cx="4061578" cy="34311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A760D4-6038-F848-C10A-14DEB56B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1AA7B-86D4-CE88-5471-5548B9547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Iepurele este un animal domestic,fricos,bun alergător ,cu urechi lungi și blăniță pufoasă.Este crescut pentru carne,blăniță sau păr.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9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32455-606C-918D-97B5-FDFFE8A9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79" y="689781"/>
            <a:ext cx="6136849" cy="34297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E311FC5-F37D-8385-42AE-BFF5D3A8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848412"/>
            <a:ext cx="9592732" cy="3271101"/>
          </a:xfrm>
        </p:spPr>
        <p:txBody>
          <a:bodyPr>
            <a:normAutofit fontScale="90000"/>
          </a:bodyPr>
          <a:lstStyle/>
          <a:p>
            <a:r>
              <a:rPr lang="ro-RO" dirty="0"/>
              <a:t> 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19E124-B0B5-44B3-E756-0CCD7C279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Vaca este un animal domestic, erbivor, rumegător, crescut pentru laptele și carnea lui. Poate fi folosit și pentru tracțiune.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F1660-9A02-597A-3524-4D54128B5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46" y="671320"/>
            <a:ext cx="4572000" cy="33468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95E1B6-56CA-5148-36AE-3E9B5A52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0B57E-8276-4017-FAF5-BF68BAFF4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Calul este un animal domestic erbivor, cu o ținută suplă, frumoasă și un mers grațios. Are urechi scurte și coamă bogată și este folosit pentru tracțiune și călărie, fiind un animal puternic.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0951E-E593-25FE-F305-E08592DA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94" y="769927"/>
            <a:ext cx="3638746" cy="32021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79108AE-93C7-93B7-C666-1F92A30D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467B79-32D8-E26B-15DF-AEF8932C4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    </a:t>
            </a:r>
            <a:r>
              <a:rPr lang="en-US" dirty="0" err="1"/>
              <a:t>Oaia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anima</a:t>
            </a:r>
            <a:r>
              <a:rPr lang="ro-RO" dirty="0"/>
              <a:t>l</a:t>
            </a:r>
            <a:r>
              <a:rPr lang="en-US" dirty="0"/>
              <a:t> </a:t>
            </a:r>
            <a:r>
              <a:rPr lang="en-US" dirty="0" err="1"/>
              <a:t>domestic,erbivor,rumeg</a:t>
            </a:r>
            <a:r>
              <a:rPr lang="ro-RO" dirty="0"/>
              <a:t>ător,crescut pentru lână,lapte și carne. Prezintă coarne răsucite pe spate,picioarele sunt scurte,în schimb corpul este acoperit cu lână foarte folositoare omului.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8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CCBA3-D18B-4BB9-7DE7-E536934D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674" y="694440"/>
            <a:ext cx="4232635" cy="28217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FA9D5-D4B6-CA36-BDC7-233E3A31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C66B4-8A7C-925C-61B7-191F479D2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      Capra este un animal domestic,erbivor,rumegător,prezintă coarne mai turtite și arcuite,ca o sabie,crescut pentru carne,lapte,blană.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8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2FFA8-C039-2924-C433-B0CA6C975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550" y="785378"/>
            <a:ext cx="3454731" cy="32210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48F797-B4C1-4F30-B58C-CB74DD69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027FB-1C1D-E831-F6DD-B12C8C737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Măgarul este un animal domestic,erbivor,mai mic decât calul,cu capul mare și urechile lungi,are colorit cenușiu cu burta albă.Este folosit la tracțiune și samar,având o rezistență fizică foarte bună.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5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BFE08-8E34-8C39-1312-7324E97D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57" y="650451"/>
            <a:ext cx="6122648" cy="3371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7F22B-28EC-985E-638A-19F29DAF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54F48-6399-E55C-4516-7DD52DAB4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Porcul este un animal domestic omnivor, are botul alungit, pielea groasă și acoperită cu peri aspri și rari.Este crescut pentru carnea și grăsimea lui.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4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B524B1-6D02-5AD6-54F4-3E6CEAFC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647" y="809187"/>
            <a:ext cx="3487918" cy="26198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89BA44-677D-5F68-6991-C801D2BA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B4F92-49AC-5645-BD14-204399131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Câinele este un animal domestic,carnivor,prieten devotat al omului ,apărător bun și crendicios..Este unul din cele mai comunicative animale datorită inteligenței și puterii lui de înțelegere.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09006-23FB-3165-99AF-EE992AA9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07" y="625470"/>
            <a:ext cx="4174700" cy="32606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A0EC36-3A07-D2A9-A77C-553D18A0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80F53-44D7-6224-D9B1-6330C113A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Pisica este un animal domestic carnivor,cu blana divers colorată,este grațioasă,inteligentă și agilă.Se cațără ușor,are auzul fin și văzul adaptat nopții.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39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392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   ANIMALE DOMESTICE  -prezentare-                      prof.Marincaș Carmen</vt:lpstr>
      <vt:lpstr>          </vt:lpstr>
      <vt:lpstr>         </vt:lpstr>
      <vt:lpstr>        </vt:lpstr>
      <vt:lpstr>         </vt:lpstr>
      <vt:lpstr>          </vt:lpstr>
      <vt:lpstr>         </vt:lpstr>
      <vt:lpstr>          </vt:lpstr>
      <vt:lpstr>         </vt:lpstr>
      <vt:lpstr>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2025-05-05T12:34:02Z</dcterms:created>
  <dcterms:modified xsi:type="dcterms:W3CDTF">2025-05-13T05:47:01Z</dcterms:modified>
</cp:coreProperties>
</file>