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5C1A-1F1F-4756-8D83-4281E8E737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7627-0B68-4CC7-920A-96179EB3E859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advTm="3000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5C1A-1F1F-4756-8D83-4281E8E737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7627-0B68-4CC7-920A-96179EB3E859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advTm="300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5C1A-1F1F-4756-8D83-4281E8E737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7627-0B68-4CC7-920A-96179EB3E859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advTm="300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5C1A-1F1F-4756-8D83-4281E8E737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7627-0B68-4CC7-920A-96179EB3E859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advTm="300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5C1A-1F1F-4756-8D83-4281E8E737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7627-0B68-4CC7-920A-96179EB3E859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advTm="300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5C1A-1F1F-4756-8D83-4281E8E7370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7627-0B68-4CC7-920A-96179EB3E859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advTm="300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5C1A-1F1F-4756-8D83-4281E8E73702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7627-0B68-4CC7-920A-96179EB3E859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advTm="300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5C1A-1F1F-4756-8D83-4281E8E73702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7627-0B68-4CC7-920A-96179EB3E859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advTm="3000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5C1A-1F1F-4756-8D83-4281E8E7370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7627-0B68-4CC7-920A-96179EB3E859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advTm="300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5C1A-1F1F-4756-8D83-4281E8E7370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7627-0B68-4CC7-920A-96179EB3E859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advTm="300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5C1A-1F1F-4756-8D83-4281E8E7370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7627-0B68-4CC7-920A-96179EB3E859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advTm="3000">
    <p:pull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B5C1A-1F1F-4756-8D83-4281E8E737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17627-0B68-4CC7-920A-96179EB3E85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3000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b="1" dirty="0"/>
              <a:t>ÎNVĂȚĂM SĂ NUMĂRĂM!</a:t>
            </a:r>
            <a:br>
              <a:rPr lang="ro-RO" b="1" dirty="0"/>
            </a:br>
            <a:r>
              <a:rPr lang="ro-RO" b="1" dirty="0"/>
              <a:t>Activitate matematică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o-RO" dirty="0"/>
          </a:p>
          <a:p>
            <a:pPr marL="0" indent="0" algn="ctr">
              <a:buNone/>
            </a:pPr>
            <a:endParaRPr lang="ro-RO" dirty="0"/>
          </a:p>
          <a:p>
            <a:pPr marL="0" indent="0" algn="ctr">
              <a:buNone/>
            </a:pPr>
            <a:endParaRPr lang="ro-RO" dirty="0"/>
          </a:p>
          <a:p>
            <a:pPr marL="0" indent="0" algn="ctr">
              <a:buNone/>
            </a:pPr>
            <a:r>
              <a:rPr lang="ro-RO" b="1" i="1" dirty="0"/>
              <a:t>GRĂDINIȚA CU P.P. POROSCHIA</a:t>
            </a:r>
            <a:endParaRPr lang="ro-RO" b="1" i="1" dirty="0"/>
          </a:p>
          <a:p>
            <a:pPr marL="0" indent="0" algn="ctr">
              <a:buNone/>
            </a:pPr>
            <a:endParaRPr lang="ro-RO" b="1" i="1" dirty="0"/>
          </a:p>
          <a:p>
            <a:pPr marL="0" indent="0" algn="ctr">
              <a:buNone/>
            </a:pPr>
            <a:endParaRPr lang="ro-RO" b="1" i="1" dirty="0"/>
          </a:p>
          <a:p>
            <a:pPr marL="0" indent="0" algn="ctr">
              <a:buNone/>
            </a:pPr>
            <a:r>
              <a:rPr lang="ro-RO" b="1" i="1" dirty="0"/>
              <a:t>Profesor învățământ preșcolar,</a:t>
            </a:r>
            <a:endParaRPr lang="ro-RO" b="1" i="1" dirty="0"/>
          </a:p>
          <a:p>
            <a:pPr marL="0" indent="0" algn="ctr">
              <a:buNone/>
            </a:pPr>
            <a:r>
              <a:rPr lang="ro-RO" b="1" i="1" dirty="0"/>
              <a:t>VÎLCAN CAMELIA MARINELA</a:t>
            </a:r>
            <a:endParaRPr lang="en-US" b="1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090" y="1825625"/>
            <a:ext cx="3165820" cy="4351338"/>
          </a:xfrm>
        </p:spPr>
      </p:pic>
    </p:spTree>
  </p:cSld>
  <p:clrMapOvr>
    <a:masterClrMapping/>
  </p:clrMapOvr>
  <p:transition advTm="3000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4"/>
            <a:ext cx="10515600" cy="6132657"/>
          </a:xfrm>
        </p:spPr>
      </p:pic>
    </p:spTree>
  </p:cSld>
  <p:clrMapOvr>
    <a:masterClrMapping/>
  </p:clrMapOvr>
  <p:transition advTm="3000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6271202"/>
          </a:xfrm>
        </p:spPr>
      </p:pic>
    </p:spTree>
  </p:cSld>
  <p:clrMapOvr>
    <a:masterClrMapping/>
  </p:clrMapOvr>
  <p:transition advTm="3000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6285058"/>
          </a:xfrm>
        </p:spPr>
      </p:pic>
    </p:spTree>
  </p:cSld>
  <p:clrMapOvr>
    <a:masterClrMapping/>
  </p:clrMapOvr>
  <p:transition advTm="3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6"/>
            <a:ext cx="10515600" cy="6312766"/>
          </a:xfrm>
        </p:spPr>
      </p:pic>
    </p:spTree>
  </p:cSld>
  <p:clrMapOvr>
    <a:masterClrMapping/>
  </p:clrMapOvr>
  <p:transition advTm="3000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6354330"/>
          </a:xfrm>
        </p:spPr>
      </p:pic>
    </p:spTree>
  </p:cSld>
  <p:clrMapOvr>
    <a:masterClrMapping/>
  </p:clrMapOvr>
  <p:transition advTm="3000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6312766"/>
          </a:xfrm>
        </p:spPr>
      </p:pic>
    </p:spTree>
  </p:cSld>
  <p:clrMapOvr>
    <a:masterClrMapping/>
  </p:clrMapOvr>
  <p:transition advTm="3000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4"/>
            <a:ext cx="10515600" cy="6395893"/>
          </a:xfrm>
        </p:spPr>
      </p:pic>
    </p:spTree>
  </p:cSld>
  <p:clrMapOvr>
    <a:masterClrMapping/>
  </p:clrMapOvr>
  <p:transition advTm="3000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6354330"/>
          </a:xfrm>
        </p:spPr>
      </p:pic>
    </p:spTree>
  </p:cSld>
  <p:clrMapOvr>
    <a:masterClrMapping/>
  </p:clrMapOvr>
  <p:transition advTm="3000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365124"/>
            <a:ext cx="10515600" cy="6285057"/>
          </a:xfrm>
        </p:spPr>
      </p:pic>
    </p:spTree>
  </p:cSld>
  <p:clrMapOvr>
    <a:masterClrMapping/>
  </p:clrMapOvr>
  <p:transition advTm="3000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6326620"/>
          </a:xfrm>
        </p:spPr>
      </p:pic>
    </p:spTree>
  </p:cSld>
  <p:clrMapOvr>
    <a:masterClrMapping/>
  </p:clrMapOvr>
  <p:transition advTm="3000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4"/>
            <a:ext cx="10515600" cy="6285057"/>
          </a:xfrm>
        </p:spPr>
      </p:pic>
    </p:spTree>
  </p:cSld>
  <p:clrMapOvr>
    <a:masterClrMapping/>
  </p:clrMapOvr>
  <p:transition advTm="3000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WPS Presentation</Application>
  <PresentationFormat>Widescreen</PresentationFormat>
  <Paragraphs>10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ÎNVĂȚĂM SĂ NUMĂRĂM! Activitate matematică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ÎNVĂȚĂM SĂ NUMĂRĂM! Activitate matematică</dc:title>
  <dc:creator>ADMIN</dc:creator>
  <cp:lastModifiedBy>Alina</cp:lastModifiedBy>
  <cp:revision>4</cp:revision>
  <dcterms:created xsi:type="dcterms:W3CDTF">2025-04-13T00:24:00Z</dcterms:created>
  <dcterms:modified xsi:type="dcterms:W3CDTF">2025-05-26T04:38:36Z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11936E052D3F4354AB9D3D0442BFC2B4_13</vt:lpwstr>
  </property>
  <property fmtid="{D5CDD505-2E9C-101B-9397-08002B2CF9AE}" pid="3" name="KSOProductBuildVer">
    <vt:lpwstr>1033-12.2.0.21179</vt:lpwstr>
  </property>
</Properties>
</file>