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35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14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903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66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7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8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7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5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5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9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6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3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0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3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00F8-C2BE-4F9A-B01A-E4D7AE8F6805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98B2F8-6E20-416D-AAED-402BD09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2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chemeClr val="accent5">
                    <a:lumMod val="50000"/>
                  </a:schemeClr>
                </a:solidFill>
              </a:rPr>
              <a:t>GHICI, CHICITOAREA MEA!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</a:rPr>
              <a:t>Prof. GORGAN LAURA SIMONA</a:t>
            </a:r>
          </a:p>
          <a:p>
            <a:r>
              <a:rPr lang="ro-RO" b="1" dirty="0" smtClean="0">
                <a:solidFill>
                  <a:schemeClr val="tx1"/>
                </a:solidFill>
              </a:rPr>
              <a:t>GRĂDINIȚA P.P. ,,GRĂDINIȚA PRIETENIEI” ARAD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10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20615"/>
            <a:ext cx="8596668" cy="5220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sz="2400" dirty="0" smtClean="0"/>
          </a:p>
          <a:p>
            <a:pPr marL="0" indent="0">
              <a:buNone/>
            </a:pPr>
            <a:r>
              <a:rPr lang="ro-RO" sz="2400" dirty="0" smtClean="0"/>
              <a:t>E vestitorul primăverii,</a:t>
            </a:r>
          </a:p>
          <a:p>
            <a:pPr marL="0" indent="0">
              <a:buNone/>
            </a:pPr>
            <a:r>
              <a:rPr lang="ro-RO" sz="2400" dirty="0" smtClean="0"/>
              <a:t>Alb, micuț cât un cercel</a:t>
            </a:r>
          </a:p>
          <a:p>
            <a:pPr marL="0" indent="0">
              <a:buNone/>
            </a:pPr>
            <a:r>
              <a:rPr lang="ro-RO" sz="2400" dirty="0" smtClean="0"/>
              <a:t>Și se cheamă... GHIOCEL. </a:t>
            </a:r>
          </a:p>
          <a:p>
            <a:pPr marL="0" indent="0">
              <a:buNone/>
            </a:pPr>
            <a:endParaRPr lang="ro-RO" sz="2400" dirty="0" smtClean="0"/>
          </a:p>
          <a:p>
            <a:pPr marL="0" indent="0">
              <a:buNone/>
            </a:pPr>
            <a:endParaRPr lang="ro-RO" sz="2400" dirty="0"/>
          </a:p>
          <a:p>
            <a:pPr marL="0" indent="0">
              <a:buNone/>
            </a:pPr>
            <a:r>
              <a:rPr lang="ro-RO" sz="2400" dirty="0" smtClean="0"/>
              <a:t>Floare mov și parfumată</a:t>
            </a:r>
          </a:p>
          <a:p>
            <a:pPr marL="0" indent="0">
              <a:buNone/>
            </a:pPr>
            <a:r>
              <a:rPr lang="ro-RO" sz="2400" dirty="0" smtClean="0"/>
              <a:t>Primăvara arătată,</a:t>
            </a:r>
          </a:p>
          <a:p>
            <a:pPr marL="0" indent="0">
              <a:buNone/>
            </a:pPr>
            <a:r>
              <a:rPr lang="ro-RO" sz="2400" dirty="0" smtClean="0"/>
              <a:t>Ea vestește primăvara </a:t>
            </a:r>
          </a:p>
          <a:p>
            <a:pPr marL="0" indent="0">
              <a:buNone/>
            </a:pPr>
            <a:r>
              <a:rPr lang="ro-RO" sz="2400" dirty="0" smtClean="0"/>
              <a:t>Și se cheamă... VIOREAUA.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113" y="609600"/>
            <a:ext cx="2037579" cy="2399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327" y="3372452"/>
            <a:ext cx="3473150" cy="23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10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50277"/>
            <a:ext cx="8596668" cy="5291085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Coada ca o furculiță,</a:t>
            </a:r>
          </a:p>
          <a:p>
            <a:pPr marL="0" indent="0">
              <a:buNone/>
            </a:pPr>
            <a:r>
              <a:rPr lang="ro-RO" dirty="0" smtClean="0"/>
              <a:t>Roșie e sub bărbiță</a:t>
            </a:r>
          </a:p>
          <a:p>
            <a:pPr marL="0" indent="0">
              <a:buNone/>
            </a:pPr>
            <a:r>
              <a:rPr lang="ro-RO" dirty="0" smtClean="0"/>
              <a:t>Toamna plec de aici din țară...</a:t>
            </a:r>
          </a:p>
          <a:p>
            <a:pPr marL="0" indent="0">
              <a:buNone/>
            </a:pPr>
            <a:r>
              <a:rPr lang="ro-RO" dirty="0" smtClean="0"/>
              <a:t>Primăvara mă întorc iară!</a:t>
            </a:r>
          </a:p>
          <a:p>
            <a:pPr marL="0" indent="0">
              <a:buNone/>
            </a:pPr>
            <a:r>
              <a:rPr lang="ro-RO" dirty="0" smtClean="0"/>
              <a:t>Lângă voi stau fără frică</a:t>
            </a:r>
          </a:p>
          <a:p>
            <a:pPr marL="0" indent="0">
              <a:buNone/>
            </a:pPr>
            <a:r>
              <a:rPr lang="ro-RO" dirty="0" smtClean="0"/>
              <a:t>Și mă cheamă... RÂNDUNICĂ. </a:t>
            </a:r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 smtClean="0"/>
              <a:t>Pasăre cu lungi picioare</a:t>
            </a:r>
          </a:p>
          <a:p>
            <a:pPr marL="0" indent="0">
              <a:buNone/>
            </a:pPr>
            <a:r>
              <a:rPr lang="ro-RO" dirty="0" smtClean="0"/>
              <a:t>Alb cu negru pe-aripioare</a:t>
            </a:r>
          </a:p>
          <a:p>
            <a:pPr marL="0" indent="0">
              <a:buNone/>
            </a:pPr>
            <a:r>
              <a:rPr lang="ro-RO" dirty="0" smtClean="0"/>
              <a:t>Primăvara o vezi iară</a:t>
            </a:r>
          </a:p>
          <a:p>
            <a:pPr marL="0" indent="0">
              <a:buNone/>
            </a:pPr>
            <a:r>
              <a:rPr lang="ro-RO" dirty="0" smtClean="0"/>
              <a:t>Întorcându-se în țară.         (BARZA)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543" y="750277"/>
            <a:ext cx="2108688" cy="2894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81" y="3773589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412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73723"/>
            <a:ext cx="8596668" cy="5267639"/>
          </a:xfrm>
        </p:spPr>
        <p:txBody>
          <a:bodyPr/>
          <a:lstStyle/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Dimineața el răsare</a:t>
            </a:r>
          </a:p>
          <a:p>
            <a:pPr marL="0" indent="0">
              <a:buNone/>
            </a:pPr>
            <a:r>
              <a:rPr lang="ro-RO" dirty="0" smtClean="0"/>
              <a:t>Și se cheamă mândru... SOARE.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Printre stele lucitoare</a:t>
            </a:r>
          </a:p>
          <a:p>
            <a:pPr marL="0" indent="0">
              <a:buNone/>
            </a:pPr>
            <a:r>
              <a:rPr lang="ro-RO" dirty="0" smtClean="0"/>
              <a:t>Pe care le vezi în zare,</a:t>
            </a:r>
          </a:p>
          <a:p>
            <a:pPr marL="0" indent="0">
              <a:buNone/>
            </a:pPr>
            <a:r>
              <a:rPr lang="ro-RO" dirty="0" smtClean="0"/>
              <a:t>Pe cer este numai una</a:t>
            </a:r>
          </a:p>
          <a:p>
            <a:pPr marL="0" indent="0">
              <a:buNone/>
            </a:pPr>
            <a:r>
              <a:rPr lang="ro-RO" dirty="0" smtClean="0"/>
              <a:t>Și se numește... LUNA.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296" y="609600"/>
            <a:ext cx="224790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758" y="3342699"/>
            <a:ext cx="2213463" cy="22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723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26831"/>
            <a:ext cx="8596668" cy="5314531"/>
          </a:xfrm>
        </p:spPr>
        <p:txBody>
          <a:bodyPr/>
          <a:lstStyle/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La micul dejun sau la cină</a:t>
            </a:r>
          </a:p>
          <a:p>
            <a:pPr marL="0" indent="0">
              <a:buNone/>
            </a:pPr>
            <a:r>
              <a:rPr lang="ro-RO" dirty="0" smtClean="0"/>
              <a:t>De mâncare este plină.</a:t>
            </a:r>
          </a:p>
          <a:p>
            <a:pPr marL="0" indent="0">
              <a:buNone/>
            </a:pPr>
            <a:r>
              <a:rPr lang="ro-RO" dirty="0" smtClean="0"/>
              <a:t>Se găsește-n orice casă</a:t>
            </a:r>
          </a:p>
          <a:p>
            <a:pPr marL="0" indent="0">
              <a:buNone/>
            </a:pPr>
            <a:r>
              <a:rPr lang="ro-RO" dirty="0" smtClean="0"/>
              <a:t>Și se numește...MASĂ.           </a:t>
            </a:r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 smtClean="0"/>
              <a:t>Mai mari sau mai micuțe,</a:t>
            </a:r>
          </a:p>
          <a:p>
            <a:pPr marL="0" indent="0">
              <a:buNone/>
            </a:pPr>
            <a:r>
              <a:rPr lang="ro-RO" dirty="0" smtClean="0"/>
              <a:t> Maro sau albe sunt drăguțe.</a:t>
            </a:r>
          </a:p>
          <a:p>
            <a:pPr marL="0" indent="0">
              <a:buNone/>
            </a:pPr>
            <a:r>
              <a:rPr lang="ro-RO" dirty="0" smtClean="0"/>
              <a:t>Pe ele stau la masă persoanele</a:t>
            </a:r>
          </a:p>
          <a:p>
            <a:pPr marL="0" indent="0">
              <a:buNone/>
            </a:pPr>
            <a:r>
              <a:rPr lang="ro-RO" dirty="0" smtClean="0"/>
              <a:t>Si se numesc...SCAUNELE.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500" y="479151"/>
            <a:ext cx="2904945" cy="2904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500" y="3384096"/>
            <a:ext cx="1580725" cy="2570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11744" y="4088662"/>
            <a:ext cx="1063402" cy="17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949" y="1078524"/>
            <a:ext cx="8596668" cy="211015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FELICITĂRI, DRAGI COPII!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519" y="1627187"/>
            <a:ext cx="5715000" cy="381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436" y="3536949"/>
            <a:ext cx="2721535" cy="29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8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067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283" y="750277"/>
            <a:ext cx="8596668" cy="5291085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Toată viața cât trăiesc</a:t>
            </a:r>
          </a:p>
          <a:p>
            <a:pPr marL="0" indent="0">
              <a:buNone/>
            </a:pPr>
            <a:r>
              <a:rPr lang="ro-RO" dirty="0" smtClean="0"/>
              <a:t>Mereu cu ea am să vorbesc,</a:t>
            </a:r>
          </a:p>
          <a:p>
            <a:pPr marL="0" indent="0">
              <a:buNone/>
            </a:pPr>
            <a:r>
              <a:rPr lang="ro-RO" dirty="0" smtClean="0"/>
              <a:t>Și am să cânt fără măsură.</a:t>
            </a:r>
          </a:p>
          <a:p>
            <a:pPr marL="0" indent="0">
              <a:buNone/>
            </a:pPr>
            <a:r>
              <a:rPr lang="ro-RO" dirty="0" smtClean="0"/>
              <a:t>Ați ghicit? Se cheamă... GURĂ.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Orice sunet îl aude:</a:t>
            </a:r>
          </a:p>
          <a:p>
            <a:pPr marL="0" indent="0">
              <a:buNone/>
            </a:pPr>
            <a:r>
              <a:rPr lang="ro-RO" dirty="0" smtClean="0"/>
              <a:t>Claxon, cântec, vorbe, laude.</a:t>
            </a:r>
          </a:p>
          <a:p>
            <a:pPr marL="0" indent="0">
              <a:buNone/>
            </a:pPr>
            <a:r>
              <a:rPr lang="ro-RO" dirty="0" smtClean="0"/>
              <a:t>La cap are și-o pereche.</a:t>
            </a:r>
          </a:p>
          <a:p>
            <a:pPr marL="0" indent="0">
              <a:buNone/>
            </a:pPr>
            <a:r>
              <a:rPr lang="ro-RO" dirty="0" smtClean="0"/>
              <a:t>Ați ghicit? Este...URECHE.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953" y="890954"/>
            <a:ext cx="1899139" cy="1500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953" y="2882669"/>
            <a:ext cx="1714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235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GHICI, CHICITOAREA MEA!</vt:lpstr>
      <vt:lpstr>PowerPoint Presentation</vt:lpstr>
      <vt:lpstr>PowerPoint Presentation</vt:lpstr>
      <vt:lpstr>PowerPoint Presentation</vt:lpstr>
      <vt:lpstr>PowerPoint Presentation</vt:lpstr>
      <vt:lpstr>FELICITĂRI, DRAGI COPII!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GHICI, CHICITOAREA MEA!</dc:title>
  <dc:creator>PC</dc:creator>
  <cp:lastModifiedBy>PC</cp:lastModifiedBy>
  <cp:revision>8</cp:revision>
  <dcterms:created xsi:type="dcterms:W3CDTF">2025-03-18T11:34:07Z</dcterms:created>
  <dcterms:modified xsi:type="dcterms:W3CDTF">2025-03-18T12:41:12Z</dcterms:modified>
</cp:coreProperties>
</file>