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2"/>
  </p:notesMasterIdLst>
  <p:handoutMasterIdLst>
    <p:handoutMasterId r:id="rId13"/>
  </p:handoutMasterIdLst>
  <p:sldIdLst>
    <p:sldId id="271" r:id="rId3"/>
    <p:sldId id="314" r:id="rId4"/>
    <p:sldId id="317" r:id="rId5"/>
    <p:sldId id="325" r:id="rId6"/>
    <p:sldId id="318" r:id="rId7"/>
    <p:sldId id="320" r:id="rId8"/>
    <p:sldId id="321" r:id="rId9"/>
    <p:sldId id="326" r:id="rId10"/>
    <p:sldId id="270" r:id="rId11"/>
  </p:sldIdLst>
  <p:sldSz cx="9144000" cy="6858000" type="screen4x3"/>
  <p:notesSz cx="6858000" cy="9144000"/>
  <p:embeddedFontLst>
    <p:embeddedFont>
      <p:font typeface="Roboto" panose="02000000000000000000" pitchFamily="2" charset="0"/>
      <p:regular r:id="rId14"/>
      <p:bold r:id="rId15"/>
      <p:italic r:id="rId16"/>
      <p:boldItalic r:id="rId17"/>
    </p:embeddedFont>
    <p:embeddedFont>
      <p:font typeface="Twinkl" panose="020B0604020202020204" charset="-18"/>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6F9"/>
    <a:srgbClr val="4DB1E3"/>
    <a:srgbClr val="E34192"/>
    <a:srgbClr val="18A0DB"/>
    <a:srgbClr val="DE1E5A"/>
    <a:srgbClr val="BC0105"/>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CC4430-EE47-4537-8524-620594914814}" v="125" dt="2025-05-15T15:56:25.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02" autoAdjust="0"/>
    <p:restoredTop sz="94660"/>
  </p:normalViewPr>
  <p:slideViewPr>
    <p:cSldViewPr snapToGrid="0" showGuides="1">
      <p:cViewPr varScale="1">
        <p:scale>
          <a:sx n="74" d="100"/>
          <a:sy n="74" d="100"/>
        </p:scale>
        <p:origin x="1795" y="283"/>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ana Cristina" userId="ec9bfc265ba12548" providerId="LiveId" clId="{D8CC4430-EE47-4537-8524-620594914814}"/>
    <pc:docChg chg="undo custSel addSld delSld modSld sldOrd">
      <pc:chgData name="Georgiana Cristina" userId="ec9bfc265ba12548" providerId="LiveId" clId="{D8CC4430-EE47-4537-8524-620594914814}" dt="2025-05-15T15:57:34.752" v="365" actId="208"/>
      <pc:docMkLst>
        <pc:docMk/>
      </pc:docMkLst>
      <pc:sldChg chg="addSp modSp">
        <pc:chgData name="Georgiana Cristina" userId="ec9bfc265ba12548" providerId="LiveId" clId="{D8CC4430-EE47-4537-8524-620594914814}" dt="2025-05-15T15:56:25.427" v="353"/>
        <pc:sldMkLst>
          <pc:docMk/>
          <pc:sldMk cId="2368893146" sldId="270"/>
        </pc:sldMkLst>
        <pc:picChg chg="add mod">
          <ac:chgData name="Georgiana Cristina" userId="ec9bfc265ba12548" providerId="LiveId" clId="{D8CC4430-EE47-4537-8524-620594914814}" dt="2025-05-15T15:56:25.427" v="353"/>
          <ac:picMkLst>
            <pc:docMk/>
            <pc:sldMk cId="2368893146" sldId="270"/>
            <ac:picMk id="4" creationId="{6A5A0E4C-A9B2-FDA2-A9EC-5BF4AC7C4FA3}"/>
          </ac:picMkLst>
        </pc:picChg>
      </pc:sldChg>
      <pc:sldChg chg="addSp delSp modSp mod delAnim modAnim">
        <pc:chgData name="Georgiana Cristina" userId="ec9bfc265ba12548" providerId="LiveId" clId="{D8CC4430-EE47-4537-8524-620594914814}" dt="2025-05-15T15:40:20.267" v="82" actId="1076"/>
        <pc:sldMkLst>
          <pc:docMk/>
          <pc:sldMk cId="3514491418" sldId="271"/>
        </pc:sldMkLst>
        <pc:spChg chg="mod">
          <ac:chgData name="Georgiana Cristina" userId="ec9bfc265ba12548" providerId="LiveId" clId="{D8CC4430-EE47-4537-8524-620594914814}" dt="2025-05-15T15:38:17.957" v="26" actId="1076"/>
          <ac:spMkLst>
            <pc:docMk/>
            <pc:sldMk cId="3514491418" sldId="271"/>
            <ac:spMk id="3" creationId="{0896AFE8-AFD2-BDE4-DB79-30DAD99BCF46}"/>
          </ac:spMkLst>
        </pc:spChg>
        <pc:spChg chg="add del mod">
          <ac:chgData name="Georgiana Cristina" userId="ec9bfc265ba12548" providerId="LiveId" clId="{D8CC4430-EE47-4537-8524-620594914814}" dt="2025-05-15T15:38:52.744" v="32" actId="478"/>
          <ac:spMkLst>
            <pc:docMk/>
            <pc:sldMk cId="3514491418" sldId="271"/>
            <ac:spMk id="6" creationId="{70B8FB5F-0AF5-D20E-119D-C672D3D1FB90}"/>
          </ac:spMkLst>
        </pc:spChg>
        <pc:spChg chg="add mod">
          <ac:chgData name="Georgiana Cristina" userId="ec9bfc265ba12548" providerId="LiveId" clId="{D8CC4430-EE47-4537-8524-620594914814}" dt="2025-05-15T15:40:14.603" v="81" actId="1076"/>
          <ac:spMkLst>
            <pc:docMk/>
            <pc:sldMk cId="3514491418" sldId="271"/>
            <ac:spMk id="7" creationId="{CDC25334-EE1E-7629-272B-30CC88AE2E6E}"/>
          </ac:spMkLst>
        </pc:spChg>
        <pc:spChg chg="add mod">
          <ac:chgData name="Georgiana Cristina" userId="ec9bfc265ba12548" providerId="LiveId" clId="{D8CC4430-EE47-4537-8524-620594914814}" dt="2025-05-15T15:40:20.267" v="82" actId="1076"/>
          <ac:spMkLst>
            <pc:docMk/>
            <pc:sldMk cId="3514491418" sldId="271"/>
            <ac:spMk id="8" creationId="{D428BD95-EE5B-D82C-5CFA-EBE90BE07109}"/>
          </ac:spMkLst>
        </pc:spChg>
        <pc:picChg chg="add mod ord modCrop">
          <ac:chgData name="Georgiana Cristina" userId="ec9bfc265ba12548" providerId="LiveId" clId="{D8CC4430-EE47-4537-8524-620594914814}" dt="2025-05-15T15:40:08.331" v="80" actId="732"/>
          <ac:picMkLst>
            <pc:docMk/>
            <pc:sldMk cId="3514491418" sldId="271"/>
            <ac:picMk id="5" creationId="{26A70BEB-2446-8C0B-6ACA-1D3783191742}"/>
          </ac:picMkLst>
        </pc:picChg>
      </pc:sldChg>
      <pc:sldChg chg="addSp modSp mod">
        <pc:chgData name="Georgiana Cristina" userId="ec9bfc265ba12548" providerId="LiveId" clId="{D8CC4430-EE47-4537-8524-620594914814}" dt="2025-05-15T15:42:53.778" v="123" actId="20577"/>
        <pc:sldMkLst>
          <pc:docMk/>
          <pc:sldMk cId="232824368" sldId="314"/>
        </pc:sldMkLst>
        <pc:spChg chg="mod">
          <ac:chgData name="Georgiana Cristina" userId="ec9bfc265ba12548" providerId="LiveId" clId="{D8CC4430-EE47-4537-8524-620594914814}" dt="2025-05-15T15:42:48.465" v="119" actId="20577"/>
          <ac:spMkLst>
            <pc:docMk/>
            <pc:sldMk cId="232824368" sldId="314"/>
            <ac:spMk id="3" creationId="{A6ACE519-AE2C-0EFD-8424-76424CAF6156}"/>
          </ac:spMkLst>
        </pc:spChg>
        <pc:spChg chg="mod">
          <ac:chgData name="Georgiana Cristina" userId="ec9bfc265ba12548" providerId="LiveId" clId="{D8CC4430-EE47-4537-8524-620594914814}" dt="2025-05-15T15:42:51.784" v="121" actId="20577"/>
          <ac:spMkLst>
            <pc:docMk/>
            <pc:sldMk cId="232824368" sldId="314"/>
            <ac:spMk id="4" creationId="{B4528238-F353-D1AA-FECD-8889B152514B}"/>
          </ac:spMkLst>
        </pc:spChg>
        <pc:spChg chg="mod">
          <ac:chgData name="Georgiana Cristina" userId="ec9bfc265ba12548" providerId="LiveId" clId="{D8CC4430-EE47-4537-8524-620594914814}" dt="2025-05-15T15:42:53.778" v="123" actId="20577"/>
          <ac:spMkLst>
            <pc:docMk/>
            <pc:sldMk cId="232824368" sldId="314"/>
            <ac:spMk id="5" creationId="{7B959726-09AC-1318-DBC5-FDA4068242A7}"/>
          </ac:spMkLst>
        </pc:spChg>
        <pc:spChg chg="add mod ord">
          <ac:chgData name="Georgiana Cristina" userId="ec9bfc265ba12548" providerId="LiveId" clId="{D8CC4430-EE47-4537-8524-620594914814}" dt="2025-05-15T15:41:21.680" v="97" actId="170"/>
          <ac:spMkLst>
            <pc:docMk/>
            <pc:sldMk cId="232824368" sldId="314"/>
            <ac:spMk id="7" creationId="{CBA61054-F0FA-EB59-D89A-2C0BEBD61A98}"/>
          </ac:spMkLst>
        </pc:spChg>
        <pc:picChg chg="add mod ord">
          <ac:chgData name="Georgiana Cristina" userId="ec9bfc265ba12548" providerId="LiveId" clId="{D8CC4430-EE47-4537-8524-620594914814}" dt="2025-05-15T15:40:36.510" v="85" actId="167"/>
          <ac:picMkLst>
            <pc:docMk/>
            <pc:sldMk cId="232824368" sldId="314"/>
            <ac:picMk id="2" creationId="{44C071B9-128B-7E0D-3E18-5FD96DE437FC}"/>
          </ac:picMkLst>
        </pc:picChg>
        <pc:picChg chg="add mod modCrop">
          <ac:chgData name="Georgiana Cristina" userId="ec9bfc265ba12548" providerId="LiveId" clId="{D8CC4430-EE47-4537-8524-620594914814}" dt="2025-05-15T15:42:18.842" v="113" actId="1582"/>
          <ac:picMkLst>
            <pc:docMk/>
            <pc:sldMk cId="232824368" sldId="314"/>
            <ac:picMk id="8" creationId="{275EF7E2-9C8E-4372-8411-F3F01D6824A7}"/>
          </ac:picMkLst>
        </pc:picChg>
      </pc:sldChg>
      <pc:sldChg chg="addSp delSp modSp del mod">
        <pc:chgData name="Georgiana Cristina" userId="ec9bfc265ba12548" providerId="LiveId" clId="{D8CC4430-EE47-4537-8524-620594914814}" dt="2025-05-15T15:56:10.938" v="347" actId="47"/>
        <pc:sldMkLst>
          <pc:docMk/>
          <pc:sldMk cId="3397997029" sldId="315"/>
        </pc:sldMkLst>
        <pc:spChg chg="add del mod">
          <ac:chgData name="Georgiana Cristina" userId="ec9bfc265ba12548" providerId="LiveId" clId="{D8CC4430-EE47-4537-8524-620594914814}" dt="2025-05-15T15:41:05.267" v="90" actId="478"/>
          <ac:spMkLst>
            <pc:docMk/>
            <pc:sldMk cId="3397997029" sldId="315"/>
            <ac:spMk id="2" creationId="{94FD5004-010E-6E38-F55F-7F972448CCC3}"/>
          </ac:spMkLst>
        </pc:spChg>
      </pc:sldChg>
      <pc:sldChg chg="del">
        <pc:chgData name="Georgiana Cristina" userId="ec9bfc265ba12548" providerId="LiveId" clId="{D8CC4430-EE47-4537-8524-620594914814}" dt="2025-05-15T15:56:12.044" v="348" actId="47"/>
        <pc:sldMkLst>
          <pc:docMk/>
          <pc:sldMk cId="2999006430" sldId="316"/>
        </pc:sldMkLst>
      </pc:sldChg>
      <pc:sldChg chg="addSp delSp modSp mod ord">
        <pc:chgData name="Georgiana Cristina" userId="ec9bfc265ba12548" providerId="LiveId" clId="{D8CC4430-EE47-4537-8524-620594914814}" dt="2025-05-15T15:56:37.512" v="355"/>
        <pc:sldMkLst>
          <pc:docMk/>
          <pc:sldMk cId="1316126256" sldId="317"/>
        </pc:sldMkLst>
        <pc:spChg chg="add mod ord">
          <ac:chgData name="Georgiana Cristina" userId="ec9bfc265ba12548" providerId="LiveId" clId="{D8CC4430-EE47-4537-8524-620594914814}" dt="2025-05-15T15:46:18.411" v="163" actId="171"/>
          <ac:spMkLst>
            <pc:docMk/>
            <pc:sldMk cId="1316126256" sldId="317"/>
            <ac:spMk id="3" creationId="{9BEB8169-1CF1-BE82-0570-6C8DD6D3C0DF}"/>
          </ac:spMkLst>
        </pc:spChg>
        <pc:spChg chg="mod">
          <ac:chgData name="Georgiana Cristina" userId="ec9bfc265ba12548" providerId="LiveId" clId="{D8CC4430-EE47-4537-8524-620594914814}" dt="2025-05-15T15:47:37.228" v="192" actId="208"/>
          <ac:spMkLst>
            <pc:docMk/>
            <pc:sldMk cId="1316126256" sldId="317"/>
            <ac:spMk id="4" creationId="{0EC594C6-ADC7-1014-83EC-216FC40FB0FA}"/>
          </ac:spMkLst>
        </pc:spChg>
        <pc:spChg chg="mod">
          <ac:chgData name="Georgiana Cristina" userId="ec9bfc265ba12548" providerId="LiveId" clId="{D8CC4430-EE47-4537-8524-620594914814}" dt="2025-05-15T15:47:39.629" v="193" actId="208"/>
          <ac:spMkLst>
            <pc:docMk/>
            <pc:sldMk cId="1316126256" sldId="317"/>
            <ac:spMk id="5" creationId="{B88E16CE-7436-D51B-6FF6-05E8D8363461}"/>
          </ac:spMkLst>
        </pc:spChg>
        <pc:spChg chg="mod">
          <ac:chgData name="Georgiana Cristina" userId="ec9bfc265ba12548" providerId="LiveId" clId="{D8CC4430-EE47-4537-8524-620594914814}" dt="2025-05-15T15:47:41.718" v="194" actId="208"/>
          <ac:spMkLst>
            <pc:docMk/>
            <pc:sldMk cId="1316126256" sldId="317"/>
            <ac:spMk id="6" creationId="{2B377074-B8E8-7860-6079-001148357514}"/>
          </ac:spMkLst>
        </pc:spChg>
        <pc:spChg chg="mod">
          <ac:chgData name="Georgiana Cristina" userId="ec9bfc265ba12548" providerId="LiveId" clId="{D8CC4430-EE47-4537-8524-620594914814}" dt="2025-05-15T15:47:44.084" v="195" actId="208"/>
          <ac:spMkLst>
            <pc:docMk/>
            <pc:sldMk cId="1316126256" sldId="317"/>
            <ac:spMk id="9" creationId="{2CC8BB24-69E1-BA8B-CBF5-840361B2A2DC}"/>
          </ac:spMkLst>
        </pc:spChg>
        <pc:spChg chg="mod">
          <ac:chgData name="Georgiana Cristina" userId="ec9bfc265ba12548" providerId="LiveId" clId="{D8CC4430-EE47-4537-8524-620594914814}" dt="2025-05-15T15:47:46.327" v="196" actId="208"/>
          <ac:spMkLst>
            <pc:docMk/>
            <pc:sldMk cId="1316126256" sldId="317"/>
            <ac:spMk id="10" creationId="{ACAD57EB-63B0-BF0C-4855-D12650DA3D53}"/>
          </ac:spMkLst>
        </pc:spChg>
        <pc:spChg chg="del">
          <ac:chgData name="Georgiana Cristina" userId="ec9bfc265ba12548" providerId="LiveId" clId="{D8CC4430-EE47-4537-8524-620594914814}" dt="2025-05-15T15:47:13.060" v="178" actId="478"/>
          <ac:spMkLst>
            <pc:docMk/>
            <pc:sldMk cId="1316126256" sldId="317"/>
            <ac:spMk id="11" creationId="{22920EFC-6BFD-AEC4-F75E-E807FE6BDC11}"/>
          </ac:spMkLst>
        </pc:spChg>
        <pc:picChg chg="add mod ord">
          <ac:chgData name="Georgiana Cristina" userId="ec9bfc265ba12548" providerId="LiveId" clId="{D8CC4430-EE47-4537-8524-620594914814}" dt="2025-05-15T15:46:18.411" v="163" actId="171"/>
          <ac:picMkLst>
            <pc:docMk/>
            <pc:sldMk cId="1316126256" sldId="317"/>
            <ac:picMk id="2" creationId="{949BE312-9AE9-FB10-0243-2C45E6A6F1C8}"/>
          </ac:picMkLst>
        </pc:picChg>
        <pc:picChg chg="add mod modCrop">
          <ac:chgData name="Georgiana Cristina" userId="ec9bfc265ba12548" providerId="LiveId" clId="{D8CC4430-EE47-4537-8524-620594914814}" dt="2025-05-15T15:47:15.254" v="179" actId="1076"/>
          <ac:picMkLst>
            <pc:docMk/>
            <pc:sldMk cId="1316126256" sldId="317"/>
            <ac:picMk id="8" creationId="{DC3BE64C-E56C-F9A6-CDB7-881CA0D69562}"/>
          </ac:picMkLst>
        </pc:picChg>
      </pc:sldChg>
      <pc:sldChg chg="addSp delSp modSp add del mod ord">
        <pc:chgData name="Georgiana Cristina" userId="ec9bfc265ba12548" providerId="LiveId" clId="{D8CC4430-EE47-4537-8524-620594914814}" dt="2025-05-15T15:55:11.971" v="334" actId="208"/>
        <pc:sldMkLst>
          <pc:docMk/>
          <pc:sldMk cId="3903586147" sldId="318"/>
        </pc:sldMkLst>
        <pc:spChg chg="add mod ord">
          <ac:chgData name="Georgiana Cristina" userId="ec9bfc265ba12548" providerId="LiveId" clId="{D8CC4430-EE47-4537-8524-620594914814}" dt="2025-05-15T15:49:19.947" v="219" actId="171"/>
          <ac:spMkLst>
            <pc:docMk/>
            <pc:sldMk cId="3903586147" sldId="318"/>
            <ac:spMk id="3" creationId="{A6FC0049-D094-AD03-D1FF-717921BDDBF1}"/>
          </ac:spMkLst>
        </pc:spChg>
        <pc:spChg chg="mod">
          <ac:chgData name="Georgiana Cristina" userId="ec9bfc265ba12548" providerId="LiveId" clId="{D8CC4430-EE47-4537-8524-620594914814}" dt="2025-05-15T15:55:01.932" v="331" actId="208"/>
          <ac:spMkLst>
            <pc:docMk/>
            <pc:sldMk cId="3903586147" sldId="318"/>
            <ac:spMk id="4" creationId="{B78EE2ED-4689-6299-7A1F-50D69AB9BFD9}"/>
          </ac:spMkLst>
        </pc:spChg>
        <pc:spChg chg="mod">
          <ac:chgData name="Georgiana Cristina" userId="ec9bfc265ba12548" providerId="LiveId" clId="{D8CC4430-EE47-4537-8524-620594914814}" dt="2025-05-15T15:55:05.176" v="332" actId="208"/>
          <ac:spMkLst>
            <pc:docMk/>
            <pc:sldMk cId="3903586147" sldId="318"/>
            <ac:spMk id="5" creationId="{9AB4680B-126B-F1E5-94C2-70303B8E879F}"/>
          </ac:spMkLst>
        </pc:spChg>
        <pc:spChg chg="mod">
          <ac:chgData name="Georgiana Cristina" userId="ec9bfc265ba12548" providerId="LiveId" clId="{D8CC4430-EE47-4537-8524-620594914814}" dt="2025-05-15T15:55:08.537" v="333" actId="208"/>
          <ac:spMkLst>
            <pc:docMk/>
            <pc:sldMk cId="3903586147" sldId="318"/>
            <ac:spMk id="6" creationId="{AAADCAF2-0DC7-DE53-BC4A-0AB73E5EDB7C}"/>
          </ac:spMkLst>
        </pc:spChg>
        <pc:spChg chg="mod">
          <ac:chgData name="Georgiana Cristina" userId="ec9bfc265ba12548" providerId="LiveId" clId="{D8CC4430-EE47-4537-8524-620594914814}" dt="2025-05-15T15:55:11.971" v="334" actId="208"/>
          <ac:spMkLst>
            <pc:docMk/>
            <pc:sldMk cId="3903586147" sldId="318"/>
            <ac:spMk id="9" creationId="{F3120A4B-EBDE-7C2E-D20A-9E504C2E7A9A}"/>
          </ac:spMkLst>
        </pc:spChg>
        <pc:spChg chg="del">
          <ac:chgData name="Georgiana Cristina" userId="ec9bfc265ba12548" providerId="LiveId" clId="{D8CC4430-EE47-4537-8524-620594914814}" dt="2025-05-15T15:49:21.155" v="220" actId="478"/>
          <ac:spMkLst>
            <pc:docMk/>
            <pc:sldMk cId="3903586147" sldId="318"/>
            <ac:spMk id="10" creationId="{74DC5A2D-A2A7-DDDD-CF8F-DE90E211D163}"/>
          </ac:spMkLst>
        </pc:spChg>
        <pc:picChg chg="add mod ord">
          <ac:chgData name="Georgiana Cristina" userId="ec9bfc265ba12548" providerId="LiveId" clId="{D8CC4430-EE47-4537-8524-620594914814}" dt="2025-05-15T15:49:19.947" v="219" actId="171"/>
          <ac:picMkLst>
            <pc:docMk/>
            <pc:sldMk cId="3903586147" sldId="318"/>
            <ac:picMk id="2" creationId="{45B3B108-DEE6-32BB-85CF-D9921FDB7A75}"/>
          </ac:picMkLst>
        </pc:picChg>
        <pc:picChg chg="add mod ord">
          <ac:chgData name="Georgiana Cristina" userId="ec9bfc265ba12548" providerId="LiveId" clId="{D8CC4430-EE47-4537-8524-620594914814}" dt="2025-05-15T15:49:19.947" v="219" actId="171"/>
          <ac:picMkLst>
            <pc:docMk/>
            <pc:sldMk cId="3903586147" sldId="318"/>
            <ac:picMk id="7" creationId="{E01A7EF4-ABA5-FB0D-FE1A-3DC86726AE41}"/>
          </ac:picMkLst>
        </pc:picChg>
      </pc:sldChg>
      <pc:sldChg chg="del">
        <pc:chgData name="Georgiana Cristina" userId="ec9bfc265ba12548" providerId="LiveId" clId="{D8CC4430-EE47-4537-8524-620594914814}" dt="2025-05-15T15:56:13.113" v="349" actId="47"/>
        <pc:sldMkLst>
          <pc:docMk/>
          <pc:sldMk cId="1018744164" sldId="319"/>
        </pc:sldMkLst>
      </pc:sldChg>
      <pc:sldChg chg="addSp delSp modSp mod ord delAnim">
        <pc:chgData name="Georgiana Cristina" userId="ec9bfc265ba12548" providerId="LiveId" clId="{D8CC4430-EE47-4537-8524-620594914814}" dt="2025-05-15T15:55:25.189" v="338" actId="208"/>
        <pc:sldMkLst>
          <pc:docMk/>
          <pc:sldMk cId="3857120751" sldId="320"/>
        </pc:sldMkLst>
        <pc:spChg chg="add mod ord">
          <ac:chgData name="Georgiana Cristina" userId="ec9bfc265ba12548" providerId="LiveId" clId="{D8CC4430-EE47-4537-8524-620594914814}" dt="2025-05-15T15:50:53.057" v="239" actId="171"/>
          <ac:spMkLst>
            <pc:docMk/>
            <pc:sldMk cId="3857120751" sldId="320"/>
            <ac:spMk id="3" creationId="{5DEC2C27-34EF-F366-260F-273489C33E8D}"/>
          </ac:spMkLst>
        </pc:spChg>
        <pc:spChg chg="mod">
          <ac:chgData name="Georgiana Cristina" userId="ec9bfc265ba12548" providerId="LiveId" clId="{D8CC4430-EE47-4537-8524-620594914814}" dt="2025-05-15T15:55:16.181" v="335" actId="208"/>
          <ac:spMkLst>
            <pc:docMk/>
            <pc:sldMk cId="3857120751" sldId="320"/>
            <ac:spMk id="4" creationId="{CF3FD6BA-4810-AFF9-2B93-F426DA66C876}"/>
          </ac:spMkLst>
        </pc:spChg>
        <pc:spChg chg="del">
          <ac:chgData name="Georgiana Cristina" userId="ec9bfc265ba12548" providerId="LiveId" clId="{D8CC4430-EE47-4537-8524-620594914814}" dt="2025-05-15T15:50:55.066" v="240" actId="478"/>
          <ac:spMkLst>
            <pc:docMk/>
            <pc:sldMk cId="3857120751" sldId="320"/>
            <ac:spMk id="6" creationId="{36ECD703-6308-925B-9AFA-6C188BF8F057}"/>
          </ac:spMkLst>
        </pc:spChg>
        <pc:spChg chg="mod">
          <ac:chgData name="Georgiana Cristina" userId="ec9bfc265ba12548" providerId="LiveId" clId="{D8CC4430-EE47-4537-8524-620594914814}" dt="2025-05-15T15:55:18.796" v="336" actId="208"/>
          <ac:spMkLst>
            <pc:docMk/>
            <pc:sldMk cId="3857120751" sldId="320"/>
            <ac:spMk id="7" creationId="{7934F7FD-6F76-62C2-6DD8-9C196CB4EEC3}"/>
          </ac:spMkLst>
        </pc:spChg>
        <pc:spChg chg="mod">
          <ac:chgData name="Georgiana Cristina" userId="ec9bfc265ba12548" providerId="LiveId" clId="{D8CC4430-EE47-4537-8524-620594914814}" dt="2025-05-15T15:55:21.913" v="337" actId="208"/>
          <ac:spMkLst>
            <pc:docMk/>
            <pc:sldMk cId="3857120751" sldId="320"/>
            <ac:spMk id="8" creationId="{C5579CAA-7056-893F-11C5-D2A97ADD42C7}"/>
          </ac:spMkLst>
        </pc:spChg>
        <pc:spChg chg="mod">
          <ac:chgData name="Georgiana Cristina" userId="ec9bfc265ba12548" providerId="LiveId" clId="{D8CC4430-EE47-4537-8524-620594914814}" dt="2025-05-15T15:55:25.189" v="338" actId="208"/>
          <ac:spMkLst>
            <pc:docMk/>
            <pc:sldMk cId="3857120751" sldId="320"/>
            <ac:spMk id="9" creationId="{D2B21994-D3FD-9CAE-C203-DDCC5145AC43}"/>
          </ac:spMkLst>
        </pc:spChg>
        <pc:picChg chg="add mod ord">
          <ac:chgData name="Georgiana Cristina" userId="ec9bfc265ba12548" providerId="LiveId" clId="{D8CC4430-EE47-4537-8524-620594914814}" dt="2025-05-15T15:50:53.057" v="239" actId="171"/>
          <ac:picMkLst>
            <pc:docMk/>
            <pc:sldMk cId="3857120751" sldId="320"/>
            <ac:picMk id="2" creationId="{6568A715-9824-039A-D29D-9146012D060A}"/>
          </ac:picMkLst>
        </pc:picChg>
        <pc:picChg chg="add mod ord">
          <ac:chgData name="Georgiana Cristina" userId="ec9bfc265ba12548" providerId="LiveId" clId="{D8CC4430-EE47-4537-8524-620594914814}" dt="2025-05-15T15:50:53.057" v="239" actId="171"/>
          <ac:picMkLst>
            <pc:docMk/>
            <pc:sldMk cId="3857120751" sldId="320"/>
            <ac:picMk id="5" creationId="{E3E2CA13-D2BC-6503-6655-EF9B6B4B72E1}"/>
          </ac:picMkLst>
        </pc:picChg>
        <pc:picChg chg="del">
          <ac:chgData name="Georgiana Cristina" userId="ec9bfc265ba12548" providerId="LiveId" clId="{D8CC4430-EE47-4537-8524-620594914814}" dt="2025-05-15T15:52:08.586" v="263" actId="478"/>
          <ac:picMkLst>
            <pc:docMk/>
            <pc:sldMk cId="3857120751" sldId="320"/>
            <ac:picMk id="10" creationId="{19AE8D89-A086-006D-436A-7F2BE3002896}"/>
          </ac:picMkLst>
        </pc:picChg>
        <pc:picChg chg="add mod modCrop">
          <ac:chgData name="Georgiana Cristina" userId="ec9bfc265ba12548" providerId="LiveId" clId="{D8CC4430-EE47-4537-8524-620594914814}" dt="2025-05-15T15:52:33.443" v="281" actId="1036"/>
          <ac:picMkLst>
            <pc:docMk/>
            <pc:sldMk cId="3857120751" sldId="320"/>
            <ac:picMk id="12" creationId="{5DDD3DD3-8483-8F01-9C83-39A060AF7E46}"/>
          </ac:picMkLst>
        </pc:picChg>
      </pc:sldChg>
      <pc:sldChg chg="addSp delSp modSp mod ord delAnim">
        <pc:chgData name="Georgiana Cristina" userId="ec9bfc265ba12548" providerId="LiveId" clId="{D8CC4430-EE47-4537-8524-620594914814}" dt="2025-05-15T15:57:16.971" v="360" actId="208"/>
        <pc:sldMkLst>
          <pc:docMk/>
          <pc:sldMk cId="1894114767" sldId="321"/>
        </pc:sldMkLst>
        <pc:spChg chg="mod">
          <ac:chgData name="Georgiana Cristina" userId="ec9bfc265ba12548" providerId="LiveId" clId="{D8CC4430-EE47-4537-8524-620594914814}" dt="2025-05-15T15:57:05.152" v="356" actId="208"/>
          <ac:spMkLst>
            <pc:docMk/>
            <pc:sldMk cId="1894114767" sldId="321"/>
            <ac:spMk id="4" creationId="{567C5E38-F79F-A2FA-2950-AB9CAB0F45EF}"/>
          </ac:spMkLst>
        </pc:spChg>
        <pc:spChg chg="mod">
          <ac:chgData name="Georgiana Cristina" userId="ec9bfc265ba12548" providerId="LiveId" clId="{D8CC4430-EE47-4537-8524-620594914814}" dt="2025-05-15T15:57:07.113" v="357" actId="208"/>
          <ac:spMkLst>
            <pc:docMk/>
            <pc:sldMk cId="1894114767" sldId="321"/>
            <ac:spMk id="7" creationId="{F756CB47-C8E6-F0F5-654A-D87F0851F716}"/>
          </ac:spMkLst>
        </pc:spChg>
        <pc:spChg chg="mod">
          <ac:chgData name="Georgiana Cristina" userId="ec9bfc265ba12548" providerId="LiveId" clId="{D8CC4430-EE47-4537-8524-620594914814}" dt="2025-05-15T15:57:09.428" v="358" actId="208"/>
          <ac:spMkLst>
            <pc:docMk/>
            <pc:sldMk cId="1894114767" sldId="321"/>
            <ac:spMk id="8" creationId="{C70DE85A-018C-6E70-10A0-A50002B923AD}"/>
          </ac:spMkLst>
        </pc:spChg>
        <pc:spChg chg="mod">
          <ac:chgData name="Georgiana Cristina" userId="ec9bfc265ba12548" providerId="LiveId" clId="{D8CC4430-EE47-4537-8524-620594914814}" dt="2025-05-15T15:57:16.971" v="360" actId="208"/>
          <ac:spMkLst>
            <pc:docMk/>
            <pc:sldMk cId="1894114767" sldId="321"/>
            <ac:spMk id="9" creationId="{1E5C8C61-04DB-2EC3-D72A-E9014CF0B1A6}"/>
          </ac:spMkLst>
        </pc:spChg>
        <pc:spChg chg="mod">
          <ac:chgData name="Georgiana Cristina" userId="ec9bfc265ba12548" providerId="LiveId" clId="{D8CC4430-EE47-4537-8524-620594914814}" dt="2025-05-15T15:57:11.948" v="359" actId="208"/>
          <ac:spMkLst>
            <pc:docMk/>
            <pc:sldMk cId="1894114767" sldId="321"/>
            <ac:spMk id="10" creationId="{1246EB01-836D-62AB-ED15-A560E6C1FA59}"/>
          </ac:spMkLst>
        </pc:spChg>
        <pc:spChg chg="add mod ord">
          <ac:chgData name="Georgiana Cristina" userId="ec9bfc265ba12548" providerId="LiveId" clId="{D8CC4430-EE47-4537-8524-620594914814}" dt="2025-05-15T15:55:49.814" v="344" actId="170"/>
          <ac:spMkLst>
            <pc:docMk/>
            <pc:sldMk cId="1894114767" sldId="321"/>
            <ac:spMk id="12" creationId="{F8165B8C-7E70-5923-79B7-9B6D0F30AE43}"/>
          </ac:spMkLst>
        </pc:spChg>
        <pc:spChg chg="del">
          <ac:chgData name="Georgiana Cristina" userId="ec9bfc265ba12548" providerId="LiveId" clId="{D8CC4430-EE47-4537-8524-620594914814}" dt="2025-05-15T15:53:34.623" v="293" actId="478"/>
          <ac:spMkLst>
            <pc:docMk/>
            <pc:sldMk cId="1894114767" sldId="321"/>
            <ac:spMk id="14" creationId="{11ECF169-DEB1-57BF-5E31-BB97DD43BDB5}"/>
          </ac:spMkLst>
        </pc:spChg>
        <pc:picChg chg="add mod modCrop">
          <ac:chgData name="Georgiana Cristina" userId="ec9bfc265ba12548" providerId="LiveId" clId="{D8CC4430-EE47-4537-8524-620594914814}" dt="2025-05-15T15:53:37.613" v="294" actId="1076"/>
          <ac:picMkLst>
            <pc:docMk/>
            <pc:sldMk cId="1894114767" sldId="321"/>
            <ac:picMk id="3" creationId="{3E1E2660-2152-938C-5874-2DFB21A8D8E3}"/>
          </ac:picMkLst>
        </pc:picChg>
        <pc:picChg chg="add mod">
          <ac:chgData name="Georgiana Cristina" userId="ec9bfc265ba12548" providerId="LiveId" clId="{D8CC4430-EE47-4537-8524-620594914814}" dt="2025-05-15T15:54:03.363" v="309" actId="1076"/>
          <ac:picMkLst>
            <pc:docMk/>
            <pc:sldMk cId="1894114767" sldId="321"/>
            <ac:picMk id="5" creationId="{BB8E9C5C-20AB-C863-D8B0-1E8B6BD6C8D3}"/>
          </ac:picMkLst>
        </pc:picChg>
        <pc:picChg chg="add mod ord">
          <ac:chgData name="Georgiana Cristina" userId="ec9bfc265ba12548" providerId="LiveId" clId="{D8CC4430-EE47-4537-8524-620594914814}" dt="2025-05-15T15:55:41.721" v="341" actId="167"/>
          <ac:picMkLst>
            <pc:docMk/>
            <pc:sldMk cId="1894114767" sldId="321"/>
            <ac:picMk id="6" creationId="{91579572-79BB-413A-DEE5-3C8665378223}"/>
          </ac:picMkLst>
        </pc:picChg>
        <pc:picChg chg="del">
          <ac:chgData name="Georgiana Cristina" userId="ec9bfc265ba12548" providerId="LiveId" clId="{D8CC4430-EE47-4537-8524-620594914814}" dt="2025-05-15T15:53:51.738" v="307" actId="478"/>
          <ac:picMkLst>
            <pc:docMk/>
            <pc:sldMk cId="1894114767" sldId="321"/>
            <ac:picMk id="11" creationId="{0F114661-5C37-D2AF-0112-DC212EB10B2F}"/>
          </ac:picMkLst>
        </pc:picChg>
      </pc:sldChg>
      <pc:sldChg chg="del">
        <pc:chgData name="Georgiana Cristina" userId="ec9bfc265ba12548" providerId="LiveId" clId="{D8CC4430-EE47-4537-8524-620594914814}" dt="2025-05-15T15:56:14.013" v="350" actId="47"/>
        <pc:sldMkLst>
          <pc:docMk/>
          <pc:sldMk cId="2220295861" sldId="322"/>
        </pc:sldMkLst>
      </pc:sldChg>
      <pc:sldChg chg="del">
        <pc:chgData name="Georgiana Cristina" userId="ec9bfc265ba12548" providerId="LiveId" clId="{D8CC4430-EE47-4537-8524-620594914814}" dt="2025-05-15T15:56:14.965" v="351" actId="47"/>
        <pc:sldMkLst>
          <pc:docMk/>
          <pc:sldMk cId="885819949" sldId="323"/>
        </pc:sldMkLst>
      </pc:sldChg>
      <pc:sldChg chg="del">
        <pc:chgData name="Georgiana Cristina" userId="ec9bfc265ba12548" providerId="LiveId" clId="{D8CC4430-EE47-4537-8524-620594914814}" dt="2025-05-15T15:56:15.957" v="352" actId="47"/>
        <pc:sldMkLst>
          <pc:docMk/>
          <pc:sldMk cId="976892435" sldId="324"/>
        </pc:sldMkLst>
      </pc:sldChg>
      <pc:sldChg chg="del">
        <pc:chgData name="Georgiana Cristina" userId="ec9bfc265ba12548" providerId="LiveId" clId="{D8CC4430-EE47-4537-8524-620594914814}" dt="2025-05-15T15:40:26.807" v="83" actId="47"/>
        <pc:sldMkLst>
          <pc:docMk/>
          <pc:sldMk cId="1805675125" sldId="325"/>
        </pc:sldMkLst>
      </pc:sldChg>
      <pc:sldChg chg="addSp modSp add mod">
        <pc:chgData name="Georgiana Cristina" userId="ec9bfc265ba12548" providerId="LiveId" clId="{D8CC4430-EE47-4537-8524-620594914814}" dt="2025-05-15T15:45:22.965" v="154" actId="20577"/>
        <pc:sldMkLst>
          <pc:docMk/>
          <pc:sldMk cId="2175805174" sldId="325"/>
        </pc:sldMkLst>
        <pc:spChg chg="mod">
          <ac:chgData name="Georgiana Cristina" userId="ec9bfc265ba12548" providerId="LiveId" clId="{D8CC4430-EE47-4537-8524-620594914814}" dt="2025-05-15T15:45:16.874" v="148" actId="20577"/>
          <ac:spMkLst>
            <pc:docMk/>
            <pc:sldMk cId="2175805174" sldId="325"/>
            <ac:spMk id="3" creationId="{4B687375-FFD5-9B8D-014F-EE1D47070ADD}"/>
          </ac:spMkLst>
        </pc:spChg>
        <pc:spChg chg="mod">
          <ac:chgData name="Georgiana Cristina" userId="ec9bfc265ba12548" providerId="LiveId" clId="{D8CC4430-EE47-4537-8524-620594914814}" dt="2025-05-15T15:45:20.882" v="152" actId="20577"/>
          <ac:spMkLst>
            <pc:docMk/>
            <pc:sldMk cId="2175805174" sldId="325"/>
            <ac:spMk id="4" creationId="{E4AB4251-C358-D932-B07A-1D873DC07F61}"/>
          </ac:spMkLst>
        </pc:spChg>
        <pc:spChg chg="mod">
          <ac:chgData name="Georgiana Cristina" userId="ec9bfc265ba12548" providerId="LiveId" clId="{D8CC4430-EE47-4537-8524-620594914814}" dt="2025-05-15T15:45:22.965" v="154" actId="20577"/>
          <ac:spMkLst>
            <pc:docMk/>
            <pc:sldMk cId="2175805174" sldId="325"/>
            <ac:spMk id="5" creationId="{B0BD822E-19BE-6850-6FEB-99F932687267}"/>
          </ac:spMkLst>
        </pc:spChg>
        <pc:picChg chg="add mod ord modCrop">
          <ac:chgData name="Georgiana Cristina" userId="ec9bfc265ba12548" providerId="LiveId" clId="{D8CC4430-EE47-4537-8524-620594914814}" dt="2025-05-15T15:44:09.586" v="138" actId="171"/>
          <ac:picMkLst>
            <pc:docMk/>
            <pc:sldMk cId="2175805174" sldId="325"/>
            <ac:picMk id="10" creationId="{7A66D6B3-BFA6-F62A-41B7-9F2958A51216}"/>
          </ac:picMkLst>
        </pc:picChg>
        <pc:picChg chg="add mod modCrop">
          <ac:chgData name="Georgiana Cristina" userId="ec9bfc265ba12548" providerId="LiveId" clId="{D8CC4430-EE47-4537-8524-620594914814}" dt="2025-05-15T15:45:02.416" v="146" actId="732"/>
          <ac:picMkLst>
            <pc:docMk/>
            <pc:sldMk cId="2175805174" sldId="325"/>
            <ac:picMk id="11" creationId="{DB8F1632-2B9A-C723-0C1F-5F64EDE11362}"/>
          </ac:picMkLst>
        </pc:picChg>
      </pc:sldChg>
      <pc:sldChg chg="addSp delSp modSp add mod">
        <pc:chgData name="Georgiana Cristina" userId="ec9bfc265ba12548" providerId="LiveId" clId="{D8CC4430-EE47-4537-8524-620594914814}" dt="2025-05-15T15:57:34.752" v="365" actId="208"/>
        <pc:sldMkLst>
          <pc:docMk/>
          <pc:sldMk cId="1552418207" sldId="326"/>
        </pc:sldMkLst>
        <pc:spChg chg="mod">
          <ac:chgData name="Georgiana Cristina" userId="ec9bfc265ba12548" providerId="LiveId" clId="{D8CC4430-EE47-4537-8524-620594914814}" dt="2025-05-15T15:57:24" v="361" actId="208"/>
          <ac:spMkLst>
            <pc:docMk/>
            <pc:sldMk cId="1552418207" sldId="326"/>
            <ac:spMk id="4" creationId="{EAECB7A5-00E2-9EF6-AA37-56387850D31A}"/>
          </ac:spMkLst>
        </pc:spChg>
        <pc:spChg chg="mod">
          <ac:chgData name="Georgiana Cristina" userId="ec9bfc265ba12548" providerId="LiveId" clId="{D8CC4430-EE47-4537-8524-620594914814}" dt="2025-05-15T15:57:26.216" v="362" actId="208"/>
          <ac:spMkLst>
            <pc:docMk/>
            <pc:sldMk cId="1552418207" sldId="326"/>
            <ac:spMk id="7" creationId="{B11B38AB-C886-4C2C-B28B-6A640709366F}"/>
          </ac:spMkLst>
        </pc:spChg>
        <pc:spChg chg="mod">
          <ac:chgData name="Georgiana Cristina" userId="ec9bfc265ba12548" providerId="LiveId" clId="{D8CC4430-EE47-4537-8524-620594914814}" dt="2025-05-15T15:57:29.654" v="363" actId="208"/>
          <ac:spMkLst>
            <pc:docMk/>
            <pc:sldMk cId="1552418207" sldId="326"/>
            <ac:spMk id="8" creationId="{666EFEBA-001A-4A95-5A05-2A425B5C1AE4}"/>
          </ac:spMkLst>
        </pc:spChg>
        <pc:spChg chg="mod">
          <ac:chgData name="Georgiana Cristina" userId="ec9bfc265ba12548" providerId="LiveId" clId="{D8CC4430-EE47-4537-8524-620594914814}" dt="2025-05-15T15:57:34.752" v="365" actId="208"/>
          <ac:spMkLst>
            <pc:docMk/>
            <pc:sldMk cId="1552418207" sldId="326"/>
            <ac:spMk id="9" creationId="{E1B6C0FF-5AF4-4765-3C95-F395E89F6DBB}"/>
          </ac:spMkLst>
        </pc:spChg>
        <pc:spChg chg="mod">
          <ac:chgData name="Georgiana Cristina" userId="ec9bfc265ba12548" providerId="LiveId" clId="{D8CC4430-EE47-4537-8524-620594914814}" dt="2025-05-15T15:57:32.280" v="364" actId="208"/>
          <ac:spMkLst>
            <pc:docMk/>
            <pc:sldMk cId="1552418207" sldId="326"/>
            <ac:spMk id="10" creationId="{74536298-3E53-925A-0DB8-2E1B0164B352}"/>
          </ac:spMkLst>
        </pc:spChg>
        <pc:spChg chg="add mod ord">
          <ac:chgData name="Georgiana Cristina" userId="ec9bfc265ba12548" providerId="LiveId" clId="{D8CC4430-EE47-4537-8524-620594914814}" dt="2025-05-15T15:56:01.972" v="346" actId="167"/>
          <ac:spMkLst>
            <pc:docMk/>
            <pc:sldMk cId="1552418207" sldId="326"/>
            <ac:spMk id="12" creationId="{3861D919-534F-6E00-32C7-94B9B2458F09}"/>
          </ac:spMkLst>
        </pc:spChg>
        <pc:picChg chg="add mod">
          <ac:chgData name="Georgiana Cristina" userId="ec9bfc265ba12548" providerId="LiveId" clId="{D8CC4430-EE47-4537-8524-620594914814}" dt="2025-05-15T15:54:20.214" v="312"/>
          <ac:picMkLst>
            <pc:docMk/>
            <pc:sldMk cId="1552418207" sldId="326"/>
            <ac:picMk id="2" creationId="{6E0E112C-8E61-8977-0917-AD3EE1330ED9}"/>
          </ac:picMkLst>
        </pc:picChg>
        <pc:picChg chg="del">
          <ac:chgData name="Georgiana Cristina" userId="ec9bfc265ba12548" providerId="LiveId" clId="{D8CC4430-EE47-4537-8524-620594914814}" dt="2025-05-15T15:54:19.410" v="311" actId="478"/>
          <ac:picMkLst>
            <pc:docMk/>
            <pc:sldMk cId="1552418207" sldId="326"/>
            <ac:picMk id="3" creationId="{3FEA8762-DDA4-9527-F661-A016B48B3C65}"/>
          </ac:picMkLst>
        </pc:picChg>
        <pc:picChg chg="del">
          <ac:chgData name="Georgiana Cristina" userId="ec9bfc265ba12548" providerId="LiveId" clId="{D8CC4430-EE47-4537-8524-620594914814}" dt="2025-05-15T15:54:35.459" v="326" actId="478"/>
          <ac:picMkLst>
            <pc:docMk/>
            <pc:sldMk cId="1552418207" sldId="326"/>
            <ac:picMk id="5" creationId="{00D4A809-5250-9173-C26E-116715043C43}"/>
          </ac:picMkLst>
        </pc:picChg>
        <pc:picChg chg="add mod modCrop">
          <ac:chgData name="Georgiana Cristina" userId="ec9bfc265ba12548" providerId="LiveId" clId="{D8CC4430-EE47-4537-8524-620594914814}" dt="2025-05-15T15:54:52.950" v="330" actId="1076"/>
          <ac:picMkLst>
            <pc:docMk/>
            <pc:sldMk cId="1552418207" sldId="326"/>
            <ac:picMk id="6" creationId="{20AE1487-5622-6A6F-417C-CD2197EC1568}"/>
          </ac:picMkLst>
        </pc:picChg>
        <pc:picChg chg="add mod ord">
          <ac:chgData name="Georgiana Cristina" userId="ec9bfc265ba12548" providerId="LiveId" clId="{D8CC4430-EE47-4537-8524-620594914814}" dt="2025-05-15T15:56:01.972" v="346" actId="167"/>
          <ac:picMkLst>
            <pc:docMk/>
            <pc:sldMk cId="1552418207" sldId="326"/>
            <ac:picMk id="11" creationId="{420471AD-E11B-994D-6F47-F81D4F57B43A}"/>
          </ac:picMkLst>
        </pc:picChg>
      </pc:sldChg>
      <pc:sldChg chg="modSp add del">
        <pc:chgData name="Georgiana Cristina" userId="ec9bfc265ba12548" providerId="LiveId" clId="{D8CC4430-EE47-4537-8524-620594914814}" dt="2025-05-15T15:49:03.921" v="209" actId="2890"/>
        <pc:sldMkLst>
          <pc:docMk/>
          <pc:sldMk cId="2322561630" sldId="326"/>
        </pc:sldMkLst>
        <pc:spChg chg="mod">
          <ac:chgData name="Georgiana Cristina" userId="ec9bfc265ba12548" providerId="LiveId" clId="{D8CC4430-EE47-4537-8524-620594914814}" dt="2025-05-15T15:48:39.568" v="202" actId="20577"/>
          <ac:spMkLst>
            <pc:docMk/>
            <pc:sldMk cId="2322561630" sldId="326"/>
            <ac:spMk id="4" creationId="{40D55EC1-231D-2FA2-2547-83A16475BAFF}"/>
          </ac:spMkLst>
        </pc:spChg>
        <pc:spChg chg="mod">
          <ac:chgData name="Georgiana Cristina" userId="ec9bfc265ba12548" providerId="LiveId" clId="{D8CC4430-EE47-4537-8524-620594914814}" dt="2025-05-15T15:48:42.592" v="204" actId="20577"/>
          <ac:spMkLst>
            <pc:docMk/>
            <pc:sldMk cId="2322561630" sldId="326"/>
            <ac:spMk id="5" creationId="{43007C8C-3950-C306-B31B-AF8FBAA07C50}"/>
          </ac:spMkLst>
        </pc:spChg>
        <pc:spChg chg="mod">
          <ac:chgData name="Georgiana Cristina" userId="ec9bfc265ba12548" providerId="LiveId" clId="{D8CC4430-EE47-4537-8524-620594914814}" dt="2025-05-15T15:48:44.785" v="206" actId="20577"/>
          <ac:spMkLst>
            <pc:docMk/>
            <pc:sldMk cId="2322561630" sldId="326"/>
            <ac:spMk id="6" creationId="{F94DBF1F-1A08-8688-96B0-31B1D28DE0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s-ES"/>
              <a:t>Haga clic para modificar el estilo de título del patrón</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0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6" r:id="rId5"/>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ro/resources/proiecte-tematice-educaie-timpurie-romnia/altele-proiecte-tematice-educaeie-timpurie-resurse-educaeionale-twinkl/iarna-anotimpul-bucuriei-proiecte-tematice-educatie-timpurie-resurse-educationale-twinkl"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www.twinkl.ro/resources/proiecte-tematice-educaie-timpurie-romnia/altele-proiecte-tematice-educaeie-timpurie-resurse-educaeionale-twinkl/primvara-proiecte-tematice-educatie-timpurie-resurse-educationale-twink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ro/resources/proiecte-tematice-educaie-timpurie-romnia/altele-proiecte-tematice-educaeie-timpurie-resurse-educaeionale-twinkl/primvara-proiecte-tematice-educatie-timpurie-resurse-educationale-twinkl" TargetMode="External"/><Relationship Id="rId2" Type="http://schemas.openxmlformats.org/officeDocument/2006/relationships/hyperlink" Target="https://www.twinkl.ro/resources/proiecte-tematice-educaie-timpurie-romnia/altele-proiecte-tematice-educaeie-timpurie-resurse-educaeionale-twinkl/iarna-anotimpul-bucuriei-proiecte-tematice-educatie-timpurie-resurse-educationale-twinkl" TargetMode="External"/><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O imagine care conține tablou, îmbrăcăminte, Chip de om, desen&#10;&#10;Conținutul generat de inteligența artificială poate fi incorect.">
            <a:extLst>
              <a:ext uri="{FF2B5EF4-FFF2-40B4-BE49-F238E27FC236}">
                <a16:creationId xmlns:a16="http://schemas.microsoft.com/office/drawing/2014/main" id="{26A70BEB-2446-8C0B-6ACA-1D3783191742}"/>
              </a:ext>
            </a:extLst>
          </p:cNvPr>
          <p:cNvPicPr>
            <a:picLocks noChangeAspect="1"/>
          </p:cNvPicPr>
          <p:nvPr/>
        </p:nvPicPr>
        <p:blipFill>
          <a:blip r:embed="rId2">
            <a:extLst>
              <a:ext uri="{28A0092B-C50C-407E-A947-70E740481C1C}">
                <a14:useLocalDpi xmlns:a14="http://schemas.microsoft.com/office/drawing/2010/main" val="0"/>
              </a:ext>
            </a:extLst>
          </a:blip>
          <a:srcRect l="1680" r="7750"/>
          <a:stretch/>
        </p:blipFill>
        <p:spPr>
          <a:xfrm>
            <a:off x="-1" y="0"/>
            <a:ext cx="9316879" cy="6858000"/>
          </a:xfrm>
          <a:prstGeom prst="rect">
            <a:avLst/>
          </a:prstGeom>
        </p:spPr>
      </p:pic>
      <p:sp>
        <p:nvSpPr>
          <p:cNvPr id="2" name="Rectángulo 1">
            <a:hlinkClick r:id="rId3"/>
            <a:extLst>
              <a:ext uri="{FF2B5EF4-FFF2-40B4-BE49-F238E27FC236}">
                <a16:creationId xmlns:a16="http://schemas.microsoft.com/office/drawing/2014/main" id="{02946401-4A82-F882-C471-A015B679FF7F}"/>
              </a:ext>
            </a:extLst>
          </p:cNvPr>
          <p:cNvSpPr/>
          <p:nvPr/>
        </p:nvSpPr>
        <p:spPr>
          <a:xfrm>
            <a:off x="96982" y="5929745"/>
            <a:ext cx="1136073" cy="831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hlinkClick r:id="rId4"/>
            <a:extLst>
              <a:ext uri="{FF2B5EF4-FFF2-40B4-BE49-F238E27FC236}">
                <a16:creationId xmlns:a16="http://schemas.microsoft.com/office/drawing/2014/main" id="{0896AFE8-AFD2-BDE4-DB79-30DAD99BCF46}"/>
              </a:ext>
            </a:extLst>
          </p:cNvPr>
          <p:cNvSpPr/>
          <p:nvPr/>
        </p:nvSpPr>
        <p:spPr>
          <a:xfrm>
            <a:off x="7565571" y="0"/>
            <a:ext cx="1371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Dreptunghi 6">
            <a:extLst>
              <a:ext uri="{FF2B5EF4-FFF2-40B4-BE49-F238E27FC236}">
                <a16:creationId xmlns:a16="http://schemas.microsoft.com/office/drawing/2014/main" id="{CDC25334-EE1E-7629-272B-30CC88AE2E6E}"/>
              </a:ext>
            </a:extLst>
          </p:cNvPr>
          <p:cNvSpPr/>
          <p:nvPr/>
        </p:nvSpPr>
        <p:spPr>
          <a:xfrm>
            <a:off x="2669304" y="3195672"/>
            <a:ext cx="4221027" cy="1938992"/>
          </a:xfrm>
          <a:prstGeom prst="rect">
            <a:avLst/>
          </a:prstGeom>
          <a:noFill/>
        </p:spPr>
        <p:txBody>
          <a:bodyPr wrap="none" lIns="91440" tIns="45720" rIns="91440" bIns="45720">
            <a:spAutoFit/>
          </a:bodyPr>
          <a:lstStyle/>
          <a:p>
            <a:pPr algn="ctr"/>
            <a:r>
              <a:rPr lang="ro-RO" sz="6000" b="1" cap="none" spc="0" dirty="0">
                <a:ln w="0">
                  <a:solidFill>
                    <a:sysClr val="windowText" lastClr="000000"/>
                  </a:solidFill>
                </a:ln>
                <a:solidFill>
                  <a:schemeClr val="bg1"/>
                </a:solidFill>
                <a:effectLst>
                  <a:outerShdw blurRad="38100" dist="19050" dir="2700000" algn="tl" rotWithShape="0">
                    <a:schemeClr val="dk1">
                      <a:alpha val="40000"/>
                    </a:schemeClr>
                  </a:outerShdw>
                </a:effectLst>
              </a:rPr>
              <a:t>Punguța </a:t>
            </a:r>
          </a:p>
          <a:p>
            <a:pPr algn="ctr"/>
            <a:r>
              <a:rPr lang="ro-RO" sz="6000" b="1" cap="none" spc="0" dirty="0">
                <a:ln w="0">
                  <a:solidFill>
                    <a:sysClr val="windowText" lastClr="000000"/>
                  </a:solidFill>
                </a:ln>
                <a:solidFill>
                  <a:schemeClr val="bg1"/>
                </a:solidFill>
                <a:effectLst>
                  <a:outerShdw blurRad="38100" dist="19050" dir="2700000" algn="tl" rotWithShape="0">
                    <a:schemeClr val="dk1">
                      <a:alpha val="40000"/>
                    </a:schemeClr>
                  </a:outerShdw>
                </a:effectLst>
              </a:rPr>
              <a:t>cu Doi Bani</a:t>
            </a:r>
          </a:p>
        </p:txBody>
      </p:sp>
      <p:sp>
        <p:nvSpPr>
          <p:cNvPr id="8" name="Rounded Rectangle 3">
            <a:extLst>
              <a:ext uri="{FF2B5EF4-FFF2-40B4-BE49-F238E27FC236}">
                <a16:creationId xmlns:a16="http://schemas.microsoft.com/office/drawing/2014/main" id="{D428BD95-EE5B-D82C-5CFA-EBE90BE07109}"/>
              </a:ext>
            </a:extLst>
          </p:cNvPr>
          <p:cNvSpPr/>
          <p:nvPr/>
        </p:nvSpPr>
        <p:spPr>
          <a:xfrm>
            <a:off x="2669304" y="5261553"/>
            <a:ext cx="4221027" cy="1103023"/>
          </a:xfrm>
          <a:prstGeom prst="roundRect">
            <a:avLst>
              <a:gd name="adj" fmla="val 12368"/>
            </a:avLst>
          </a:prstGeom>
          <a:solidFill>
            <a:schemeClr val="bg1"/>
          </a:solidFill>
          <a:ln w="3810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5000" b="1" dirty="0">
                <a:solidFill>
                  <a:srgbClr val="232321"/>
                </a:solidFill>
              </a:rPr>
              <a:t>Joc de citire</a:t>
            </a:r>
            <a:endParaRPr lang="en-GB" sz="5000" b="1" dirty="0">
              <a:solidFill>
                <a:srgbClr val="232321"/>
              </a:solidFill>
            </a:endParaRPr>
          </a:p>
        </p:txBody>
      </p:sp>
    </p:spTree>
    <p:extLst>
      <p:ext uri="{BB962C8B-B14F-4D97-AF65-F5344CB8AC3E}">
        <p14:creationId xmlns:p14="http://schemas.microsoft.com/office/powerpoint/2010/main" val="35144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A614-44D9-60A8-A666-A4DBD50DE482}"/>
            </a:ext>
          </a:extLst>
        </p:cNvPr>
        <p:cNvGrpSpPr/>
        <p:nvPr/>
      </p:nvGrpSpPr>
      <p:grpSpPr>
        <a:xfrm>
          <a:off x="0" y="0"/>
          <a:ext cx="0" cy="0"/>
          <a:chOff x="0" y="0"/>
          <a:chExt cx="0" cy="0"/>
        </a:xfrm>
      </p:grpSpPr>
      <p:pic>
        <p:nvPicPr>
          <p:cNvPr id="2" name="Imagine 1" descr="O imagine care conține tablou, îmbrăcăminte, Chip de om, desen&#10;&#10;Conținutul generat de inteligența artificială poate fi incorect.">
            <a:extLst>
              <a:ext uri="{FF2B5EF4-FFF2-40B4-BE49-F238E27FC236}">
                <a16:creationId xmlns:a16="http://schemas.microsoft.com/office/drawing/2014/main" id="{44C071B9-128B-7E0D-3E18-5FD96DE437FC}"/>
              </a:ext>
            </a:extLst>
          </p:cNvPr>
          <p:cNvPicPr>
            <a:picLocks noChangeAspect="1"/>
          </p:cNvPicPr>
          <p:nvPr/>
        </p:nvPicPr>
        <p:blipFill>
          <a:blip r:embed="rId2">
            <a:extLst>
              <a:ext uri="{28A0092B-C50C-407E-A947-70E740481C1C}">
                <a14:useLocalDpi xmlns:a14="http://schemas.microsoft.com/office/drawing/2010/main" val="0"/>
              </a:ext>
            </a:extLst>
          </a:blip>
          <a:srcRect l="1680" r="7750"/>
          <a:stretch/>
        </p:blipFill>
        <p:spPr>
          <a:xfrm>
            <a:off x="-1" y="0"/>
            <a:ext cx="9316879" cy="6858000"/>
          </a:xfrm>
          <a:prstGeom prst="rect">
            <a:avLst/>
          </a:prstGeom>
        </p:spPr>
      </p:pic>
      <p:sp>
        <p:nvSpPr>
          <p:cNvPr id="7" name="Dreptunghi: colțuri rotunjite 6">
            <a:extLst>
              <a:ext uri="{FF2B5EF4-FFF2-40B4-BE49-F238E27FC236}">
                <a16:creationId xmlns:a16="http://schemas.microsoft.com/office/drawing/2014/main" id="{CBA61054-F0FA-EB59-D89A-2C0BEBD61A98}"/>
              </a:ext>
            </a:extLst>
          </p:cNvPr>
          <p:cNvSpPr/>
          <p:nvPr/>
        </p:nvSpPr>
        <p:spPr>
          <a:xfrm>
            <a:off x="446809" y="415636"/>
            <a:ext cx="8281555" cy="6026728"/>
          </a:xfrm>
          <a:prstGeom prst="roundRect">
            <a:avLst>
              <a:gd name="adj" fmla="val 25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ounded Rectangle 3">
            <a:extLst>
              <a:ext uri="{FF2B5EF4-FFF2-40B4-BE49-F238E27FC236}">
                <a16:creationId xmlns:a16="http://schemas.microsoft.com/office/drawing/2014/main" id="{A6ACE519-AE2C-0EFD-8424-76424CAF6156}"/>
              </a:ext>
            </a:extLst>
          </p:cNvPr>
          <p:cNvSpPr/>
          <p:nvPr/>
        </p:nvSpPr>
        <p:spPr>
          <a:xfrm>
            <a:off x="1377561" y="3983335"/>
            <a:ext cx="1901021" cy="1819936"/>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4200" b="1" dirty="0">
                <a:ln>
                  <a:solidFill>
                    <a:sysClr val="windowText" lastClr="000000"/>
                  </a:solidFill>
                </a:ln>
                <a:solidFill>
                  <a:srgbClr val="232321"/>
                </a:solidFill>
              </a:rPr>
              <a:t>B</a:t>
            </a:r>
            <a:endParaRPr lang="en-GB" sz="14200" b="1" dirty="0">
              <a:ln>
                <a:solidFill>
                  <a:sysClr val="windowText" lastClr="000000"/>
                </a:solidFill>
              </a:ln>
              <a:solidFill>
                <a:srgbClr val="232321"/>
              </a:solidFill>
            </a:endParaRPr>
          </a:p>
        </p:txBody>
      </p:sp>
      <p:sp>
        <p:nvSpPr>
          <p:cNvPr id="4" name="Rounded Rectangle 4">
            <a:extLst>
              <a:ext uri="{FF2B5EF4-FFF2-40B4-BE49-F238E27FC236}">
                <a16:creationId xmlns:a16="http://schemas.microsoft.com/office/drawing/2014/main" id="{B4528238-F353-D1AA-FECD-8889B152514B}"/>
              </a:ext>
            </a:extLst>
          </p:cNvPr>
          <p:cNvSpPr/>
          <p:nvPr/>
        </p:nvSpPr>
        <p:spPr>
          <a:xfrm>
            <a:off x="3622240" y="3983335"/>
            <a:ext cx="1901021" cy="1819936"/>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4200" b="1" dirty="0">
                <a:solidFill>
                  <a:srgbClr val="232321"/>
                </a:solidFill>
              </a:rPr>
              <a:t>A</a:t>
            </a:r>
            <a:endParaRPr lang="en-GB" sz="14200" b="1" dirty="0">
              <a:solidFill>
                <a:srgbClr val="232321"/>
              </a:solidFill>
            </a:endParaRPr>
          </a:p>
        </p:txBody>
      </p:sp>
      <p:sp>
        <p:nvSpPr>
          <p:cNvPr id="5" name="Rounded Rectangle 5">
            <a:extLst>
              <a:ext uri="{FF2B5EF4-FFF2-40B4-BE49-F238E27FC236}">
                <a16:creationId xmlns:a16="http://schemas.microsoft.com/office/drawing/2014/main" id="{7B959726-09AC-1318-DBC5-FDA4068242A7}"/>
              </a:ext>
            </a:extLst>
          </p:cNvPr>
          <p:cNvSpPr/>
          <p:nvPr/>
        </p:nvSpPr>
        <p:spPr>
          <a:xfrm>
            <a:off x="5866919" y="3983335"/>
            <a:ext cx="1901021" cy="1819936"/>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4200" b="1" dirty="0">
                <a:solidFill>
                  <a:srgbClr val="232321"/>
                </a:solidFill>
              </a:rPr>
              <a:t>N</a:t>
            </a:r>
            <a:endParaRPr lang="en-GB" sz="14200" b="1" dirty="0">
              <a:solidFill>
                <a:srgbClr val="232321"/>
              </a:solidFill>
            </a:endParaRPr>
          </a:p>
        </p:txBody>
      </p:sp>
      <p:sp>
        <p:nvSpPr>
          <p:cNvPr id="6" name="Rounded Rectangle 6">
            <a:extLst>
              <a:ext uri="{FF2B5EF4-FFF2-40B4-BE49-F238E27FC236}">
                <a16:creationId xmlns:a16="http://schemas.microsoft.com/office/drawing/2014/main" id="{B0AB6567-49F6-7397-BF89-E8991B8D68F3}"/>
              </a:ext>
            </a:extLst>
          </p:cNvPr>
          <p:cNvSpPr/>
          <p:nvPr/>
        </p:nvSpPr>
        <p:spPr>
          <a:xfrm>
            <a:off x="1377562" y="765175"/>
            <a:ext cx="6388875" cy="2663825"/>
          </a:xfrm>
          <a:prstGeom prst="roundRect">
            <a:avLst>
              <a:gd name="adj" fmla="val 12368"/>
            </a:avLst>
          </a:prstGeom>
          <a:blipFill>
            <a:blip r:embed="rId3"/>
            <a:srcRect/>
            <a:stretch>
              <a:fillRect t="-45276" b="-24318"/>
            </a:stretch>
          </a:blipFill>
          <a:ln w="5080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4000" b="1" dirty="0">
              <a:solidFill>
                <a:srgbClr val="232321"/>
              </a:solidFill>
            </a:endParaRPr>
          </a:p>
        </p:txBody>
      </p:sp>
      <p:pic>
        <p:nvPicPr>
          <p:cNvPr id="8" name="Imagine 7" descr="O imagine care conține tablou, îmbrăcăminte, Chip de om, desen&#10;&#10;Conținutul generat de inteligența artificială poate fi incorect.">
            <a:extLst>
              <a:ext uri="{FF2B5EF4-FFF2-40B4-BE49-F238E27FC236}">
                <a16:creationId xmlns:a16="http://schemas.microsoft.com/office/drawing/2014/main" id="{275EF7E2-9C8E-4372-8411-F3F01D6824A7}"/>
              </a:ext>
            </a:extLst>
          </p:cNvPr>
          <p:cNvPicPr>
            <a:picLocks noChangeAspect="1"/>
          </p:cNvPicPr>
          <p:nvPr/>
        </p:nvPicPr>
        <p:blipFill>
          <a:blip r:embed="rId2">
            <a:extLst>
              <a:ext uri="{28A0092B-C50C-407E-A947-70E740481C1C}">
                <a14:useLocalDpi xmlns:a14="http://schemas.microsoft.com/office/drawing/2010/main" val="0"/>
              </a:ext>
            </a:extLst>
          </a:blip>
          <a:srcRect l="1126" t="5143" r="8304" b="38212"/>
          <a:stretch/>
        </p:blipFill>
        <p:spPr>
          <a:xfrm>
            <a:off x="1377561" y="765175"/>
            <a:ext cx="6388874" cy="2663825"/>
          </a:xfrm>
          <a:prstGeom prst="roundRect">
            <a:avLst/>
          </a:prstGeom>
          <a:ln w="57150">
            <a:solidFill>
              <a:schemeClr val="tx1"/>
            </a:solidFill>
          </a:ln>
        </p:spPr>
      </p:pic>
    </p:spTree>
    <p:extLst>
      <p:ext uri="{BB962C8B-B14F-4D97-AF65-F5344CB8AC3E}">
        <p14:creationId xmlns:p14="http://schemas.microsoft.com/office/powerpoint/2010/main" val="2328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50"/>
                                        <p:tgtEl>
                                          <p:spTgt spid="3"/>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50"/>
                                        <p:tgtEl>
                                          <p:spTgt spid="4"/>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6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O imagine care conține tablou, desen, schiță, pasăre galinacee&#10;&#10;Conținutul generat de inteligența artificială poate fi incorect.">
            <a:extLst>
              <a:ext uri="{FF2B5EF4-FFF2-40B4-BE49-F238E27FC236}">
                <a16:creationId xmlns:a16="http://schemas.microsoft.com/office/drawing/2014/main" id="{949BE312-9AE9-FB10-0243-2C45E6A6F1C8}"/>
              </a:ext>
            </a:extLst>
          </p:cNvPr>
          <p:cNvPicPr>
            <a:picLocks noChangeAspect="1"/>
          </p:cNvPicPr>
          <p:nvPr/>
        </p:nvPicPr>
        <p:blipFill>
          <a:blip r:embed="rId2">
            <a:extLst>
              <a:ext uri="{28A0092B-C50C-407E-A947-70E740481C1C}">
                <a14:useLocalDpi xmlns:a14="http://schemas.microsoft.com/office/drawing/2010/main" val="0"/>
              </a:ext>
            </a:extLst>
          </a:blip>
          <a:srcRect l="3786" r="5687"/>
          <a:stretch/>
        </p:blipFill>
        <p:spPr>
          <a:xfrm>
            <a:off x="0" y="0"/>
            <a:ext cx="9316878" cy="6861175"/>
          </a:xfrm>
          <a:prstGeom prst="rect">
            <a:avLst/>
          </a:prstGeom>
        </p:spPr>
      </p:pic>
      <p:sp>
        <p:nvSpPr>
          <p:cNvPr id="3" name="Dreptunghi: colțuri rotunjite 2">
            <a:extLst>
              <a:ext uri="{FF2B5EF4-FFF2-40B4-BE49-F238E27FC236}">
                <a16:creationId xmlns:a16="http://schemas.microsoft.com/office/drawing/2014/main" id="{9BEB8169-1CF1-BE82-0570-6C8DD6D3C0DF}"/>
              </a:ext>
            </a:extLst>
          </p:cNvPr>
          <p:cNvSpPr/>
          <p:nvPr/>
        </p:nvSpPr>
        <p:spPr>
          <a:xfrm>
            <a:off x="446809" y="415636"/>
            <a:ext cx="8281555" cy="6026728"/>
          </a:xfrm>
          <a:prstGeom prst="roundRect">
            <a:avLst>
              <a:gd name="adj" fmla="val 25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Rounded Rectangle 3">
            <a:extLst>
              <a:ext uri="{FF2B5EF4-FFF2-40B4-BE49-F238E27FC236}">
                <a16:creationId xmlns:a16="http://schemas.microsoft.com/office/drawing/2014/main" id="{0EC594C6-ADC7-1014-83EC-216FC40FB0FA}"/>
              </a:ext>
            </a:extLst>
          </p:cNvPr>
          <p:cNvSpPr/>
          <p:nvPr/>
        </p:nvSpPr>
        <p:spPr>
          <a:xfrm>
            <a:off x="781771" y="4368703"/>
            <a:ext cx="1252880" cy="1199441"/>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9800" b="1" dirty="0">
                <a:solidFill>
                  <a:srgbClr val="232321"/>
                </a:solidFill>
              </a:rPr>
              <a:t>G</a:t>
            </a:r>
            <a:endParaRPr lang="en-GB" sz="9800" b="1" dirty="0">
              <a:solidFill>
                <a:srgbClr val="232321"/>
              </a:solidFill>
            </a:endParaRPr>
          </a:p>
        </p:txBody>
      </p:sp>
      <p:sp>
        <p:nvSpPr>
          <p:cNvPr id="5" name="Rounded Rectangle 4">
            <a:extLst>
              <a:ext uri="{FF2B5EF4-FFF2-40B4-BE49-F238E27FC236}">
                <a16:creationId xmlns:a16="http://schemas.microsoft.com/office/drawing/2014/main" id="{B88E16CE-7436-D51B-6FF6-05E8D8363461}"/>
              </a:ext>
            </a:extLst>
          </p:cNvPr>
          <p:cNvSpPr/>
          <p:nvPr/>
        </p:nvSpPr>
        <p:spPr>
          <a:xfrm>
            <a:off x="2370196" y="4373562"/>
            <a:ext cx="1252880" cy="1199441"/>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9800" b="1" dirty="0">
                <a:solidFill>
                  <a:srgbClr val="232321"/>
                </a:solidFill>
              </a:rPr>
              <a:t>Ă</a:t>
            </a:r>
            <a:endParaRPr lang="en-GB" sz="9800" b="1" dirty="0">
              <a:solidFill>
                <a:srgbClr val="232321"/>
              </a:solidFill>
            </a:endParaRPr>
          </a:p>
        </p:txBody>
      </p:sp>
      <p:sp>
        <p:nvSpPr>
          <p:cNvPr id="6" name="Rounded Rectangle 5">
            <a:extLst>
              <a:ext uri="{FF2B5EF4-FFF2-40B4-BE49-F238E27FC236}">
                <a16:creationId xmlns:a16="http://schemas.microsoft.com/office/drawing/2014/main" id="{2B377074-B8E8-7860-6079-001148357514}"/>
              </a:ext>
            </a:extLst>
          </p:cNvPr>
          <p:cNvSpPr/>
          <p:nvPr/>
        </p:nvSpPr>
        <p:spPr>
          <a:xfrm>
            <a:off x="3958621" y="4373562"/>
            <a:ext cx="1252880" cy="1199441"/>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9800" b="1" dirty="0">
                <a:solidFill>
                  <a:srgbClr val="232321"/>
                </a:solidFill>
              </a:rPr>
              <a:t>I</a:t>
            </a:r>
            <a:endParaRPr lang="en-GB" sz="9800" b="1" dirty="0">
              <a:solidFill>
                <a:srgbClr val="232321"/>
              </a:solidFill>
            </a:endParaRPr>
          </a:p>
        </p:txBody>
      </p:sp>
      <p:sp>
        <p:nvSpPr>
          <p:cNvPr id="9" name="Rounded Rectangle 9">
            <a:extLst>
              <a:ext uri="{FF2B5EF4-FFF2-40B4-BE49-F238E27FC236}">
                <a16:creationId xmlns:a16="http://schemas.microsoft.com/office/drawing/2014/main" id="{2CC8BB24-69E1-BA8B-CBF5-840361B2A2DC}"/>
              </a:ext>
            </a:extLst>
          </p:cNvPr>
          <p:cNvSpPr/>
          <p:nvPr/>
        </p:nvSpPr>
        <p:spPr>
          <a:xfrm>
            <a:off x="5547046" y="4373562"/>
            <a:ext cx="1252880" cy="1199441"/>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9800" b="1" dirty="0">
                <a:solidFill>
                  <a:srgbClr val="232321"/>
                </a:solidFill>
              </a:rPr>
              <a:t>N</a:t>
            </a:r>
            <a:endParaRPr lang="en-GB" sz="9800" b="1" dirty="0">
              <a:solidFill>
                <a:srgbClr val="232321"/>
              </a:solidFill>
            </a:endParaRPr>
          </a:p>
        </p:txBody>
      </p:sp>
      <p:sp>
        <p:nvSpPr>
          <p:cNvPr id="10" name="Rounded Rectangle 10">
            <a:extLst>
              <a:ext uri="{FF2B5EF4-FFF2-40B4-BE49-F238E27FC236}">
                <a16:creationId xmlns:a16="http://schemas.microsoft.com/office/drawing/2014/main" id="{ACAD57EB-63B0-BF0C-4855-D12650DA3D53}"/>
              </a:ext>
            </a:extLst>
          </p:cNvPr>
          <p:cNvSpPr/>
          <p:nvPr/>
        </p:nvSpPr>
        <p:spPr>
          <a:xfrm>
            <a:off x="7135470" y="4373562"/>
            <a:ext cx="1252880" cy="1199441"/>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9800" b="1" dirty="0">
                <a:solidFill>
                  <a:srgbClr val="232321"/>
                </a:solidFill>
              </a:rPr>
              <a:t>Ă</a:t>
            </a:r>
            <a:endParaRPr lang="en-GB" sz="9800" b="1" dirty="0">
              <a:solidFill>
                <a:srgbClr val="232321"/>
              </a:solidFill>
            </a:endParaRPr>
          </a:p>
        </p:txBody>
      </p:sp>
      <p:pic>
        <p:nvPicPr>
          <p:cNvPr id="8" name="Imagine 7" descr="O imagine care conține tablou, îmbrăcăminte, desen, pasăre galinacee&#10;&#10;Conținutul generat de inteligența artificială poate fi incorect.">
            <a:extLst>
              <a:ext uri="{FF2B5EF4-FFF2-40B4-BE49-F238E27FC236}">
                <a16:creationId xmlns:a16="http://schemas.microsoft.com/office/drawing/2014/main" id="{DC3BE64C-E56C-F9A6-CDB7-881CA0D69562}"/>
              </a:ext>
            </a:extLst>
          </p:cNvPr>
          <p:cNvPicPr>
            <a:picLocks noChangeAspect="1"/>
          </p:cNvPicPr>
          <p:nvPr/>
        </p:nvPicPr>
        <p:blipFill>
          <a:blip r:embed="rId3">
            <a:extLst>
              <a:ext uri="{28A0092B-C50C-407E-A947-70E740481C1C}">
                <a14:useLocalDpi xmlns:a14="http://schemas.microsoft.com/office/drawing/2010/main" val="0"/>
              </a:ext>
            </a:extLst>
          </a:blip>
          <a:srcRect l="3100" r="5791"/>
          <a:stretch/>
        </p:blipFill>
        <p:spPr>
          <a:xfrm>
            <a:off x="2996636" y="775645"/>
            <a:ext cx="2949998" cy="3237909"/>
          </a:xfrm>
          <a:prstGeom prst="roundRect">
            <a:avLst/>
          </a:prstGeom>
          <a:ln w="57150">
            <a:solidFill>
              <a:schemeClr val="tx1"/>
            </a:solidFill>
          </a:ln>
        </p:spPr>
      </p:pic>
    </p:spTree>
    <p:extLst>
      <p:ext uri="{BB962C8B-B14F-4D97-AF65-F5344CB8AC3E}">
        <p14:creationId xmlns:p14="http://schemas.microsoft.com/office/powerpoint/2010/main" val="131612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50"/>
                                        <p:tgtEl>
                                          <p:spTgt spid="4"/>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650"/>
                                        <p:tgtEl>
                                          <p:spTgt spid="5"/>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650"/>
                                        <p:tgtEl>
                                          <p:spTgt spid="6"/>
                                        </p:tgtEl>
                                      </p:cBhvr>
                                    </p:animEffect>
                                  </p:childTnLst>
                                </p:cTn>
                              </p:par>
                            </p:childTnLst>
                          </p:cTn>
                        </p:par>
                        <p:par>
                          <p:cTn id="16" fill="hold">
                            <p:stCondLst>
                              <p:cond delay="19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650"/>
                                        <p:tgtEl>
                                          <p:spTgt spid="9"/>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6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BCAFD-BDA1-F884-CE66-A198CCE4CE26}"/>
            </a:ext>
          </a:extLst>
        </p:cNvPr>
        <p:cNvGrpSpPr/>
        <p:nvPr/>
      </p:nvGrpSpPr>
      <p:grpSpPr>
        <a:xfrm>
          <a:off x="0" y="0"/>
          <a:ext cx="0" cy="0"/>
          <a:chOff x="0" y="0"/>
          <a:chExt cx="0" cy="0"/>
        </a:xfrm>
      </p:grpSpPr>
      <p:pic>
        <p:nvPicPr>
          <p:cNvPr id="2" name="Imagine 1" descr="O imagine care conține tablou, îmbrăcăminte, Chip de om, desen&#10;&#10;Conținutul generat de inteligența artificială poate fi incorect.">
            <a:extLst>
              <a:ext uri="{FF2B5EF4-FFF2-40B4-BE49-F238E27FC236}">
                <a16:creationId xmlns:a16="http://schemas.microsoft.com/office/drawing/2014/main" id="{5A469062-AD4F-12BA-5254-C36592EBB95B}"/>
              </a:ext>
            </a:extLst>
          </p:cNvPr>
          <p:cNvPicPr>
            <a:picLocks noChangeAspect="1"/>
          </p:cNvPicPr>
          <p:nvPr/>
        </p:nvPicPr>
        <p:blipFill>
          <a:blip r:embed="rId2">
            <a:extLst>
              <a:ext uri="{28A0092B-C50C-407E-A947-70E740481C1C}">
                <a14:useLocalDpi xmlns:a14="http://schemas.microsoft.com/office/drawing/2010/main" val="0"/>
              </a:ext>
            </a:extLst>
          </a:blip>
          <a:srcRect l="1680" r="7750"/>
          <a:stretch/>
        </p:blipFill>
        <p:spPr>
          <a:xfrm>
            <a:off x="-1" y="0"/>
            <a:ext cx="9316879" cy="6858000"/>
          </a:xfrm>
          <a:prstGeom prst="rect">
            <a:avLst/>
          </a:prstGeom>
        </p:spPr>
      </p:pic>
      <p:pic>
        <p:nvPicPr>
          <p:cNvPr id="10" name="Imagine 9" descr="O imagine care conține tablou, desen, schiță, pasăre galinacee&#10;&#10;Conținutul generat de inteligența artificială poate fi incorect.">
            <a:extLst>
              <a:ext uri="{FF2B5EF4-FFF2-40B4-BE49-F238E27FC236}">
                <a16:creationId xmlns:a16="http://schemas.microsoft.com/office/drawing/2014/main" id="{7A66D6B3-BFA6-F62A-41B7-9F2958A51216}"/>
              </a:ext>
            </a:extLst>
          </p:cNvPr>
          <p:cNvPicPr>
            <a:picLocks noChangeAspect="1"/>
          </p:cNvPicPr>
          <p:nvPr/>
        </p:nvPicPr>
        <p:blipFill>
          <a:blip r:embed="rId3">
            <a:extLst>
              <a:ext uri="{28A0092B-C50C-407E-A947-70E740481C1C}">
                <a14:useLocalDpi xmlns:a14="http://schemas.microsoft.com/office/drawing/2010/main" val="0"/>
              </a:ext>
            </a:extLst>
          </a:blip>
          <a:srcRect l="3786" r="5687"/>
          <a:stretch/>
        </p:blipFill>
        <p:spPr>
          <a:xfrm>
            <a:off x="0" y="0"/>
            <a:ext cx="9316878" cy="6861175"/>
          </a:xfrm>
          <a:prstGeom prst="rect">
            <a:avLst/>
          </a:prstGeom>
        </p:spPr>
      </p:pic>
      <p:sp>
        <p:nvSpPr>
          <p:cNvPr id="7" name="Dreptunghi: colțuri rotunjite 6">
            <a:extLst>
              <a:ext uri="{FF2B5EF4-FFF2-40B4-BE49-F238E27FC236}">
                <a16:creationId xmlns:a16="http://schemas.microsoft.com/office/drawing/2014/main" id="{4CF146D7-C73E-7EEB-18D0-A5EBBE8022F8}"/>
              </a:ext>
            </a:extLst>
          </p:cNvPr>
          <p:cNvSpPr/>
          <p:nvPr/>
        </p:nvSpPr>
        <p:spPr>
          <a:xfrm>
            <a:off x="446809" y="415636"/>
            <a:ext cx="8281555" cy="6026728"/>
          </a:xfrm>
          <a:prstGeom prst="roundRect">
            <a:avLst>
              <a:gd name="adj" fmla="val 25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ounded Rectangle 3">
            <a:extLst>
              <a:ext uri="{FF2B5EF4-FFF2-40B4-BE49-F238E27FC236}">
                <a16:creationId xmlns:a16="http://schemas.microsoft.com/office/drawing/2014/main" id="{4B687375-FFD5-9B8D-014F-EE1D47070ADD}"/>
              </a:ext>
            </a:extLst>
          </p:cNvPr>
          <p:cNvSpPr/>
          <p:nvPr/>
        </p:nvSpPr>
        <p:spPr>
          <a:xfrm>
            <a:off x="1377561" y="3983335"/>
            <a:ext cx="1901021" cy="1819936"/>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4200" b="1" dirty="0">
                <a:ln>
                  <a:solidFill>
                    <a:sysClr val="windowText" lastClr="000000"/>
                  </a:solidFill>
                </a:ln>
                <a:solidFill>
                  <a:srgbClr val="232321"/>
                </a:solidFill>
              </a:rPr>
              <a:t>M</a:t>
            </a:r>
            <a:endParaRPr lang="en-GB" sz="14200" b="1" dirty="0">
              <a:ln>
                <a:solidFill>
                  <a:sysClr val="windowText" lastClr="000000"/>
                </a:solidFill>
              </a:ln>
              <a:solidFill>
                <a:srgbClr val="232321"/>
              </a:solidFill>
            </a:endParaRPr>
          </a:p>
        </p:txBody>
      </p:sp>
      <p:sp>
        <p:nvSpPr>
          <p:cNvPr id="4" name="Rounded Rectangle 4">
            <a:extLst>
              <a:ext uri="{FF2B5EF4-FFF2-40B4-BE49-F238E27FC236}">
                <a16:creationId xmlns:a16="http://schemas.microsoft.com/office/drawing/2014/main" id="{E4AB4251-C358-D932-B07A-1D873DC07F61}"/>
              </a:ext>
            </a:extLst>
          </p:cNvPr>
          <p:cNvSpPr/>
          <p:nvPr/>
        </p:nvSpPr>
        <p:spPr>
          <a:xfrm>
            <a:off x="3622240" y="3983335"/>
            <a:ext cx="1901021" cy="1819936"/>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4200" b="1" dirty="0">
                <a:solidFill>
                  <a:srgbClr val="232321"/>
                </a:solidFill>
              </a:rPr>
              <a:t>O</a:t>
            </a:r>
            <a:endParaRPr lang="en-GB" sz="14200" b="1" dirty="0">
              <a:solidFill>
                <a:srgbClr val="232321"/>
              </a:solidFill>
            </a:endParaRPr>
          </a:p>
        </p:txBody>
      </p:sp>
      <p:sp>
        <p:nvSpPr>
          <p:cNvPr id="5" name="Rounded Rectangle 5">
            <a:extLst>
              <a:ext uri="{FF2B5EF4-FFF2-40B4-BE49-F238E27FC236}">
                <a16:creationId xmlns:a16="http://schemas.microsoft.com/office/drawing/2014/main" id="{B0BD822E-19BE-6850-6FEB-99F932687267}"/>
              </a:ext>
            </a:extLst>
          </p:cNvPr>
          <p:cNvSpPr/>
          <p:nvPr/>
        </p:nvSpPr>
        <p:spPr>
          <a:xfrm>
            <a:off x="5866919" y="3983335"/>
            <a:ext cx="1901021" cy="1819936"/>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4200" b="1" dirty="0">
                <a:solidFill>
                  <a:srgbClr val="232321"/>
                </a:solidFill>
              </a:rPr>
              <a:t>Ș</a:t>
            </a:r>
            <a:endParaRPr lang="en-GB" sz="14200" b="1" dirty="0">
              <a:solidFill>
                <a:srgbClr val="232321"/>
              </a:solidFill>
            </a:endParaRPr>
          </a:p>
        </p:txBody>
      </p:sp>
      <p:sp>
        <p:nvSpPr>
          <p:cNvPr id="6" name="Rounded Rectangle 6">
            <a:extLst>
              <a:ext uri="{FF2B5EF4-FFF2-40B4-BE49-F238E27FC236}">
                <a16:creationId xmlns:a16="http://schemas.microsoft.com/office/drawing/2014/main" id="{827B658D-454C-5439-0983-8F359A1E9B66}"/>
              </a:ext>
            </a:extLst>
          </p:cNvPr>
          <p:cNvSpPr/>
          <p:nvPr/>
        </p:nvSpPr>
        <p:spPr>
          <a:xfrm>
            <a:off x="1377562" y="765175"/>
            <a:ext cx="6388875" cy="2663825"/>
          </a:xfrm>
          <a:prstGeom prst="roundRect">
            <a:avLst>
              <a:gd name="adj" fmla="val 12368"/>
            </a:avLst>
          </a:prstGeom>
          <a:blipFill>
            <a:blip r:embed="rId4"/>
            <a:srcRect/>
            <a:stretch>
              <a:fillRect t="-45276" b="-24318"/>
            </a:stretch>
          </a:blipFill>
          <a:ln w="5080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4000" b="1" dirty="0">
              <a:solidFill>
                <a:srgbClr val="232321"/>
              </a:solidFill>
            </a:endParaRPr>
          </a:p>
        </p:txBody>
      </p:sp>
      <p:pic>
        <p:nvPicPr>
          <p:cNvPr id="8" name="Imagine 7" descr="O imagine care conține tablou, îmbrăcăminte, Chip de om, desen&#10;&#10;Conținutul generat de inteligența artificială poate fi incorect.">
            <a:extLst>
              <a:ext uri="{FF2B5EF4-FFF2-40B4-BE49-F238E27FC236}">
                <a16:creationId xmlns:a16="http://schemas.microsoft.com/office/drawing/2014/main" id="{66693819-EED2-4780-4E8C-3F00FA25C50E}"/>
              </a:ext>
            </a:extLst>
          </p:cNvPr>
          <p:cNvPicPr>
            <a:picLocks noChangeAspect="1"/>
          </p:cNvPicPr>
          <p:nvPr/>
        </p:nvPicPr>
        <p:blipFill>
          <a:blip r:embed="rId2">
            <a:extLst>
              <a:ext uri="{28A0092B-C50C-407E-A947-70E740481C1C}">
                <a14:useLocalDpi xmlns:a14="http://schemas.microsoft.com/office/drawing/2010/main" val="0"/>
              </a:ext>
            </a:extLst>
          </a:blip>
          <a:srcRect l="1126" t="5143" r="8304" b="38212"/>
          <a:stretch/>
        </p:blipFill>
        <p:spPr>
          <a:xfrm>
            <a:off x="1377561" y="765175"/>
            <a:ext cx="6388874" cy="2663825"/>
          </a:xfrm>
          <a:prstGeom prst="roundRect">
            <a:avLst/>
          </a:prstGeom>
          <a:ln w="57150">
            <a:solidFill>
              <a:schemeClr val="tx1"/>
            </a:solidFill>
          </a:ln>
        </p:spPr>
      </p:pic>
      <p:pic>
        <p:nvPicPr>
          <p:cNvPr id="11" name="Imagine 10" descr="O imagine care conține tablou, desen, schiță, pasăre galinacee&#10;&#10;Conținutul generat de inteligența artificială poate fi incorect.">
            <a:extLst>
              <a:ext uri="{FF2B5EF4-FFF2-40B4-BE49-F238E27FC236}">
                <a16:creationId xmlns:a16="http://schemas.microsoft.com/office/drawing/2014/main" id="{DB8F1632-2B9A-C723-0C1F-5F64EDE11362}"/>
              </a:ext>
            </a:extLst>
          </p:cNvPr>
          <p:cNvPicPr>
            <a:picLocks noChangeAspect="1"/>
          </p:cNvPicPr>
          <p:nvPr/>
        </p:nvPicPr>
        <p:blipFill>
          <a:blip r:embed="rId3">
            <a:extLst>
              <a:ext uri="{28A0092B-C50C-407E-A947-70E740481C1C}">
                <a14:useLocalDpi xmlns:a14="http://schemas.microsoft.com/office/drawing/2010/main" val="0"/>
              </a:ext>
            </a:extLst>
          </a:blip>
          <a:srcRect l="3786" t="7496" r="5687" b="35886"/>
          <a:stretch/>
        </p:blipFill>
        <p:spPr>
          <a:xfrm>
            <a:off x="1377559" y="765175"/>
            <a:ext cx="6388874" cy="2663825"/>
          </a:xfrm>
          <a:prstGeom prst="roundRect">
            <a:avLst/>
          </a:prstGeom>
        </p:spPr>
      </p:pic>
    </p:spTree>
    <p:extLst>
      <p:ext uri="{BB962C8B-B14F-4D97-AF65-F5344CB8AC3E}">
        <p14:creationId xmlns:p14="http://schemas.microsoft.com/office/powerpoint/2010/main" val="21758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50"/>
                                        <p:tgtEl>
                                          <p:spTgt spid="3"/>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50"/>
                                        <p:tgtEl>
                                          <p:spTgt spid="4"/>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6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O imagine care conține tablou, desen, schiță, pasăre galinacee&#10;&#10;Conținutul generat de inteligența artificială poate fi incorect.">
            <a:extLst>
              <a:ext uri="{FF2B5EF4-FFF2-40B4-BE49-F238E27FC236}">
                <a16:creationId xmlns:a16="http://schemas.microsoft.com/office/drawing/2014/main" id="{45B3B108-DEE6-32BB-85CF-D9921FDB7A75}"/>
              </a:ext>
            </a:extLst>
          </p:cNvPr>
          <p:cNvPicPr>
            <a:picLocks noChangeAspect="1"/>
          </p:cNvPicPr>
          <p:nvPr/>
        </p:nvPicPr>
        <p:blipFill>
          <a:blip r:embed="rId2">
            <a:extLst>
              <a:ext uri="{28A0092B-C50C-407E-A947-70E740481C1C}">
                <a14:useLocalDpi xmlns:a14="http://schemas.microsoft.com/office/drawing/2010/main" val="0"/>
              </a:ext>
            </a:extLst>
          </a:blip>
          <a:srcRect l="3786" r="5687"/>
          <a:stretch/>
        </p:blipFill>
        <p:spPr>
          <a:xfrm>
            <a:off x="0" y="0"/>
            <a:ext cx="9316878" cy="6861175"/>
          </a:xfrm>
          <a:prstGeom prst="rect">
            <a:avLst/>
          </a:prstGeom>
        </p:spPr>
      </p:pic>
      <p:sp>
        <p:nvSpPr>
          <p:cNvPr id="3" name="Dreptunghi: colțuri rotunjite 2">
            <a:extLst>
              <a:ext uri="{FF2B5EF4-FFF2-40B4-BE49-F238E27FC236}">
                <a16:creationId xmlns:a16="http://schemas.microsoft.com/office/drawing/2014/main" id="{A6FC0049-D094-AD03-D1FF-717921BDDBF1}"/>
              </a:ext>
            </a:extLst>
          </p:cNvPr>
          <p:cNvSpPr/>
          <p:nvPr/>
        </p:nvSpPr>
        <p:spPr>
          <a:xfrm>
            <a:off x="446809" y="415636"/>
            <a:ext cx="8281555" cy="6026728"/>
          </a:xfrm>
          <a:prstGeom prst="roundRect">
            <a:avLst>
              <a:gd name="adj" fmla="val 25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7" name="Imagine 6" descr="O imagine care conține tablou, îmbrăcăminte, desen, pasăre galinacee&#10;&#10;Conținutul generat de inteligența artificială poate fi incorect.">
            <a:extLst>
              <a:ext uri="{FF2B5EF4-FFF2-40B4-BE49-F238E27FC236}">
                <a16:creationId xmlns:a16="http://schemas.microsoft.com/office/drawing/2014/main" id="{E01A7EF4-ABA5-FB0D-FE1A-3DC86726AE41}"/>
              </a:ext>
            </a:extLst>
          </p:cNvPr>
          <p:cNvPicPr>
            <a:picLocks noChangeAspect="1"/>
          </p:cNvPicPr>
          <p:nvPr/>
        </p:nvPicPr>
        <p:blipFill>
          <a:blip r:embed="rId3">
            <a:extLst>
              <a:ext uri="{28A0092B-C50C-407E-A947-70E740481C1C}">
                <a14:useLocalDpi xmlns:a14="http://schemas.microsoft.com/office/drawing/2010/main" val="0"/>
              </a:ext>
            </a:extLst>
          </a:blip>
          <a:srcRect l="3100" r="5791"/>
          <a:stretch/>
        </p:blipFill>
        <p:spPr>
          <a:xfrm>
            <a:off x="2996636" y="775645"/>
            <a:ext cx="2949998" cy="3237909"/>
          </a:xfrm>
          <a:prstGeom prst="roundRect">
            <a:avLst/>
          </a:prstGeom>
          <a:ln w="57150">
            <a:solidFill>
              <a:schemeClr val="tx1"/>
            </a:solidFill>
          </a:ln>
        </p:spPr>
      </p:pic>
      <p:sp>
        <p:nvSpPr>
          <p:cNvPr id="4" name="Rounded Rectangle 3">
            <a:extLst>
              <a:ext uri="{FF2B5EF4-FFF2-40B4-BE49-F238E27FC236}">
                <a16:creationId xmlns:a16="http://schemas.microsoft.com/office/drawing/2014/main" id="{B78EE2ED-4689-6299-7A1F-50D69AB9BFD9}"/>
              </a:ext>
            </a:extLst>
          </p:cNvPr>
          <p:cNvSpPr/>
          <p:nvPr/>
        </p:nvSpPr>
        <p:spPr>
          <a:xfrm>
            <a:off x="1377560" y="4310188"/>
            <a:ext cx="1398399" cy="1338753"/>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1800" b="1" dirty="0">
                <a:solidFill>
                  <a:srgbClr val="232321"/>
                </a:solidFill>
              </a:rPr>
              <a:t>B</a:t>
            </a:r>
            <a:endParaRPr lang="en-GB" sz="11800" b="1" dirty="0">
              <a:solidFill>
                <a:srgbClr val="232321"/>
              </a:solidFill>
            </a:endParaRPr>
          </a:p>
        </p:txBody>
      </p:sp>
      <p:sp>
        <p:nvSpPr>
          <p:cNvPr id="5" name="Rounded Rectangle 4">
            <a:extLst>
              <a:ext uri="{FF2B5EF4-FFF2-40B4-BE49-F238E27FC236}">
                <a16:creationId xmlns:a16="http://schemas.microsoft.com/office/drawing/2014/main" id="{9AB4680B-126B-F1E5-94C2-70303B8E879F}"/>
              </a:ext>
            </a:extLst>
          </p:cNvPr>
          <p:cNvSpPr/>
          <p:nvPr/>
        </p:nvSpPr>
        <p:spPr>
          <a:xfrm>
            <a:off x="3041052" y="4303906"/>
            <a:ext cx="1398399" cy="1338753"/>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11800" b="1" dirty="0">
                <a:solidFill>
                  <a:srgbClr val="232321"/>
                </a:solidFill>
              </a:rPr>
              <a:t>A</a:t>
            </a:r>
          </a:p>
        </p:txBody>
      </p:sp>
      <p:sp>
        <p:nvSpPr>
          <p:cNvPr id="6" name="Rounded Rectangle 5">
            <a:extLst>
              <a:ext uri="{FF2B5EF4-FFF2-40B4-BE49-F238E27FC236}">
                <a16:creationId xmlns:a16="http://schemas.microsoft.com/office/drawing/2014/main" id="{AAADCAF2-0DC7-DE53-BC4A-0AB73E5EDB7C}"/>
              </a:ext>
            </a:extLst>
          </p:cNvPr>
          <p:cNvSpPr/>
          <p:nvPr/>
        </p:nvSpPr>
        <p:spPr>
          <a:xfrm>
            <a:off x="4704544" y="4303906"/>
            <a:ext cx="1398399" cy="1338753"/>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1800" b="1" dirty="0">
                <a:solidFill>
                  <a:srgbClr val="232321"/>
                </a:solidFill>
              </a:rPr>
              <a:t>B</a:t>
            </a:r>
            <a:endParaRPr lang="en-GB" sz="11800" b="1" dirty="0">
              <a:solidFill>
                <a:srgbClr val="232321"/>
              </a:solidFill>
            </a:endParaRPr>
          </a:p>
        </p:txBody>
      </p:sp>
      <p:sp>
        <p:nvSpPr>
          <p:cNvPr id="9" name="Rounded Rectangle 9">
            <a:extLst>
              <a:ext uri="{FF2B5EF4-FFF2-40B4-BE49-F238E27FC236}">
                <a16:creationId xmlns:a16="http://schemas.microsoft.com/office/drawing/2014/main" id="{F3120A4B-EBDE-7C2E-D20A-9E504C2E7A9A}"/>
              </a:ext>
            </a:extLst>
          </p:cNvPr>
          <p:cNvSpPr/>
          <p:nvPr/>
        </p:nvSpPr>
        <p:spPr>
          <a:xfrm>
            <a:off x="6368037" y="4303906"/>
            <a:ext cx="1398399" cy="1338753"/>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11800" b="1" dirty="0">
                <a:solidFill>
                  <a:srgbClr val="232321"/>
                </a:solidFill>
              </a:rPr>
              <a:t>A</a:t>
            </a:r>
            <a:endParaRPr lang="en-GB" sz="11800" b="1" dirty="0">
              <a:solidFill>
                <a:srgbClr val="232321"/>
              </a:solidFill>
            </a:endParaRPr>
          </a:p>
        </p:txBody>
      </p:sp>
    </p:spTree>
    <p:extLst>
      <p:ext uri="{BB962C8B-B14F-4D97-AF65-F5344CB8AC3E}">
        <p14:creationId xmlns:p14="http://schemas.microsoft.com/office/powerpoint/2010/main" val="39035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50"/>
                                        <p:tgtEl>
                                          <p:spTgt spid="4"/>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650"/>
                                        <p:tgtEl>
                                          <p:spTgt spid="5"/>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650"/>
                                        <p:tgtEl>
                                          <p:spTgt spid="6"/>
                                        </p:tgtEl>
                                      </p:cBhvr>
                                    </p:animEffect>
                                  </p:childTnLst>
                                </p:cTn>
                              </p:par>
                            </p:childTnLst>
                          </p:cTn>
                        </p:par>
                        <p:par>
                          <p:cTn id="16" fill="hold">
                            <p:stCondLst>
                              <p:cond delay="19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6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O imagine care conține tablou, îmbrăcăminte, Chip de om, desen&#10;&#10;Conținutul generat de inteligența artificială poate fi incorect.">
            <a:extLst>
              <a:ext uri="{FF2B5EF4-FFF2-40B4-BE49-F238E27FC236}">
                <a16:creationId xmlns:a16="http://schemas.microsoft.com/office/drawing/2014/main" id="{6568A715-9824-039A-D29D-9146012D060A}"/>
              </a:ext>
            </a:extLst>
          </p:cNvPr>
          <p:cNvPicPr>
            <a:picLocks noChangeAspect="1"/>
          </p:cNvPicPr>
          <p:nvPr/>
        </p:nvPicPr>
        <p:blipFill>
          <a:blip r:embed="rId2">
            <a:extLst>
              <a:ext uri="{28A0092B-C50C-407E-A947-70E740481C1C}">
                <a14:useLocalDpi xmlns:a14="http://schemas.microsoft.com/office/drawing/2010/main" val="0"/>
              </a:ext>
            </a:extLst>
          </a:blip>
          <a:srcRect l="1680" r="7750"/>
          <a:stretch/>
        </p:blipFill>
        <p:spPr>
          <a:xfrm>
            <a:off x="-1" y="0"/>
            <a:ext cx="9316879" cy="6858000"/>
          </a:xfrm>
          <a:prstGeom prst="rect">
            <a:avLst/>
          </a:prstGeom>
        </p:spPr>
      </p:pic>
      <p:sp>
        <p:nvSpPr>
          <p:cNvPr id="3" name="Dreptunghi: colțuri rotunjite 2">
            <a:extLst>
              <a:ext uri="{FF2B5EF4-FFF2-40B4-BE49-F238E27FC236}">
                <a16:creationId xmlns:a16="http://schemas.microsoft.com/office/drawing/2014/main" id="{5DEC2C27-34EF-F366-260F-273489C33E8D}"/>
              </a:ext>
            </a:extLst>
          </p:cNvPr>
          <p:cNvSpPr/>
          <p:nvPr/>
        </p:nvSpPr>
        <p:spPr>
          <a:xfrm>
            <a:off x="446809" y="415636"/>
            <a:ext cx="8281555" cy="6026728"/>
          </a:xfrm>
          <a:prstGeom prst="roundRect">
            <a:avLst>
              <a:gd name="adj" fmla="val 25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5" name="Imagine 4" descr="O imagine care conține tablou, îmbrăcăminte, Chip de om, desen&#10;&#10;Conținutul generat de inteligența artificială poate fi incorect.">
            <a:extLst>
              <a:ext uri="{FF2B5EF4-FFF2-40B4-BE49-F238E27FC236}">
                <a16:creationId xmlns:a16="http://schemas.microsoft.com/office/drawing/2014/main" id="{E3E2CA13-D2BC-6503-6655-EF9B6B4B72E1}"/>
              </a:ext>
            </a:extLst>
          </p:cNvPr>
          <p:cNvPicPr>
            <a:picLocks noChangeAspect="1"/>
          </p:cNvPicPr>
          <p:nvPr/>
        </p:nvPicPr>
        <p:blipFill>
          <a:blip r:embed="rId2">
            <a:extLst>
              <a:ext uri="{28A0092B-C50C-407E-A947-70E740481C1C}">
                <a14:useLocalDpi xmlns:a14="http://schemas.microsoft.com/office/drawing/2010/main" val="0"/>
              </a:ext>
            </a:extLst>
          </a:blip>
          <a:srcRect l="1126" t="5143" r="8304" b="38212"/>
          <a:stretch/>
        </p:blipFill>
        <p:spPr>
          <a:xfrm>
            <a:off x="1377561" y="765175"/>
            <a:ext cx="6388874" cy="2663825"/>
          </a:xfrm>
          <a:prstGeom prst="roundRect">
            <a:avLst/>
          </a:prstGeom>
          <a:ln w="57150">
            <a:solidFill>
              <a:schemeClr val="tx1"/>
            </a:solidFill>
          </a:ln>
        </p:spPr>
      </p:pic>
      <p:sp>
        <p:nvSpPr>
          <p:cNvPr id="4" name="Rounded Rectangle 3">
            <a:extLst>
              <a:ext uri="{FF2B5EF4-FFF2-40B4-BE49-F238E27FC236}">
                <a16:creationId xmlns:a16="http://schemas.microsoft.com/office/drawing/2014/main" id="{CF3FD6BA-4810-AFF9-2B93-F426DA66C876}"/>
              </a:ext>
            </a:extLst>
          </p:cNvPr>
          <p:cNvSpPr/>
          <p:nvPr/>
        </p:nvSpPr>
        <p:spPr>
          <a:xfrm>
            <a:off x="1377560" y="4544366"/>
            <a:ext cx="1661624"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3200" b="1" dirty="0">
                <a:solidFill>
                  <a:srgbClr val="232321"/>
                </a:solidFill>
              </a:rPr>
              <a:t>BABA</a:t>
            </a:r>
            <a:endParaRPr lang="en-GB" sz="3200" b="1" dirty="0">
              <a:solidFill>
                <a:srgbClr val="232321"/>
              </a:solidFill>
            </a:endParaRPr>
          </a:p>
        </p:txBody>
      </p:sp>
      <p:sp>
        <p:nvSpPr>
          <p:cNvPr id="7" name="Rounded Rectangle 10">
            <a:extLst>
              <a:ext uri="{FF2B5EF4-FFF2-40B4-BE49-F238E27FC236}">
                <a16:creationId xmlns:a16="http://schemas.microsoft.com/office/drawing/2014/main" id="{7934F7FD-6F76-62C2-6DD8-9C196CB4EEC3}"/>
              </a:ext>
            </a:extLst>
          </p:cNvPr>
          <p:cNvSpPr/>
          <p:nvPr/>
        </p:nvSpPr>
        <p:spPr>
          <a:xfrm>
            <a:off x="3267676" y="4544366"/>
            <a:ext cx="1117882"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NU</a:t>
            </a:r>
          </a:p>
        </p:txBody>
      </p:sp>
      <p:sp>
        <p:nvSpPr>
          <p:cNvPr id="8" name="Rounded Rectangle 11">
            <a:extLst>
              <a:ext uri="{FF2B5EF4-FFF2-40B4-BE49-F238E27FC236}">
                <a16:creationId xmlns:a16="http://schemas.microsoft.com/office/drawing/2014/main" id="{C5579CAA-7056-893F-11C5-D2A97ADD42C7}"/>
              </a:ext>
            </a:extLst>
          </p:cNvPr>
          <p:cNvSpPr/>
          <p:nvPr/>
        </p:nvSpPr>
        <p:spPr>
          <a:xfrm>
            <a:off x="4614051" y="4544366"/>
            <a:ext cx="1114377"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ARE</a:t>
            </a:r>
          </a:p>
        </p:txBody>
      </p:sp>
      <p:sp>
        <p:nvSpPr>
          <p:cNvPr id="9" name="Rounded Rectangle 13">
            <a:extLst>
              <a:ext uri="{FF2B5EF4-FFF2-40B4-BE49-F238E27FC236}">
                <a16:creationId xmlns:a16="http://schemas.microsoft.com/office/drawing/2014/main" id="{D2B21994-D3FD-9CAE-C203-DDCC5145AC43}"/>
              </a:ext>
            </a:extLst>
          </p:cNvPr>
          <p:cNvSpPr/>
          <p:nvPr/>
        </p:nvSpPr>
        <p:spPr>
          <a:xfrm>
            <a:off x="7320288" y="4544364"/>
            <a:ext cx="446148"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a:t>
            </a:r>
          </a:p>
        </p:txBody>
      </p:sp>
      <p:pic>
        <p:nvPicPr>
          <p:cNvPr id="12" name="Imagine 11" descr="O imagine care conține tablou, desen, pui, pasăre&#10;&#10;Conținutul generat de inteligența artificială poate fi incorect.">
            <a:extLst>
              <a:ext uri="{FF2B5EF4-FFF2-40B4-BE49-F238E27FC236}">
                <a16:creationId xmlns:a16="http://schemas.microsoft.com/office/drawing/2014/main" id="{5DDD3DD3-8483-8F01-9C83-39A060AF7E46}"/>
              </a:ext>
            </a:extLst>
          </p:cNvPr>
          <p:cNvPicPr>
            <a:picLocks noChangeAspect="1"/>
          </p:cNvPicPr>
          <p:nvPr/>
        </p:nvPicPr>
        <p:blipFill>
          <a:blip r:embed="rId3">
            <a:extLst>
              <a:ext uri="{28A0092B-C50C-407E-A947-70E740481C1C}">
                <a14:useLocalDpi xmlns:a14="http://schemas.microsoft.com/office/drawing/2010/main" val="0"/>
              </a:ext>
            </a:extLst>
          </a:blip>
          <a:srcRect l="62727" t="47273" r="-606"/>
          <a:stretch/>
        </p:blipFill>
        <p:spPr>
          <a:xfrm>
            <a:off x="5915357" y="4086204"/>
            <a:ext cx="1269122" cy="1766618"/>
          </a:xfrm>
          <a:prstGeom prst="roundRect">
            <a:avLst/>
          </a:prstGeom>
        </p:spPr>
      </p:pic>
    </p:spTree>
    <p:extLst>
      <p:ext uri="{BB962C8B-B14F-4D97-AF65-F5344CB8AC3E}">
        <p14:creationId xmlns:p14="http://schemas.microsoft.com/office/powerpoint/2010/main" val="38571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50"/>
                                        <p:tgtEl>
                                          <p:spTgt spid="4"/>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50"/>
                                        <p:tgtEl>
                                          <p:spTgt spid="7"/>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650"/>
                                        <p:tgtEl>
                                          <p:spTgt spid="8"/>
                                        </p:tgtEl>
                                      </p:cBhvr>
                                    </p:animEffect>
                                  </p:childTnLst>
                                </p:cTn>
                              </p:par>
                            </p:childTnLst>
                          </p:cTn>
                        </p:par>
                        <p:par>
                          <p:cTn id="16" fill="hold">
                            <p:stCondLst>
                              <p:cond delay="19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6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descr="O imagine care conține tablou, îmbrăcăminte, Chip de om, desen&#10;&#10;Conținutul generat de inteligența artificială poate fi incorect.">
            <a:extLst>
              <a:ext uri="{FF2B5EF4-FFF2-40B4-BE49-F238E27FC236}">
                <a16:creationId xmlns:a16="http://schemas.microsoft.com/office/drawing/2014/main" id="{91579572-79BB-413A-DEE5-3C8665378223}"/>
              </a:ext>
            </a:extLst>
          </p:cNvPr>
          <p:cNvPicPr>
            <a:picLocks noChangeAspect="1"/>
          </p:cNvPicPr>
          <p:nvPr/>
        </p:nvPicPr>
        <p:blipFill>
          <a:blip r:embed="rId2">
            <a:extLst>
              <a:ext uri="{28A0092B-C50C-407E-A947-70E740481C1C}">
                <a14:useLocalDpi xmlns:a14="http://schemas.microsoft.com/office/drawing/2010/main" val="0"/>
              </a:ext>
            </a:extLst>
          </a:blip>
          <a:srcRect l="1680" r="7750"/>
          <a:stretch/>
        </p:blipFill>
        <p:spPr>
          <a:xfrm>
            <a:off x="-1" y="0"/>
            <a:ext cx="9316879" cy="6858000"/>
          </a:xfrm>
          <a:prstGeom prst="rect">
            <a:avLst/>
          </a:prstGeom>
        </p:spPr>
      </p:pic>
      <p:sp>
        <p:nvSpPr>
          <p:cNvPr id="12" name="Dreptunghi: colțuri rotunjite 11">
            <a:extLst>
              <a:ext uri="{FF2B5EF4-FFF2-40B4-BE49-F238E27FC236}">
                <a16:creationId xmlns:a16="http://schemas.microsoft.com/office/drawing/2014/main" id="{F8165B8C-7E70-5923-79B7-9B6D0F30AE43}"/>
              </a:ext>
            </a:extLst>
          </p:cNvPr>
          <p:cNvSpPr/>
          <p:nvPr/>
        </p:nvSpPr>
        <p:spPr>
          <a:xfrm>
            <a:off x="446809" y="415636"/>
            <a:ext cx="8281555" cy="6026728"/>
          </a:xfrm>
          <a:prstGeom prst="roundRect">
            <a:avLst>
              <a:gd name="adj" fmla="val 25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Rounded Rectangle 3">
            <a:extLst>
              <a:ext uri="{FF2B5EF4-FFF2-40B4-BE49-F238E27FC236}">
                <a16:creationId xmlns:a16="http://schemas.microsoft.com/office/drawing/2014/main" id="{567C5E38-F79F-A2FA-2950-AB9CAB0F45EF}"/>
              </a:ext>
            </a:extLst>
          </p:cNvPr>
          <p:cNvSpPr/>
          <p:nvPr/>
        </p:nvSpPr>
        <p:spPr>
          <a:xfrm>
            <a:off x="561109" y="4544366"/>
            <a:ext cx="1752704"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3200" b="1" dirty="0">
                <a:solidFill>
                  <a:srgbClr val="232321"/>
                </a:solidFill>
              </a:rPr>
              <a:t>MOȘUL</a:t>
            </a:r>
            <a:endParaRPr lang="en-GB" sz="3200" b="1" dirty="0">
              <a:solidFill>
                <a:srgbClr val="232321"/>
              </a:solidFill>
            </a:endParaRPr>
          </a:p>
        </p:txBody>
      </p:sp>
      <p:sp>
        <p:nvSpPr>
          <p:cNvPr id="7" name="Rounded Rectangle 10">
            <a:extLst>
              <a:ext uri="{FF2B5EF4-FFF2-40B4-BE49-F238E27FC236}">
                <a16:creationId xmlns:a16="http://schemas.microsoft.com/office/drawing/2014/main" id="{F756CB47-C8E6-F0F5-654A-D87F0851F716}"/>
              </a:ext>
            </a:extLst>
          </p:cNvPr>
          <p:cNvSpPr/>
          <p:nvPr/>
        </p:nvSpPr>
        <p:spPr>
          <a:xfrm>
            <a:off x="2530163" y="4544366"/>
            <a:ext cx="1112732"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ARE</a:t>
            </a:r>
          </a:p>
        </p:txBody>
      </p:sp>
      <p:sp>
        <p:nvSpPr>
          <p:cNvPr id="8" name="Rounded Rectangle 11">
            <a:extLst>
              <a:ext uri="{FF2B5EF4-FFF2-40B4-BE49-F238E27FC236}">
                <a16:creationId xmlns:a16="http://schemas.microsoft.com/office/drawing/2014/main" id="{C70DE85A-018C-6E70-10A0-A50002B923AD}"/>
              </a:ext>
            </a:extLst>
          </p:cNvPr>
          <p:cNvSpPr/>
          <p:nvPr/>
        </p:nvSpPr>
        <p:spPr>
          <a:xfrm>
            <a:off x="3861422" y="4544366"/>
            <a:ext cx="953830"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UN</a:t>
            </a:r>
          </a:p>
        </p:txBody>
      </p:sp>
      <p:sp>
        <p:nvSpPr>
          <p:cNvPr id="9" name="Rounded Rectangle 13">
            <a:extLst>
              <a:ext uri="{FF2B5EF4-FFF2-40B4-BE49-F238E27FC236}">
                <a16:creationId xmlns:a16="http://schemas.microsoft.com/office/drawing/2014/main" id="{1E5C8C61-04DB-2EC3-D72A-E9014CF0B1A6}"/>
              </a:ext>
            </a:extLst>
          </p:cNvPr>
          <p:cNvSpPr/>
          <p:nvPr/>
        </p:nvSpPr>
        <p:spPr>
          <a:xfrm>
            <a:off x="7920824" y="4544364"/>
            <a:ext cx="446148"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a:t>
            </a:r>
          </a:p>
        </p:txBody>
      </p:sp>
      <p:sp>
        <p:nvSpPr>
          <p:cNvPr id="10" name="Rounded Rectangle 15">
            <a:extLst>
              <a:ext uri="{FF2B5EF4-FFF2-40B4-BE49-F238E27FC236}">
                <a16:creationId xmlns:a16="http://schemas.microsoft.com/office/drawing/2014/main" id="{1246EB01-836D-62AB-ED15-A560E6C1FA59}"/>
              </a:ext>
            </a:extLst>
          </p:cNvPr>
          <p:cNvSpPr/>
          <p:nvPr/>
        </p:nvSpPr>
        <p:spPr>
          <a:xfrm>
            <a:off x="6263559" y="4544366"/>
            <a:ext cx="1465951"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MARE</a:t>
            </a:r>
          </a:p>
        </p:txBody>
      </p:sp>
      <p:pic>
        <p:nvPicPr>
          <p:cNvPr id="3" name="Imagine 2" descr="O imagine care conține tablou, desen, pasăre galinacee, pasăre&#10;&#10;Conținutul generat de inteligența artificială poate fi incorect.">
            <a:extLst>
              <a:ext uri="{FF2B5EF4-FFF2-40B4-BE49-F238E27FC236}">
                <a16:creationId xmlns:a16="http://schemas.microsoft.com/office/drawing/2014/main" id="{3E1E2660-2152-938C-5874-2DFB21A8D8E3}"/>
              </a:ext>
            </a:extLst>
          </p:cNvPr>
          <p:cNvPicPr>
            <a:picLocks noChangeAspect="1"/>
          </p:cNvPicPr>
          <p:nvPr/>
        </p:nvPicPr>
        <p:blipFill>
          <a:blip r:embed="rId3">
            <a:extLst>
              <a:ext uri="{28A0092B-C50C-407E-A947-70E740481C1C}">
                <a14:useLocalDpi xmlns:a14="http://schemas.microsoft.com/office/drawing/2010/main" val="0"/>
              </a:ext>
            </a:extLst>
          </a:blip>
          <a:srcRect t="2069" b="12161"/>
          <a:stretch/>
        </p:blipFill>
        <p:spPr>
          <a:xfrm>
            <a:off x="2242686" y="765175"/>
            <a:ext cx="4658628" cy="2663825"/>
          </a:xfrm>
          <a:prstGeom prst="roundRect">
            <a:avLst/>
          </a:prstGeom>
          <a:ln w="38100">
            <a:solidFill>
              <a:schemeClr val="tx1"/>
            </a:solidFill>
          </a:ln>
        </p:spPr>
      </p:pic>
      <p:pic>
        <p:nvPicPr>
          <p:cNvPr id="5" name="Imagine 4" descr="O imagine care conține tablou, desen, pui, pasăre&#10;&#10;Conținutul generat de inteligența artificială poate fi incorect.">
            <a:extLst>
              <a:ext uri="{FF2B5EF4-FFF2-40B4-BE49-F238E27FC236}">
                <a16:creationId xmlns:a16="http://schemas.microsoft.com/office/drawing/2014/main" id="{BB8E9C5C-20AB-C863-D8B0-1E8B6BD6C8D3}"/>
              </a:ext>
            </a:extLst>
          </p:cNvPr>
          <p:cNvPicPr>
            <a:picLocks noChangeAspect="1"/>
          </p:cNvPicPr>
          <p:nvPr/>
        </p:nvPicPr>
        <p:blipFill>
          <a:blip r:embed="rId4">
            <a:extLst>
              <a:ext uri="{28A0092B-C50C-407E-A947-70E740481C1C}">
                <a14:useLocalDpi xmlns:a14="http://schemas.microsoft.com/office/drawing/2010/main" val="0"/>
              </a:ext>
            </a:extLst>
          </a:blip>
          <a:srcRect l="62727" t="47273" r="-606"/>
          <a:stretch/>
        </p:blipFill>
        <p:spPr>
          <a:xfrm>
            <a:off x="4904844" y="4096595"/>
            <a:ext cx="1269122" cy="1766618"/>
          </a:xfrm>
          <a:prstGeom prst="roundRect">
            <a:avLst/>
          </a:prstGeom>
        </p:spPr>
      </p:pic>
    </p:spTree>
    <p:extLst>
      <p:ext uri="{BB962C8B-B14F-4D97-AF65-F5344CB8AC3E}">
        <p14:creationId xmlns:p14="http://schemas.microsoft.com/office/powerpoint/2010/main" val="18941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50"/>
                                        <p:tgtEl>
                                          <p:spTgt spid="4"/>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50"/>
                                        <p:tgtEl>
                                          <p:spTgt spid="7"/>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650"/>
                                        <p:tgtEl>
                                          <p:spTgt spid="8"/>
                                        </p:tgtEl>
                                      </p:cBhvr>
                                    </p:animEffect>
                                  </p:childTnLst>
                                </p:cTn>
                              </p:par>
                            </p:childTnLst>
                          </p:cTn>
                        </p:par>
                        <p:par>
                          <p:cTn id="16" fill="hold">
                            <p:stCondLst>
                              <p:cond delay="19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650"/>
                                        <p:tgtEl>
                                          <p:spTgt spid="10"/>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6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D029-60B9-3069-789C-E6C41A13933C}"/>
            </a:ext>
          </a:extLst>
        </p:cNvPr>
        <p:cNvGrpSpPr/>
        <p:nvPr/>
      </p:nvGrpSpPr>
      <p:grpSpPr>
        <a:xfrm>
          <a:off x="0" y="0"/>
          <a:ext cx="0" cy="0"/>
          <a:chOff x="0" y="0"/>
          <a:chExt cx="0" cy="0"/>
        </a:xfrm>
      </p:grpSpPr>
      <p:pic>
        <p:nvPicPr>
          <p:cNvPr id="11" name="Imagine 10" descr="O imagine care conține tablou, îmbrăcăminte, Chip de om, desen&#10;&#10;Conținutul generat de inteligența artificială poate fi incorect.">
            <a:extLst>
              <a:ext uri="{FF2B5EF4-FFF2-40B4-BE49-F238E27FC236}">
                <a16:creationId xmlns:a16="http://schemas.microsoft.com/office/drawing/2014/main" id="{420471AD-E11B-994D-6F47-F81D4F57B43A}"/>
              </a:ext>
            </a:extLst>
          </p:cNvPr>
          <p:cNvPicPr>
            <a:picLocks noChangeAspect="1"/>
          </p:cNvPicPr>
          <p:nvPr/>
        </p:nvPicPr>
        <p:blipFill>
          <a:blip r:embed="rId2">
            <a:extLst>
              <a:ext uri="{28A0092B-C50C-407E-A947-70E740481C1C}">
                <a14:useLocalDpi xmlns:a14="http://schemas.microsoft.com/office/drawing/2010/main" val="0"/>
              </a:ext>
            </a:extLst>
          </a:blip>
          <a:srcRect l="1680" r="7750"/>
          <a:stretch/>
        </p:blipFill>
        <p:spPr>
          <a:xfrm>
            <a:off x="-1" y="0"/>
            <a:ext cx="9316879" cy="6858000"/>
          </a:xfrm>
          <a:prstGeom prst="rect">
            <a:avLst/>
          </a:prstGeom>
        </p:spPr>
      </p:pic>
      <p:sp>
        <p:nvSpPr>
          <p:cNvPr id="12" name="Dreptunghi: colțuri rotunjite 11">
            <a:extLst>
              <a:ext uri="{FF2B5EF4-FFF2-40B4-BE49-F238E27FC236}">
                <a16:creationId xmlns:a16="http://schemas.microsoft.com/office/drawing/2014/main" id="{3861D919-534F-6E00-32C7-94B9B2458F09}"/>
              </a:ext>
            </a:extLst>
          </p:cNvPr>
          <p:cNvSpPr/>
          <p:nvPr/>
        </p:nvSpPr>
        <p:spPr>
          <a:xfrm>
            <a:off x="446809" y="415636"/>
            <a:ext cx="8281555" cy="6026728"/>
          </a:xfrm>
          <a:prstGeom prst="roundRect">
            <a:avLst>
              <a:gd name="adj" fmla="val 25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Rounded Rectangle 3">
            <a:extLst>
              <a:ext uri="{FF2B5EF4-FFF2-40B4-BE49-F238E27FC236}">
                <a16:creationId xmlns:a16="http://schemas.microsoft.com/office/drawing/2014/main" id="{EAECB7A5-00E2-9EF6-AA37-56387850D31A}"/>
              </a:ext>
            </a:extLst>
          </p:cNvPr>
          <p:cNvSpPr/>
          <p:nvPr/>
        </p:nvSpPr>
        <p:spPr>
          <a:xfrm>
            <a:off x="777027" y="4544366"/>
            <a:ext cx="1536785"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3200" b="1" dirty="0">
                <a:solidFill>
                  <a:srgbClr val="232321"/>
                </a:solidFill>
              </a:rPr>
              <a:t>BABA</a:t>
            </a:r>
            <a:endParaRPr lang="en-GB" sz="3200" b="1" dirty="0">
              <a:solidFill>
                <a:srgbClr val="232321"/>
              </a:solidFill>
            </a:endParaRPr>
          </a:p>
        </p:txBody>
      </p:sp>
      <p:sp>
        <p:nvSpPr>
          <p:cNvPr id="7" name="Rounded Rectangle 10">
            <a:extLst>
              <a:ext uri="{FF2B5EF4-FFF2-40B4-BE49-F238E27FC236}">
                <a16:creationId xmlns:a16="http://schemas.microsoft.com/office/drawing/2014/main" id="{B11B38AB-C886-4C2C-B28B-6A640709366F}"/>
              </a:ext>
            </a:extLst>
          </p:cNvPr>
          <p:cNvSpPr/>
          <p:nvPr/>
        </p:nvSpPr>
        <p:spPr>
          <a:xfrm>
            <a:off x="2530163" y="4544366"/>
            <a:ext cx="1112732"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ARE</a:t>
            </a:r>
          </a:p>
        </p:txBody>
      </p:sp>
      <p:sp>
        <p:nvSpPr>
          <p:cNvPr id="8" name="Rounded Rectangle 11">
            <a:extLst>
              <a:ext uri="{FF2B5EF4-FFF2-40B4-BE49-F238E27FC236}">
                <a16:creationId xmlns:a16="http://schemas.microsoft.com/office/drawing/2014/main" id="{666EFEBA-001A-4A95-5A05-2A425B5C1AE4}"/>
              </a:ext>
            </a:extLst>
          </p:cNvPr>
          <p:cNvSpPr/>
          <p:nvPr/>
        </p:nvSpPr>
        <p:spPr>
          <a:xfrm>
            <a:off x="3861422" y="4544366"/>
            <a:ext cx="953830"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ro-RO" sz="3200" b="1" dirty="0">
                <a:solidFill>
                  <a:srgbClr val="232321"/>
                </a:solidFill>
              </a:rPr>
              <a:t>O</a:t>
            </a:r>
            <a:endParaRPr lang="en-GB" sz="3200" b="1" dirty="0">
              <a:solidFill>
                <a:srgbClr val="232321"/>
              </a:solidFill>
            </a:endParaRPr>
          </a:p>
        </p:txBody>
      </p:sp>
      <p:sp>
        <p:nvSpPr>
          <p:cNvPr id="9" name="Rounded Rectangle 13">
            <a:extLst>
              <a:ext uri="{FF2B5EF4-FFF2-40B4-BE49-F238E27FC236}">
                <a16:creationId xmlns:a16="http://schemas.microsoft.com/office/drawing/2014/main" id="{E1B6C0FF-5AF4-4765-3C95-F395E89F6DBB}"/>
              </a:ext>
            </a:extLst>
          </p:cNvPr>
          <p:cNvSpPr/>
          <p:nvPr/>
        </p:nvSpPr>
        <p:spPr>
          <a:xfrm>
            <a:off x="7920824" y="4544364"/>
            <a:ext cx="446148"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a:t>
            </a:r>
          </a:p>
        </p:txBody>
      </p:sp>
      <p:sp>
        <p:nvSpPr>
          <p:cNvPr id="10" name="Rounded Rectangle 15">
            <a:extLst>
              <a:ext uri="{FF2B5EF4-FFF2-40B4-BE49-F238E27FC236}">
                <a16:creationId xmlns:a16="http://schemas.microsoft.com/office/drawing/2014/main" id="{74536298-3E53-925A-0DB8-2E1B0164B352}"/>
              </a:ext>
            </a:extLst>
          </p:cNvPr>
          <p:cNvSpPr/>
          <p:nvPr/>
        </p:nvSpPr>
        <p:spPr>
          <a:xfrm>
            <a:off x="6263559" y="4544366"/>
            <a:ext cx="1465951" cy="1031357"/>
          </a:xfrm>
          <a:prstGeom prst="roundRect">
            <a:avLst>
              <a:gd name="adj" fmla="val 1236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r>
              <a:rPr lang="en-GB" sz="3200" b="1" dirty="0">
                <a:solidFill>
                  <a:srgbClr val="232321"/>
                </a:solidFill>
              </a:rPr>
              <a:t>MARE</a:t>
            </a:r>
          </a:p>
        </p:txBody>
      </p:sp>
      <p:pic>
        <p:nvPicPr>
          <p:cNvPr id="2" name="Imagine 1" descr="O imagine care conține tablou, îmbrăcăminte, desen, pasăre galinacee&#10;&#10;Conținutul generat de inteligența artificială poate fi incorect.">
            <a:extLst>
              <a:ext uri="{FF2B5EF4-FFF2-40B4-BE49-F238E27FC236}">
                <a16:creationId xmlns:a16="http://schemas.microsoft.com/office/drawing/2014/main" id="{6E0E112C-8E61-8977-0917-AD3EE1330ED9}"/>
              </a:ext>
            </a:extLst>
          </p:cNvPr>
          <p:cNvPicPr>
            <a:picLocks noChangeAspect="1"/>
          </p:cNvPicPr>
          <p:nvPr/>
        </p:nvPicPr>
        <p:blipFill>
          <a:blip r:embed="rId3">
            <a:extLst>
              <a:ext uri="{28A0092B-C50C-407E-A947-70E740481C1C}">
                <a14:useLocalDpi xmlns:a14="http://schemas.microsoft.com/office/drawing/2010/main" val="0"/>
              </a:ext>
            </a:extLst>
          </a:blip>
          <a:srcRect l="3100" r="5791"/>
          <a:stretch/>
        </p:blipFill>
        <p:spPr>
          <a:xfrm>
            <a:off x="2996636" y="775645"/>
            <a:ext cx="2949998" cy="3237909"/>
          </a:xfrm>
          <a:prstGeom prst="roundRect">
            <a:avLst/>
          </a:prstGeom>
          <a:ln w="57150">
            <a:solidFill>
              <a:schemeClr val="tx1"/>
            </a:solidFill>
          </a:ln>
        </p:spPr>
      </p:pic>
      <p:pic>
        <p:nvPicPr>
          <p:cNvPr id="6" name="Imagine 5" descr="O imagine care conține tablou, îmbrăcăminte, desen, pasăre galinacee&#10;&#10;Conținutul generat de inteligența artificială poate fi incorect.">
            <a:extLst>
              <a:ext uri="{FF2B5EF4-FFF2-40B4-BE49-F238E27FC236}">
                <a16:creationId xmlns:a16="http://schemas.microsoft.com/office/drawing/2014/main" id="{20AE1487-5622-6A6F-417C-CD2197EC1568}"/>
              </a:ext>
            </a:extLst>
          </p:cNvPr>
          <p:cNvPicPr>
            <a:picLocks noChangeAspect="1"/>
          </p:cNvPicPr>
          <p:nvPr/>
        </p:nvPicPr>
        <p:blipFill>
          <a:blip r:embed="rId3">
            <a:extLst>
              <a:ext uri="{28A0092B-C50C-407E-A947-70E740481C1C}">
                <a14:useLocalDpi xmlns:a14="http://schemas.microsoft.com/office/drawing/2010/main" val="0"/>
              </a:ext>
            </a:extLst>
          </a:blip>
          <a:srcRect l="54560" t="49641" r="5792"/>
          <a:stretch/>
        </p:blipFill>
        <p:spPr>
          <a:xfrm>
            <a:off x="4897514" y="4244756"/>
            <a:ext cx="1283782" cy="1630572"/>
          </a:xfrm>
          <a:prstGeom prst="roundRect">
            <a:avLst/>
          </a:prstGeom>
          <a:ln w="57150">
            <a:noFill/>
          </a:ln>
        </p:spPr>
      </p:pic>
    </p:spTree>
    <p:extLst>
      <p:ext uri="{BB962C8B-B14F-4D97-AF65-F5344CB8AC3E}">
        <p14:creationId xmlns:p14="http://schemas.microsoft.com/office/powerpoint/2010/main" val="15524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50"/>
                                        <p:tgtEl>
                                          <p:spTgt spid="4"/>
                                        </p:tgtEl>
                                      </p:cBhvr>
                                    </p:animEffect>
                                  </p:childTnLst>
                                </p:cTn>
                              </p:par>
                            </p:childTnLst>
                          </p:cTn>
                        </p:par>
                        <p:par>
                          <p:cTn id="8" fill="hold">
                            <p:stCondLst>
                              <p:cond delay="6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50"/>
                                        <p:tgtEl>
                                          <p:spTgt spid="7"/>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650"/>
                                        <p:tgtEl>
                                          <p:spTgt spid="8"/>
                                        </p:tgtEl>
                                      </p:cBhvr>
                                    </p:animEffect>
                                  </p:childTnLst>
                                </p:cTn>
                              </p:par>
                            </p:childTnLst>
                          </p:cTn>
                        </p:par>
                        <p:par>
                          <p:cTn id="16" fill="hold">
                            <p:stCondLst>
                              <p:cond delay="19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650"/>
                                        <p:tgtEl>
                                          <p:spTgt spid="10"/>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6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hlinkClick r:id="rId2"/>
            <a:extLst>
              <a:ext uri="{FF2B5EF4-FFF2-40B4-BE49-F238E27FC236}">
                <a16:creationId xmlns:a16="http://schemas.microsoft.com/office/drawing/2014/main" id="{EDE7B1A4-AB5A-EE25-8514-94B3DC675E5E}"/>
              </a:ext>
            </a:extLst>
          </p:cNvPr>
          <p:cNvSpPr/>
          <p:nvPr/>
        </p:nvSpPr>
        <p:spPr>
          <a:xfrm>
            <a:off x="96982" y="5929745"/>
            <a:ext cx="1136073" cy="831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hlinkClick r:id="rId3"/>
            <a:extLst>
              <a:ext uri="{FF2B5EF4-FFF2-40B4-BE49-F238E27FC236}">
                <a16:creationId xmlns:a16="http://schemas.microsoft.com/office/drawing/2014/main" id="{7319CEEE-6201-9A92-F57B-45CEE8F7777F}"/>
              </a:ext>
            </a:extLst>
          </p:cNvPr>
          <p:cNvSpPr/>
          <p:nvPr/>
        </p:nvSpPr>
        <p:spPr>
          <a:xfrm>
            <a:off x="7565571" y="0"/>
            <a:ext cx="1371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ine 3" descr="O imagine care conține tablou, îmbrăcăminte, Chip de om, desen&#10;&#10;Conținutul generat de inteligența artificială poate fi incorect.">
            <a:extLst>
              <a:ext uri="{FF2B5EF4-FFF2-40B4-BE49-F238E27FC236}">
                <a16:creationId xmlns:a16="http://schemas.microsoft.com/office/drawing/2014/main" id="{6A5A0E4C-A9B2-FDA2-A9EC-5BF4AC7C4FA3}"/>
              </a:ext>
            </a:extLst>
          </p:cNvPr>
          <p:cNvPicPr>
            <a:picLocks noChangeAspect="1"/>
          </p:cNvPicPr>
          <p:nvPr/>
        </p:nvPicPr>
        <p:blipFill>
          <a:blip r:embed="rId4">
            <a:extLst>
              <a:ext uri="{28A0092B-C50C-407E-A947-70E740481C1C}">
                <a14:useLocalDpi xmlns:a14="http://schemas.microsoft.com/office/drawing/2010/main" val="0"/>
              </a:ext>
            </a:extLst>
          </a:blip>
          <a:srcRect l="1680" r="7750"/>
          <a:stretch/>
        </p:blipFill>
        <p:spPr>
          <a:xfrm>
            <a:off x="-1" y="0"/>
            <a:ext cx="9316879" cy="6858000"/>
          </a:xfrm>
          <a:prstGeom prst="rect">
            <a:avLst/>
          </a:prstGeom>
        </p:spPr>
      </p:pic>
    </p:spTree>
    <p:extLst>
      <p:ext uri="{BB962C8B-B14F-4D97-AF65-F5344CB8AC3E}">
        <p14:creationId xmlns:p14="http://schemas.microsoft.com/office/powerpoint/2010/main" val="2368893146"/>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499</TotalTime>
  <Words>36</Words>
  <Application>Microsoft Office PowerPoint</Application>
  <PresentationFormat>Expunere pe ecran (4:3)</PresentationFormat>
  <Paragraphs>32</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9</vt:i4>
      </vt:variant>
    </vt:vector>
  </HeadingPairs>
  <TitlesOfParts>
    <vt:vector size="15" baseType="lpstr">
      <vt:lpstr>Arial</vt:lpstr>
      <vt:lpstr>Roboto</vt:lpstr>
      <vt:lpstr>Twinkl</vt:lpstr>
      <vt:lpstr>Calibri</vt:lpstr>
      <vt:lpstr>Slide Layouts</vt:lpstr>
      <vt:lpstr>Disclaimers/Guidance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Mazen Zidan</dc:creator>
  <cp:lastModifiedBy>Georgiana Cristina</cp:lastModifiedBy>
  <cp:revision>10</cp:revision>
  <dcterms:created xsi:type="dcterms:W3CDTF">2024-01-08T13:15:49Z</dcterms:created>
  <dcterms:modified xsi:type="dcterms:W3CDTF">2025-05-15T15:57:41Z</dcterms:modified>
</cp:coreProperties>
</file>