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17A67-4297-434A-9906-D0574036BE10}" v="7" dt="2025-05-15T17:24:47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na Cristina" userId="ec9bfc265ba12548" providerId="LiveId" clId="{F6517A67-4297-434A-9906-D0574036BE10}"/>
    <pc:docChg chg="custSel addSld modSld sldOrd">
      <pc:chgData name="Georgiana Cristina" userId="ec9bfc265ba12548" providerId="LiveId" clId="{F6517A67-4297-434A-9906-D0574036BE10}" dt="2025-05-15T17:24:47.627" v="21"/>
      <pc:docMkLst>
        <pc:docMk/>
      </pc:docMkLst>
      <pc:sldChg chg="addSp delSp modSp new mod">
        <pc:chgData name="Georgiana Cristina" userId="ec9bfc265ba12548" providerId="LiveId" clId="{F6517A67-4297-434A-9906-D0574036BE10}" dt="2025-05-15T17:24:21.012" v="12"/>
        <pc:sldMkLst>
          <pc:docMk/>
          <pc:sldMk cId="4124860789" sldId="256"/>
        </pc:sldMkLst>
        <pc:spChg chg="del">
          <ac:chgData name="Georgiana Cristina" userId="ec9bfc265ba12548" providerId="LiveId" clId="{F6517A67-4297-434A-9906-D0574036BE10}" dt="2025-05-15T17:22:16.428" v="1" actId="478"/>
          <ac:spMkLst>
            <pc:docMk/>
            <pc:sldMk cId="4124860789" sldId="256"/>
            <ac:spMk id="2" creationId="{3202DA3B-C3A1-A6A5-3108-5BB72C20774C}"/>
          </ac:spMkLst>
        </pc:spChg>
        <pc:spChg chg="del">
          <ac:chgData name="Georgiana Cristina" userId="ec9bfc265ba12548" providerId="LiveId" clId="{F6517A67-4297-434A-9906-D0574036BE10}" dt="2025-05-15T17:22:17.513" v="2" actId="478"/>
          <ac:spMkLst>
            <pc:docMk/>
            <pc:sldMk cId="4124860789" sldId="256"/>
            <ac:spMk id="3" creationId="{9E5A75C3-C599-68D7-C5A2-05CD81758C6F}"/>
          </ac:spMkLst>
        </pc:spChg>
        <pc:picChg chg="add del mod">
          <ac:chgData name="Georgiana Cristina" userId="ec9bfc265ba12548" providerId="LiveId" clId="{F6517A67-4297-434A-9906-D0574036BE10}" dt="2025-05-15T17:24:17.256" v="11" actId="478"/>
          <ac:picMkLst>
            <pc:docMk/>
            <pc:sldMk cId="4124860789" sldId="256"/>
            <ac:picMk id="4" creationId="{61F865DE-E9AF-6930-E852-14C55F95E10A}"/>
          </ac:picMkLst>
        </pc:picChg>
        <pc:picChg chg="add mod">
          <ac:chgData name="Georgiana Cristina" userId="ec9bfc265ba12548" providerId="LiveId" clId="{F6517A67-4297-434A-9906-D0574036BE10}" dt="2025-05-15T17:24:21.012" v="12"/>
          <ac:picMkLst>
            <pc:docMk/>
            <pc:sldMk cId="4124860789" sldId="256"/>
            <ac:picMk id="5" creationId="{BF6D507F-27C7-D8CA-CBA2-904D952055E8}"/>
          </ac:picMkLst>
        </pc:picChg>
      </pc:sldChg>
      <pc:sldChg chg="modSp add mod ord">
        <pc:chgData name="Georgiana Cristina" userId="ec9bfc265ba12548" providerId="LiveId" clId="{F6517A67-4297-434A-9906-D0574036BE10}" dt="2025-05-15T17:24:15.433" v="10"/>
        <pc:sldMkLst>
          <pc:docMk/>
          <pc:sldMk cId="3937020671" sldId="257"/>
        </pc:sldMkLst>
        <pc:picChg chg="mod">
          <ac:chgData name="Georgiana Cristina" userId="ec9bfc265ba12548" providerId="LiveId" clId="{F6517A67-4297-434A-9906-D0574036BE10}" dt="2025-05-15T17:24:10.509" v="8" actId="14100"/>
          <ac:picMkLst>
            <pc:docMk/>
            <pc:sldMk cId="3937020671" sldId="257"/>
            <ac:picMk id="4" creationId="{BA698401-D694-A91F-A9EA-1380B4320A43}"/>
          </ac:picMkLst>
        </pc:picChg>
      </pc:sldChg>
      <pc:sldChg chg="addSp delSp modSp add mod">
        <pc:chgData name="Georgiana Cristina" userId="ec9bfc265ba12548" providerId="LiveId" clId="{F6517A67-4297-434A-9906-D0574036BE10}" dt="2025-05-15T17:24:30.194" v="15"/>
        <pc:sldMkLst>
          <pc:docMk/>
          <pc:sldMk cId="2146548752" sldId="258"/>
        </pc:sldMkLst>
        <pc:picChg chg="add mod">
          <ac:chgData name="Georgiana Cristina" userId="ec9bfc265ba12548" providerId="LiveId" clId="{F6517A67-4297-434A-9906-D0574036BE10}" dt="2025-05-15T17:24:30.194" v="15"/>
          <ac:picMkLst>
            <pc:docMk/>
            <pc:sldMk cId="2146548752" sldId="258"/>
            <ac:picMk id="2" creationId="{0CD679C9-6EF9-6D3F-C8E9-DD384FE08816}"/>
          </ac:picMkLst>
        </pc:picChg>
        <pc:picChg chg="del">
          <ac:chgData name="Georgiana Cristina" userId="ec9bfc265ba12548" providerId="LiveId" clId="{F6517A67-4297-434A-9906-D0574036BE10}" dt="2025-05-15T17:24:29.790" v="14" actId="478"/>
          <ac:picMkLst>
            <pc:docMk/>
            <pc:sldMk cId="2146548752" sldId="258"/>
            <ac:picMk id="5" creationId="{BF6041A7-62EF-DF8C-6CBA-C61308E7D60E}"/>
          </ac:picMkLst>
        </pc:picChg>
      </pc:sldChg>
      <pc:sldChg chg="addSp delSp modSp add mod">
        <pc:chgData name="Georgiana Cristina" userId="ec9bfc265ba12548" providerId="LiveId" clId="{F6517A67-4297-434A-9906-D0574036BE10}" dt="2025-05-15T17:24:37.695" v="18"/>
        <pc:sldMkLst>
          <pc:docMk/>
          <pc:sldMk cId="2657654683" sldId="259"/>
        </pc:sldMkLst>
        <pc:picChg chg="del">
          <ac:chgData name="Georgiana Cristina" userId="ec9bfc265ba12548" providerId="LiveId" clId="{F6517A67-4297-434A-9906-D0574036BE10}" dt="2025-05-15T17:24:37.231" v="17" actId="478"/>
          <ac:picMkLst>
            <pc:docMk/>
            <pc:sldMk cId="2657654683" sldId="259"/>
            <ac:picMk id="2" creationId="{494AB8E3-2EBC-3F04-5053-338826684D6D}"/>
          </ac:picMkLst>
        </pc:picChg>
        <pc:picChg chg="add mod">
          <ac:chgData name="Georgiana Cristina" userId="ec9bfc265ba12548" providerId="LiveId" clId="{F6517A67-4297-434A-9906-D0574036BE10}" dt="2025-05-15T17:24:37.695" v="18"/>
          <ac:picMkLst>
            <pc:docMk/>
            <pc:sldMk cId="2657654683" sldId="259"/>
            <ac:picMk id="3" creationId="{A7B58867-C364-44F0-7219-0D07E21978EC}"/>
          </ac:picMkLst>
        </pc:picChg>
      </pc:sldChg>
      <pc:sldChg chg="addSp delSp modSp add mod">
        <pc:chgData name="Georgiana Cristina" userId="ec9bfc265ba12548" providerId="LiveId" clId="{F6517A67-4297-434A-9906-D0574036BE10}" dt="2025-05-15T17:24:47.627" v="21"/>
        <pc:sldMkLst>
          <pc:docMk/>
          <pc:sldMk cId="3162798211" sldId="260"/>
        </pc:sldMkLst>
        <pc:picChg chg="add mod">
          <ac:chgData name="Georgiana Cristina" userId="ec9bfc265ba12548" providerId="LiveId" clId="{F6517A67-4297-434A-9906-D0574036BE10}" dt="2025-05-15T17:24:47.627" v="21"/>
          <ac:picMkLst>
            <pc:docMk/>
            <pc:sldMk cId="3162798211" sldId="260"/>
            <ac:picMk id="2" creationId="{DFD48FBB-556F-9EAC-C699-5A059B4DCFF5}"/>
          </ac:picMkLst>
        </pc:picChg>
        <pc:picChg chg="del">
          <ac:chgData name="Georgiana Cristina" userId="ec9bfc265ba12548" providerId="LiveId" clId="{F6517A67-4297-434A-9906-D0574036BE10}" dt="2025-05-15T17:24:47.271" v="20" actId="478"/>
          <ac:picMkLst>
            <pc:docMk/>
            <pc:sldMk cId="3162798211" sldId="260"/>
            <ac:picMk id="3" creationId="{EBD9D21B-2593-8237-4F52-1871273985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718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12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116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71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666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85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738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848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630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343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522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F4A6A-78BF-4E28-9720-254679FEC97E}" type="datetimeFigureOut">
              <a:rPr lang="ro-RO" smtClean="0"/>
              <a:t>15.05.2025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03AA1-5787-4016-81A0-D491B7ED05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7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36854-8363-49B0-A779-FBD33CA25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O imagine care conține text, floare, plantă, desen animat&#10;&#10;Conținutul generat de inteligența artificială poate fi incorect.">
            <a:extLst>
              <a:ext uri="{FF2B5EF4-FFF2-40B4-BE49-F238E27FC236}">
                <a16:creationId xmlns:a16="http://schemas.microsoft.com/office/drawing/2014/main" id="{BA698401-D694-A91F-A9EA-1380B4320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7" r="4545"/>
          <a:stretch/>
        </p:blipFill>
        <p:spPr>
          <a:xfrm>
            <a:off x="0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text, ilustrație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BF6D507F-27C7-D8CA-CBA2-904D9520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6" r="4863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9C9E0-D180-A50C-8AC8-1915A84CB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O imagine care conține text, captură de ecran, Font&#10;&#10;Conținutul generat de inteligența artificială poate fi incorect.">
            <a:extLst>
              <a:ext uri="{FF2B5EF4-FFF2-40B4-BE49-F238E27FC236}">
                <a16:creationId xmlns:a16="http://schemas.microsoft.com/office/drawing/2014/main" id="{0CD679C9-6EF9-6D3F-C8E9-DD384FE088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3" r="4205"/>
          <a:stretch/>
        </p:blipFill>
        <p:spPr>
          <a:xfrm>
            <a:off x="-22564" y="0"/>
            <a:ext cx="9168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4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DBBF-52E4-0363-562B-B414CF699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text, floare, plantă&#10;&#10;Conținutul generat de inteligența artificială poate fi incorect.">
            <a:extLst>
              <a:ext uri="{FF2B5EF4-FFF2-40B4-BE49-F238E27FC236}">
                <a16:creationId xmlns:a16="http://schemas.microsoft.com/office/drawing/2014/main" id="{A7B58867-C364-44F0-7219-0D07E219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23" r="659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5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81D07-7BDC-94F4-F318-99B271724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O imagine care conține text, floare, plantă, desen animat&#10;&#10;Conținutul generat de inteligența artificială poate fi incorect.">
            <a:extLst>
              <a:ext uri="{FF2B5EF4-FFF2-40B4-BE49-F238E27FC236}">
                <a16:creationId xmlns:a16="http://schemas.microsoft.com/office/drawing/2014/main" id="{DFD48FBB-556F-9EAC-C699-5A059B4D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7" r="45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8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ă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Expunere pe ecran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Georgiana Cristina</dc:creator>
  <cp:lastModifiedBy>Georgiana Cristina</cp:lastModifiedBy>
  <cp:revision>1</cp:revision>
  <dcterms:created xsi:type="dcterms:W3CDTF">2025-05-15T17:21:29Z</dcterms:created>
  <dcterms:modified xsi:type="dcterms:W3CDTF">2025-05-15T17:24:49Z</dcterms:modified>
</cp:coreProperties>
</file>