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56.gif" ContentType="image/gif"/>
  <Override PartName="/ppt/media/image7.wmf" ContentType="image/x-wmf"/>
  <Override PartName="/ppt/media/image59.png" ContentType="image/png"/>
  <Override PartName="/ppt/media/image55.png" ContentType="image/png"/>
  <Override PartName="/ppt/media/image52.gif" ContentType="image/gif"/>
  <Override PartName="/ppt/media/image34.gif" ContentType="image/gif"/>
  <Override PartName="/ppt/media/image30.wmf" ContentType="image/x-wmf"/>
  <Override PartName="/ppt/media/image13.gif" ContentType="image/gif"/>
  <Override PartName="/ppt/media/image10.gif" ContentType="image/gif"/>
  <Override PartName="/ppt/media/image47.gif" ContentType="image/gif"/>
  <Override PartName="/ppt/media/image37.gif" ContentType="image/gif"/>
  <Override PartName="/ppt/media/image6.wmf" ContentType="image/x-wmf"/>
  <Override PartName="/ppt/media/image1.jpeg" ContentType="image/jpeg"/>
  <Override PartName="/ppt/media/image27.gif" ContentType="image/gif"/>
  <Override PartName="/ppt/media/image61.gif" ContentType="image/gif"/>
  <Override PartName="/ppt/media/image26.gif" ContentType="image/gif"/>
  <Override PartName="/ppt/media/image9.gif" ContentType="image/gif"/>
  <Override PartName="/ppt/media/image18.gif" ContentType="image/gif"/>
  <Override PartName="/ppt/media/image17.wmf" ContentType="image/x-wmf"/>
  <Override PartName="/ppt/media/image57.gif" ContentType="image/gif"/>
  <Override PartName="/ppt/media/image20.gif" ContentType="image/gif"/>
  <Override PartName="/ppt/media/image23.png" ContentType="image/png"/>
  <Override PartName="/ppt/media/image60.png" ContentType="image/png"/>
  <Override PartName="/ppt/media/image22.gif" ContentType="image/gif"/>
  <Override PartName="/ppt/media/image58.gif" ContentType="image/gif"/>
  <Override PartName="/ppt/media/image38.gif" ContentType="image/gif"/>
  <Override PartName="/ppt/media/image21.gif" ContentType="image/gif"/>
  <Override PartName="/ppt/media/image24.png" ContentType="image/png"/>
  <Override PartName="/ppt/media/audio2.wav" ContentType="audio/x-wav"/>
  <Override PartName="/ppt/media/image15.gif" ContentType="image/gif"/>
  <Override PartName="/ppt/media/image19.png" ContentType="image/png"/>
  <Override PartName="/ppt/media/audio3.wav" ContentType="audio/x-wav"/>
  <Override PartName="/ppt/media/image16.gif" ContentType="image/gif"/>
  <Override PartName="/ppt/media/image25.gif" ContentType="image/gif"/>
  <Override PartName="/ppt/media/image28.png" ContentType="image/png"/>
  <Override PartName="/ppt/media/image2.gif" ContentType="image/gif"/>
  <Override PartName="/ppt/media/image11.gif" ContentType="image/gif"/>
  <Override PartName="/ppt/media/image48.gif" ContentType="image/gif"/>
  <Override PartName="/ppt/media/image29.jpeg" ContentType="image/jpeg"/>
  <Override PartName="/ppt/media/image3.jpeg" ContentType="image/jpeg"/>
  <Override PartName="/ppt/media/image12.gif" ContentType="image/gif"/>
  <Override PartName="/ppt/media/image35.jpeg" ContentType="image/jpeg"/>
  <Override PartName="/ppt/media/image49.gif" ContentType="image/gif"/>
  <Override PartName="/ppt/media/image31.png" ContentType="image/png"/>
  <Override PartName="/ppt/media/image32.gif" ContentType="image/gif"/>
  <Override PartName="/ppt/media/image33.gif" ContentType="image/gif"/>
  <Override PartName="/ppt/media/image36.gif" ContentType="image/gif"/>
  <Override PartName="/ppt/media/image42.jpeg" ContentType="image/jpeg"/>
  <Override PartName="/ppt/media/image8.png" ContentType="image/png"/>
  <Override PartName="/ppt/media/image5.gif" ContentType="image/gif"/>
  <Override PartName="/ppt/media/audio1.wav" ContentType="audio/x-wav"/>
  <Override PartName="/ppt/media/image14.gif" ContentType="image/gif"/>
  <Override PartName="/ppt/media/image39.gif" ContentType="image/gif"/>
  <Override PartName="/ppt/media/image40.gif" ContentType="image/gif"/>
  <Override PartName="/ppt/media/image41.gif" ContentType="image/gif"/>
  <Override PartName="/ppt/media/image43.gif" ContentType="image/gif"/>
  <Override PartName="/ppt/media/image44.gif" ContentType="image/gif"/>
  <Override PartName="/ppt/media/image45.gif" ContentType="image/gif"/>
  <Override PartName="/ppt/media/image46.gif" ContentType="image/gif"/>
  <Override PartName="/ppt/media/image50.gif" ContentType="image/gif"/>
  <Override PartName="/ppt/media/image4.wmf" ContentType="image/x-wmf"/>
  <Override PartName="/ppt/media/image53.gif" ContentType="image/gif"/>
  <Override PartName="/ppt/media/image54.png" ContentType="image/png"/>
  <Override PartName="/ppt/media/image51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5BA717-D615-42B9-A600-041513DACF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F8A41CE-277B-44AD-A6A0-2E80B74F6F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1D4BC6D-5D02-40B7-9582-7DC841EF7F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941382B-6F25-4BD7-9B0A-1AD4DE8DB5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BE15307-9EEB-4AE6-9CE3-FB785FD392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CE23A8BB-B4ED-4A97-8F5F-DD09D225D7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42A219-57C4-409D-9FB0-6468DA03FF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24FD7B7-FF57-4F87-A23C-7A3660FC2F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D403482-D22D-4C57-ABBB-1C8E361007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4258ABD-C52F-4645-AE69-0C8B04E9A5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8270541-5061-4B8C-81A4-E15020F706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AAA0815-126C-48FA-BEA3-09BBFCEBC1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5436E9E-2FC9-417E-8047-0D1306FAD6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964F00B-1926-46E8-9173-46C47D5F7C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CF9663-821D-47C1-BE30-85F2E4F6FD88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28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ftr" idx="29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sldNum" idx="30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0CB835-9B4F-4619-B163-5FCE3738A945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0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Second Outline Level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Third Outline Level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3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3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3B9183-AEF4-4908-8935-A1800CAB0E5A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8DDB9F-52BA-4C3F-A429-9026B00B5221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571FB51-A1BA-4B3C-9F07-EBDE86FF13E7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30A01A-D746-4649-9C6E-2C6B154AF460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4000" strike="noStrike" u="none" cap="all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3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4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5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3182D1-867C-4E79-98E8-0FC9B3B08349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6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ftr" idx="17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sldNum" idx="18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DC0F9A-0007-4550-B0A4-8213FDE3390C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ro-RO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ro-RO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ro-RO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 idx="19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ftr" idx="20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8"/>
          <p:cNvSpPr>
            <a:spLocks noGrp="1"/>
          </p:cNvSpPr>
          <p:nvPr>
            <p:ph type="sldNum" idx="21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4BF3EA-A8FA-4CD1-BF55-2401DEA21BB1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22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 idx="23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 idx="24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E932C9-457F-43CB-B00B-D11B19952D2D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o-RO" sz="14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D8605AC-32AB-4341-9B8E-193D0315B4FB}" type="slidenum">
              <a:rPr b="0" lang="ro-RO" sz="1400" strike="noStrike" u="none">
                <a:solidFill>
                  <a:schemeClr val="dk1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o-RO" sz="4400" strike="noStrike" u="none">
                <a:solidFill>
                  <a:schemeClr val="dk1"/>
                </a:solidFill>
                <a:uFillTx/>
                <a:latin typeface="Arial"/>
              </a:rPr>
              <a:t>Click to edit the title text format</a:t>
            </a:r>
            <a:endParaRPr b="0" lang="ro-RO" sz="4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3200" strike="noStrike" u="non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  <a:endParaRPr b="0" lang="ro-RO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"/>
              </a:rPr>
              <a:t>Second Outline Level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Third Outline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0" lang="ro-RO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" Target="slide19.xml"/><Relationship Id="rId2" Type="http://schemas.openxmlformats.org/officeDocument/2006/relationships/image" Target="../media/image32.gif"/><Relationship Id="rId3" Type="http://schemas.openxmlformats.org/officeDocument/2006/relationships/image" Target="../media/image9.gif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6" Type="http://schemas.openxmlformats.org/officeDocument/2006/relationships/slideLayout" Target="../slideLayouts/slideLayout1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gif"/><Relationship Id="rId3" Type="http://schemas.openxmlformats.org/officeDocument/2006/relationships/image" Target="../media/image37.gif"/><Relationship Id="rId4" Type="http://schemas.openxmlformats.org/officeDocument/2006/relationships/image" Target="../media/image38.gif"/><Relationship Id="rId5" Type="http://schemas.openxmlformats.org/officeDocument/2006/relationships/image" Target="../media/image39.gif"/><Relationship Id="rId6" Type="http://schemas.openxmlformats.org/officeDocument/2006/relationships/image" Target="../media/image40.gif"/><Relationship Id="rId7" Type="http://schemas.openxmlformats.org/officeDocument/2006/relationships/image" Target="../media/image41.gif"/><Relationship Id="rId8" Type="http://schemas.openxmlformats.org/officeDocument/2006/relationships/slideLayout" Target="../slideLayouts/slideLayout1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" Target="slide19.xml"/><Relationship Id="rId2" Type="http://schemas.openxmlformats.org/officeDocument/2006/relationships/image" Target="../media/image42.jpeg"/><Relationship Id="rId3" Type="http://schemas.openxmlformats.org/officeDocument/2006/relationships/image" Target="../media/image43.gif"/><Relationship Id="rId4" Type="http://schemas.openxmlformats.org/officeDocument/2006/relationships/image" Target="../media/image44.gif"/><Relationship Id="rId5" Type="http://schemas.openxmlformats.org/officeDocument/2006/relationships/image" Target="../media/image45.gif"/><Relationship Id="rId6" Type="http://schemas.openxmlformats.org/officeDocument/2006/relationships/image" Target="../media/image46.gif"/><Relationship Id="rId7" Type="http://schemas.openxmlformats.org/officeDocument/2006/relationships/image" Target="../media/image47.gif"/><Relationship Id="rId8" Type="http://schemas.openxmlformats.org/officeDocument/2006/relationships/image" Target="../media/image48.gif"/><Relationship Id="rId9" Type="http://schemas.openxmlformats.org/officeDocument/2006/relationships/image" Target="../media/image49.gif"/><Relationship Id="rId10" Type="http://schemas.openxmlformats.org/officeDocument/2006/relationships/slideLayout" Target="../slideLayouts/slideLayout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" Target="slide19.xml"/><Relationship Id="rId2" Type="http://schemas.openxmlformats.org/officeDocument/2006/relationships/image" Target="../media/image32.gif"/><Relationship Id="rId3" Type="http://schemas.openxmlformats.org/officeDocument/2006/relationships/image" Target="../media/image50.gif"/><Relationship Id="rId4" Type="http://schemas.openxmlformats.org/officeDocument/2006/relationships/image" Target="../media/image50.gif"/><Relationship Id="rId5" Type="http://schemas.openxmlformats.org/officeDocument/2006/relationships/image" Target="../media/image50.gif"/><Relationship Id="rId6" Type="http://schemas.openxmlformats.org/officeDocument/2006/relationships/audio" Target="../media/audio1.wav"/><Relationship Id="rId7" Type="http://schemas.openxmlformats.org/officeDocument/2006/relationships/slideLayout" Target="../slideLayouts/slideLayout1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image" Target="../media/image52.gif"/><Relationship Id="rId3" Type="http://schemas.openxmlformats.org/officeDocument/2006/relationships/image" Target="../media/image52.gif"/><Relationship Id="rId4" Type="http://schemas.openxmlformats.org/officeDocument/2006/relationships/image" Target="../media/image52.gif"/><Relationship Id="rId5" Type="http://schemas.openxmlformats.org/officeDocument/2006/relationships/image" Target="../media/image53.gif"/><Relationship Id="rId6" Type="http://schemas.openxmlformats.org/officeDocument/2006/relationships/image" Target="../media/image53.gif"/><Relationship Id="rId7" Type="http://schemas.openxmlformats.org/officeDocument/2006/relationships/slideLayout" Target="../slideLayouts/slideLayout1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4.png"/><Relationship Id="rId5" Type="http://schemas.openxmlformats.org/officeDocument/2006/relationships/image" Target="../media/image54.png"/><Relationship Id="rId6" Type="http://schemas.openxmlformats.org/officeDocument/2006/relationships/image" Target="../media/image54.png"/><Relationship Id="rId7" Type="http://schemas.openxmlformats.org/officeDocument/2006/relationships/image" Target="../media/image54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slideLayout" Target="../slideLayouts/slideLayout1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image" Target="../media/image56.gif"/><Relationship Id="rId3" Type="http://schemas.openxmlformats.org/officeDocument/2006/relationships/image" Target="../media/image56.gif"/><Relationship Id="rId4" Type="http://schemas.openxmlformats.org/officeDocument/2006/relationships/image" Target="../media/image56.gif"/><Relationship Id="rId5" Type="http://schemas.openxmlformats.org/officeDocument/2006/relationships/image" Target="../media/image56.gif"/><Relationship Id="rId6" Type="http://schemas.openxmlformats.org/officeDocument/2006/relationships/image" Target="../media/image57.gif"/><Relationship Id="rId7" Type="http://schemas.openxmlformats.org/officeDocument/2006/relationships/slideLayout" Target="../slideLayouts/slideLayout1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8.gif"/><Relationship Id="rId2" Type="http://schemas.openxmlformats.org/officeDocument/2006/relationships/image" Target="../media/image58.gif"/><Relationship Id="rId3" Type="http://schemas.openxmlformats.org/officeDocument/2006/relationships/slideLayout" Target="../slideLayouts/slideLayout1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8.gif"/><Relationship Id="rId2" Type="http://schemas.openxmlformats.org/officeDocument/2006/relationships/image" Target="../media/image59.png"/><Relationship Id="rId3" Type="http://schemas.openxmlformats.org/officeDocument/2006/relationships/slide" Target=""/><Relationship Id="rId4" Type="http://schemas.openxmlformats.org/officeDocument/2006/relationships/audio" Target="../media/audio2.wav"/><Relationship Id="rId5" Type="http://schemas.openxmlformats.org/officeDocument/2006/relationships/slideLayout" Target="../slideLayouts/slideLayout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8.gif"/><Relationship Id="rId2" Type="http://schemas.openxmlformats.org/officeDocument/2006/relationships/slide" Target="slide18.xml"/><Relationship Id="rId3" Type="http://schemas.openxmlformats.org/officeDocument/2006/relationships/image" Target="../media/image60.png"/><Relationship Id="rId4" Type="http://schemas.openxmlformats.org/officeDocument/2006/relationships/image" Target="../media/image61.gif"/><Relationship Id="rId5" Type="http://schemas.openxmlformats.org/officeDocument/2006/relationships/slide" Target=""/><Relationship Id="rId6" Type="http://schemas.openxmlformats.org/officeDocument/2006/relationships/audio" Target="../media/audio3.wav"/><Relationship Id="rId7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4.wmf"/><Relationship Id="rId3" Type="http://schemas.openxmlformats.org/officeDocument/2006/relationships/image" Target="../media/image5.gi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7" Type="http://schemas.openxmlformats.org/officeDocument/2006/relationships/image" Target="../media/image9.gif"/><Relationship Id="rId8" Type="http://schemas.openxmlformats.org/officeDocument/2006/relationships/image" Target="../media/image10.gif"/><Relationship Id="rId9" Type="http://schemas.openxmlformats.org/officeDocument/2006/relationships/image" Target="../media/image11.gif"/><Relationship Id="rId10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image" Target="../media/image4.wmf"/><Relationship Id="rId3" Type="http://schemas.openxmlformats.org/officeDocument/2006/relationships/slide" Target="slide6.xml"/><Relationship Id="rId4" Type="http://schemas.openxmlformats.org/officeDocument/2006/relationships/image" Target="../media/image4.wmf"/><Relationship Id="rId5" Type="http://schemas.openxmlformats.org/officeDocument/2006/relationships/image" Target="../media/image6.wmf"/><Relationship Id="rId6" Type="http://schemas.openxmlformats.org/officeDocument/2006/relationships/image" Target="../media/image11.gif"/><Relationship Id="rId7" Type="http://schemas.openxmlformats.org/officeDocument/2006/relationships/image" Target="../media/image12.gif"/><Relationship Id="rId8" Type="http://schemas.openxmlformats.org/officeDocument/2006/relationships/image" Target="../media/image12.gif"/><Relationship Id="rId9" Type="http://schemas.openxmlformats.org/officeDocument/2006/relationships/image" Target="../media/image12.gif"/><Relationship Id="rId10" Type="http://schemas.openxmlformats.org/officeDocument/2006/relationships/image" Target="../media/image13.gif"/><Relationship Id="rId11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image" Target="../media/image4.wmf"/><Relationship Id="rId3" Type="http://schemas.openxmlformats.org/officeDocument/2006/relationships/slide" Target="slide6.xml"/><Relationship Id="rId4" Type="http://schemas.openxmlformats.org/officeDocument/2006/relationships/image" Target="../media/image4.wmf"/><Relationship Id="rId5" Type="http://schemas.openxmlformats.org/officeDocument/2006/relationships/image" Target="../media/image6.wmf"/><Relationship Id="rId6" Type="http://schemas.openxmlformats.org/officeDocument/2006/relationships/image" Target="../media/image14.gif"/><Relationship Id="rId7" Type="http://schemas.openxmlformats.org/officeDocument/2006/relationships/image" Target="../media/image14.gif"/><Relationship Id="rId8" Type="http://schemas.openxmlformats.org/officeDocument/2006/relationships/image" Target="../media/image15.gif"/><Relationship Id="rId9" Type="http://schemas.openxmlformats.org/officeDocument/2006/relationships/image" Target="../media/image15.gif"/><Relationship Id="rId10" Type="http://schemas.openxmlformats.org/officeDocument/2006/relationships/image" Target="../media/image16.gif"/><Relationship Id="rId11" Type="http://schemas.openxmlformats.org/officeDocument/2006/relationships/image" Target="../media/image12.gif"/><Relationship Id="rId12" Type="http://schemas.openxmlformats.org/officeDocument/2006/relationships/image" Target="../media/image12.gif"/><Relationship Id="rId13" Type="http://schemas.openxmlformats.org/officeDocument/2006/relationships/image" Target="../media/image17.wmf"/><Relationship Id="rId14" Type="http://schemas.openxmlformats.org/officeDocument/2006/relationships/image" Target="../media/image18.gif"/><Relationship Id="rId15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image" Target="../media/image4.wmf"/><Relationship Id="rId3" Type="http://schemas.openxmlformats.org/officeDocument/2006/relationships/slide" Target="slide6.xml"/><Relationship Id="rId4" Type="http://schemas.openxmlformats.org/officeDocument/2006/relationships/image" Target="../media/image4.wmf"/><Relationship Id="rId5" Type="http://schemas.openxmlformats.org/officeDocument/2006/relationships/image" Target="../media/image12.gif"/><Relationship Id="rId6" Type="http://schemas.openxmlformats.org/officeDocument/2006/relationships/image" Target="../media/image6.wmf"/><Relationship Id="rId7" Type="http://schemas.openxmlformats.org/officeDocument/2006/relationships/image" Target="../media/image5.gif"/><Relationship Id="rId8" Type="http://schemas.openxmlformats.org/officeDocument/2006/relationships/image" Target="../media/image15.gif"/><Relationship Id="rId9" Type="http://schemas.openxmlformats.org/officeDocument/2006/relationships/image" Target="../media/image15.gif"/><Relationship Id="rId10" Type="http://schemas.openxmlformats.org/officeDocument/2006/relationships/image" Target="../media/image15.gif"/><Relationship Id="rId11" Type="http://schemas.openxmlformats.org/officeDocument/2006/relationships/image" Target="../media/image15.gif"/><Relationship Id="rId12" Type="http://schemas.openxmlformats.org/officeDocument/2006/relationships/image" Target="../media/image14.gif"/><Relationship Id="rId13" Type="http://schemas.openxmlformats.org/officeDocument/2006/relationships/image" Target="../media/image16.gif"/><Relationship Id="rId14" Type="http://schemas.openxmlformats.org/officeDocument/2006/relationships/image" Target="../media/image16.gif"/><Relationship Id="rId15" Type="http://schemas.openxmlformats.org/officeDocument/2006/relationships/image" Target="../media/image11.gif"/><Relationship Id="rId16" Type="http://schemas.openxmlformats.org/officeDocument/2006/relationships/image" Target="../media/image19.png"/><Relationship Id="rId17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image" Target="../media/image4.wmf"/><Relationship Id="rId3" Type="http://schemas.openxmlformats.org/officeDocument/2006/relationships/slide" Target="slide6.xml"/><Relationship Id="rId4" Type="http://schemas.openxmlformats.org/officeDocument/2006/relationships/image" Target="../media/image4.wmf"/><Relationship Id="rId5" Type="http://schemas.openxmlformats.org/officeDocument/2006/relationships/image" Target="../media/image20.gif"/><Relationship Id="rId6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image" Target="../media/image4.wmf"/><Relationship Id="rId3" Type="http://schemas.openxmlformats.org/officeDocument/2006/relationships/image" Target="../media/image5.gi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2.gif"/><Relationship Id="rId7" Type="http://schemas.openxmlformats.org/officeDocument/2006/relationships/image" Target="../media/image22.gif"/><Relationship Id="rId8" Type="http://schemas.openxmlformats.org/officeDocument/2006/relationships/image" Target="../media/image23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3.png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image" Target="../media/image5.gif"/><Relationship Id="rId3" Type="http://schemas.openxmlformats.org/officeDocument/2006/relationships/image" Target="../media/image26.gif"/><Relationship Id="rId4" Type="http://schemas.openxmlformats.org/officeDocument/2006/relationships/hyperlink" Target="http://www.coloring-book.info/coloring/coloring_page.php?id=4" TargetMode="External"/><Relationship Id="rId5" Type="http://schemas.openxmlformats.org/officeDocument/2006/relationships/image" Target="../media/image27.gif"/><Relationship Id="rId6" Type="http://schemas.openxmlformats.org/officeDocument/2006/relationships/hyperlink" Target="http://www.coloring-book.info/coloring/coloring_page.php?id=4" TargetMode="External"/><Relationship Id="rId7" Type="http://schemas.openxmlformats.org/officeDocument/2006/relationships/image" Target="../media/image27.gif"/><Relationship Id="rId8" Type="http://schemas.openxmlformats.org/officeDocument/2006/relationships/slideLayout" Target="../slideLayouts/slideLayout1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29.jpeg"/><Relationship Id="rId4" Type="http://schemas.openxmlformats.org/officeDocument/2006/relationships/image" Target="../media/image29.jpeg"/><Relationship Id="rId5" Type="http://schemas.openxmlformats.org/officeDocument/2006/relationships/image" Target="../media/image29.jpeg"/><Relationship Id="rId6" Type="http://schemas.openxmlformats.org/officeDocument/2006/relationships/image" Target="../media/image29.jpeg"/><Relationship Id="rId7" Type="http://schemas.openxmlformats.org/officeDocument/2006/relationships/image" Target="../media/image29.jpeg"/><Relationship Id="rId8" Type="http://schemas.openxmlformats.org/officeDocument/2006/relationships/image" Target="../media/image29.jpeg"/><Relationship Id="rId9" Type="http://schemas.openxmlformats.org/officeDocument/2006/relationships/image" Target="../media/image29.jpeg"/><Relationship Id="rId10" Type="http://schemas.openxmlformats.org/officeDocument/2006/relationships/image" Target="../media/image30.wmf"/><Relationship Id="rId11" Type="http://schemas.openxmlformats.org/officeDocument/2006/relationships/image" Target="../media/image30.wmf"/><Relationship Id="rId12" Type="http://schemas.openxmlformats.org/officeDocument/2006/relationships/image" Target="../media/image30.wmf"/><Relationship Id="rId13" Type="http://schemas.openxmlformats.org/officeDocument/2006/relationships/image" Target="../media/image30.wmf"/><Relationship Id="rId14" Type="http://schemas.openxmlformats.org/officeDocument/2006/relationships/image" Target="../media/image30.wmf"/><Relationship Id="rId15" Type="http://schemas.openxmlformats.org/officeDocument/2006/relationships/image" Target="../media/image30.wmf"/><Relationship Id="rId16" Type="http://schemas.openxmlformats.org/officeDocument/2006/relationships/slide" Target="slide5.xml"/><Relationship Id="rId17" Type="http://schemas.openxmlformats.org/officeDocument/2006/relationships/image" Target="../media/image31.png"/><Relationship Id="rId18" Type="http://schemas.openxmlformats.org/officeDocument/2006/relationships/slide" Target="slide5.xml"/><Relationship Id="rId19" Type="http://schemas.openxmlformats.org/officeDocument/2006/relationships/image" Target="../media/image31.png"/><Relationship Id="rId20" Type="http://schemas.openxmlformats.org/officeDocument/2006/relationships/slide" Target="slide5.xml"/><Relationship Id="rId21" Type="http://schemas.openxmlformats.org/officeDocument/2006/relationships/image" Target="../media/image31.png"/><Relationship Id="rId22" Type="http://schemas.openxmlformats.org/officeDocument/2006/relationships/slide" Target="slide5.xml"/><Relationship Id="rId23" Type="http://schemas.openxmlformats.org/officeDocument/2006/relationships/image" Target="../media/image31.png"/><Relationship Id="rId24" Type="http://schemas.openxmlformats.org/officeDocument/2006/relationships/slide" Target="slide5.xml"/><Relationship Id="rId25" Type="http://schemas.openxmlformats.org/officeDocument/2006/relationships/image" Target="../media/image31.png"/><Relationship Id="rId26" Type="http://schemas.openxmlformats.org/officeDocument/2006/relationships/slide" Target="slide5.xml"/><Relationship Id="rId27" Type="http://schemas.openxmlformats.org/officeDocument/2006/relationships/image" Target="../media/image31.png"/><Relationship Id="rId28" Type="http://schemas.openxmlformats.org/officeDocument/2006/relationships/slideLayout" Target="../slideLayouts/slideLayout1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WordArt 10"/>
          <p:cNvSpPr txBox="1"/>
          <p:nvPr/>
        </p:nvSpPr>
        <p:spPr>
          <a:xfrm>
            <a:off x="1547640" y="4221000"/>
            <a:ext cx="6264000" cy="151236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RIME GLUMEŢE</a:t>
            </a:r>
            <a:endParaRPr b="0" lang="en-US" sz="28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PENTRU MINŢI ISTEŢE</a:t>
            </a:r>
            <a:endParaRPr b="0" lang="en-US" sz="28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</p:txBody>
      </p:sp>
      <p:pic>
        <p:nvPicPr>
          <p:cNvPr id="70" name="Picture 11" descr="chenar carti"/>
          <p:cNvPicPr/>
          <p:nvPr/>
        </p:nvPicPr>
        <p:blipFill>
          <a:blip r:embed="rId1"/>
          <a:stretch/>
        </p:blipFill>
        <p:spPr>
          <a:xfrm>
            <a:off x="0" y="0"/>
            <a:ext cx="9143640" cy="393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12" descr="Colorful_rombs"/>
          <p:cNvPicPr/>
          <p:nvPr/>
        </p:nvPicPr>
        <p:blipFill>
          <a:blip r:embed="rId2"/>
          <a:stretch/>
        </p:blipFill>
        <p:spPr>
          <a:xfrm>
            <a:off x="2268360" y="3716280"/>
            <a:ext cx="4681080" cy="28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13" descr="creioane"/>
          <p:cNvPicPr/>
          <p:nvPr/>
        </p:nvPicPr>
        <p:blipFill>
          <a:blip r:embed="rId3"/>
          <a:stretch/>
        </p:blipFill>
        <p:spPr>
          <a:xfrm>
            <a:off x="1187280" y="620640"/>
            <a:ext cx="6775200" cy="245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AutoShape 14">
            <a:hlinkClick r:id="" action="ppaction://hlinkshowjump?jump=nextslide"/>
          </p:cNvPr>
          <p:cNvSpPr/>
          <p:nvPr/>
        </p:nvSpPr>
        <p:spPr>
          <a:xfrm>
            <a:off x="8317080" y="6021360"/>
            <a:ext cx="68220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checker dir="horz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4" descr="1775469lb5lhd5rdx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9" name="Text Box 6"/>
          <p:cNvSpPr/>
          <p:nvPr/>
        </p:nvSpPr>
        <p:spPr>
          <a:xfrm>
            <a:off x="2052000" y="341280"/>
            <a:ext cx="3445560" cy="1461240"/>
          </a:xfrm>
          <a:prstGeom prst="rect">
            <a:avLst/>
          </a:prstGeom>
          <a:solidFill>
            <a:schemeClr val="folHlink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 Black"/>
              </a:rPr>
              <a:t>Pe cărarea din pădure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 Black"/>
              </a:rPr>
              <a:t>Cinci ciuperci s-au adunat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 Black"/>
              </a:rPr>
              <a:t>Două-s foarte supărate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 Black"/>
              </a:rPr>
              <a:t>Şi acasă au plecat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 Black"/>
              </a:rPr>
              <a:t>Câte au rămas la sfat ?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0" name="Picture 2" descr="http://www.chezmonami-bijou.com/cliparts/champignons/c13.gif"/>
          <p:cNvPicPr/>
          <p:nvPr/>
        </p:nvPicPr>
        <p:blipFill>
          <a:blip r:embed="rId3"/>
          <a:stretch/>
        </p:blipFill>
        <p:spPr>
          <a:xfrm>
            <a:off x="4859280" y="4653000"/>
            <a:ext cx="2231640" cy="131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10" descr="http://www.chezmonami-bijou.com/cliparts/champignons/c31.gif"/>
          <p:cNvPicPr/>
          <p:nvPr/>
        </p:nvPicPr>
        <p:blipFill>
          <a:blip r:embed="rId4"/>
          <a:stretch/>
        </p:blipFill>
        <p:spPr>
          <a:xfrm>
            <a:off x="3492360" y="4437000"/>
            <a:ext cx="696600" cy="74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Picture 4" descr="http://www.chezmonami-bijou.com/cliparts/champignons/c25.gif"/>
          <p:cNvPicPr/>
          <p:nvPr/>
        </p:nvPicPr>
        <p:blipFill>
          <a:blip r:embed="rId5"/>
          <a:stretch/>
        </p:blipFill>
        <p:spPr>
          <a:xfrm>
            <a:off x="4427640" y="4365720"/>
            <a:ext cx="771120" cy="65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WordArt 12"/>
          <p:cNvSpPr txBox="1"/>
          <p:nvPr/>
        </p:nvSpPr>
        <p:spPr>
          <a:xfrm>
            <a:off x="468360" y="5661000"/>
            <a:ext cx="1512360" cy="71388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5 - 2 = 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224" name="WordArt 13"/>
          <p:cNvSpPr txBox="1"/>
          <p:nvPr/>
        </p:nvSpPr>
        <p:spPr>
          <a:xfrm>
            <a:off x="2843280" y="4724280"/>
            <a:ext cx="23760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3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225" name="Line 14"/>
          <p:cNvSpPr/>
          <p:nvPr/>
        </p:nvSpPr>
        <p:spPr>
          <a:xfrm flipV="1">
            <a:off x="2050920" y="5300640"/>
            <a:ext cx="576360" cy="360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6" name="WordArt 15"/>
          <p:cNvSpPr txBox="1"/>
          <p:nvPr/>
        </p:nvSpPr>
        <p:spPr>
          <a:xfrm>
            <a:off x="2843280" y="5445000"/>
            <a:ext cx="22824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4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227" name="Line 16"/>
          <p:cNvSpPr/>
          <p:nvPr/>
        </p:nvSpPr>
        <p:spPr>
          <a:xfrm flipV="1">
            <a:off x="1979280" y="5876640"/>
            <a:ext cx="578160" cy="14472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8" name="Line 17"/>
          <p:cNvSpPr/>
          <p:nvPr/>
        </p:nvSpPr>
        <p:spPr>
          <a:xfrm>
            <a:off x="2050920" y="6237000"/>
            <a:ext cx="431640" cy="2160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9" name="WordArt 18"/>
          <p:cNvSpPr txBox="1"/>
          <p:nvPr/>
        </p:nvSpPr>
        <p:spPr>
          <a:xfrm>
            <a:off x="2771640" y="6093000"/>
            <a:ext cx="2473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6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230" name="AutoShape 19">
            <a:hlinkClick r:id="" action="ppaction://hlinkshowjump?jump=nextslide"/>
          </p:cNvPr>
          <p:cNvSpPr/>
          <p:nvPr/>
        </p:nvSpPr>
        <p:spPr>
          <a:xfrm>
            <a:off x="8244000" y="6021360"/>
            <a:ext cx="68220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split dir="out" orient="vert"/>
  </p:transition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nodeType="clickEffect" fill="hold">
                      <p:stCondLst>
                        <p:cond delay="0"/>
                      </p:stCondLst>
                      <p:childTnLst>
                        <p:par>
                          <p:cTn id="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withEffect" fill="hold" presetClass="path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006 1.11111E-006 L -0.05382 0.37616 E">
                                      <p:cBhvr>
                                        <p:cTn id="5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nodeType="withEffect" fill="hold" presetClass="path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006 7.40741E-007 L -0.02361 0.43055 E">
                                      <p:cBhvr>
                                        <p:cTn id="6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4" descr="1225485203QyT9cY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Rectangle 5"/>
          <p:cNvSpPr/>
          <p:nvPr/>
        </p:nvSpPr>
        <p:spPr>
          <a:xfrm>
            <a:off x="250920" y="189000"/>
            <a:ext cx="367308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La circul din oraş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o-RO" sz="2000" strike="noStrike" u="none">
                <a:solidFill>
                  <a:schemeClr val="accent2"/>
                </a:solidFill>
                <a:uFillTx/>
                <a:latin typeface="Arial"/>
              </a:rPr>
              <a:t>Cinci</a:t>
            </a: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 cl</a:t>
            </a:r>
            <a:r>
              <a:rPr b="1" lang="ro-RO" sz="2000" strike="noStrike" u="none">
                <a:solidFill>
                  <a:schemeClr val="accent2"/>
                </a:solidFill>
                <a:uFillTx/>
                <a:latin typeface="Arial"/>
              </a:rPr>
              <a:t>ow</a:t>
            </a: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ni </a:t>
            </a:r>
            <a:r>
              <a:rPr b="1" lang="ro-RO" sz="2000" strike="noStrike" u="none">
                <a:solidFill>
                  <a:schemeClr val="accent2"/>
                </a:solidFill>
                <a:uFillTx/>
                <a:latin typeface="Arial"/>
              </a:rPr>
              <a:t>fac </a:t>
            </a: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glume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Mai vine</a:t>
            </a:r>
            <a:r>
              <a:rPr b="1" lang="ro-RO" sz="2000" strike="noStrike" u="none">
                <a:solidFill>
                  <a:schemeClr val="accent2"/>
                </a:solidFill>
                <a:uFillTx/>
                <a:latin typeface="Arial"/>
              </a:rPr>
              <a:t> unul </a:t>
            </a: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 grãbit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Câţi sunt, spune,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</a:rPr>
              <a:t>Ai socotit?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3" name="Picture 2" descr="http://www.lesgifsa-bijou.com/divers/cirque/304.gif"/>
          <p:cNvPicPr/>
          <p:nvPr/>
        </p:nvPicPr>
        <p:blipFill>
          <a:blip r:embed="rId2"/>
          <a:stretch/>
        </p:blipFill>
        <p:spPr>
          <a:xfrm>
            <a:off x="250920" y="4292640"/>
            <a:ext cx="1828440" cy="236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Picture 4" descr="http://www.lesgifsa-bijou.com/divers/cirque/201.gif"/>
          <p:cNvPicPr/>
          <p:nvPr/>
        </p:nvPicPr>
        <p:blipFill>
          <a:blip r:embed="rId3"/>
          <a:stretch/>
        </p:blipFill>
        <p:spPr>
          <a:xfrm>
            <a:off x="2050920" y="3068640"/>
            <a:ext cx="1466640" cy="217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Picture 6" descr="http://www.lesgifsa-bijou.com/divers/cirque/301.gif"/>
          <p:cNvPicPr/>
          <p:nvPr/>
        </p:nvPicPr>
        <p:blipFill>
          <a:blip r:embed="rId4"/>
          <a:stretch/>
        </p:blipFill>
        <p:spPr>
          <a:xfrm>
            <a:off x="3564000" y="1916280"/>
            <a:ext cx="1752120" cy="2755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Picture 8" descr="http://www.lesgifsa-bijou.com/divers/cirque/103.gif"/>
          <p:cNvPicPr/>
          <p:nvPr/>
        </p:nvPicPr>
        <p:blipFill>
          <a:blip r:embed="rId5"/>
          <a:stretch/>
        </p:blipFill>
        <p:spPr>
          <a:xfrm>
            <a:off x="5435640" y="2565360"/>
            <a:ext cx="1752120" cy="2395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Picture 14" descr="http://www.lesgifsa-bijou.com/divers/cirque/204.gif"/>
          <p:cNvPicPr/>
          <p:nvPr/>
        </p:nvPicPr>
        <p:blipFill>
          <a:blip r:embed="rId6"/>
          <a:stretch/>
        </p:blipFill>
        <p:spPr>
          <a:xfrm>
            <a:off x="6372360" y="4292640"/>
            <a:ext cx="1904760" cy="228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Picture 12" descr="http://www.lesgifsa-bijou.com/divers/cirque/307.gif"/>
          <p:cNvPicPr/>
          <p:nvPr/>
        </p:nvPicPr>
        <p:blipFill>
          <a:blip r:embed="rId7"/>
          <a:stretch/>
        </p:blipFill>
        <p:spPr>
          <a:xfrm>
            <a:off x="7391520" y="990720"/>
            <a:ext cx="1752120" cy="2247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WordArt 13"/>
          <p:cNvSpPr txBox="1"/>
          <p:nvPr/>
        </p:nvSpPr>
        <p:spPr>
          <a:xfrm>
            <a:off x="3564000" y="692280"/>
            <a:ext cx="16761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5 + 1 =</a:t>
            </a:r>
            <a:endParaRPr b="0" lang="en-US" sz="36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</p:txBody>
      </p:sp>
      <p:sp>
        <p:nvSpPr>
          <p:cNvPr id="240" name="Line 14"/>
          <p:cNvSpPr/>
          <p:nvPr/>
        </p:nvSpPr>
        <p:spPr>
          <a:xfrm flipV="1">
            <a:off x="5435280" y="549000"/>
            <a:ext cx="576360" cy="2160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1" name="Line 15"/>
          <p:cNvSpPr/>
          <p:nvPr/>
        </p:nvSpPr>
        <p:spPr>
          <a:xfrm>
            <a:off x="5508360" y="1052280"/>
            <a:ext cx="576360" cy="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2" name="Line 16"/>
          <p:cNvSpPr/>
          <p:nvPr/>
        </p:nvSpPr>
        <p:spPr>
          <a:xfrm>
            <a:off x="5364000" y="1341360"/>
            <a:ext cx="504720" cy="21564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3" name="WordArt 17"/>
          <p:cNvSpPr txBox="1"/>
          <p:nvPr/>
        </p:nvSpPr>
        <p:spPr>
          <a:xfrm>
            <a:off x="6300720" y="1413000"/>
            <a:ext cx="288720" cy="50292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6</a:t>
            </a:r>
            <a:endParaRPr b="0" lang="en-US" sz="36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</p:txBody>
      </p:sp>
      <p:sp>
        <p:nvSpPr>
          <p:cNvPr id="244" name="WordArt 18"/>
          <p:cNvSpPr txBox="1"/>
          <p:nvPr/>
        </p:nvSpPr>
        <p:spPr>
          <a:xfrm>
            <a:off x="6300720" y="765000"/>
            <a:ext cx="288720" cy="50436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5</a:t>
            </a:r>
            <a:endParaRPr b="0" lang="en-US" sz="36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</p:txBody>
      </p:sp>
      <p:sp>
        <p:nvSpPr>
          <p:cNvPr id="245" name="WordArt 19"/>
          <p:cNvSpPr txBox="1"/>
          <p:nvPr/>
        </p:nvSpPr>
        <p:spPr>
          <a:xfrm>
            <a:off x="6300720" y="189000"/>
            <a:ext cx="431280" cy="458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7</a:t>
            </a:r>
            <a:endParaRPr b="0" lang="en-US" sz="36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</p:txBody>
      </p:sp>
      <p:sp>
        <p:nvSpPr>
          <p:cNvPr id="246" name="AutoShape 20">
            <a:hlinkClick r:id="" action="ppaction://hlinkshowjump?jump=nextslide"/>
          </p:cNvPr>
          <p:cNvSpPr/>
          <p:nvPr/>
        </p:nvSpPr>
        <p:spPr>
          <a:xfrm>
            <a:off x="8317080" y="6021360"/>
            <a:ext cx="68220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dissolve/>
  </p:transition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nodeType="clickEffect" fill="hold">
                      <p:stCondLst>
                        <p:cond delay="0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after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nodeType="afterEffect" fill="hold" presetClass="path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042 0.09723 L -0.41198 0.51551 E">
                                      <p:cBhvr>
                                        <p:cTn id="7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5" descr="2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8" name="Text Box 8"/>
          <p:cNvSpPr/>
          <p:nvPr/>
        </p:nvSpPr>
        <p:spPr>
          <a:xfrm>
            <a:off x="753120" y="549360"/>
            <a:ext cx="37893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rgbClr val="ff0066"/>
                </a:solidFill>
                <a:uFillTx/>
                <a:latin typeface="Arial Black"/>
              </a:rPr>
              <a:t>Şase fluturi sunt pe floare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rgbClr val="ff0066"/>
                </a:solidFill>
                <a:uFillTx/>
                <a:latin typeface="Arial Black"/>
              </a:rPr>
              <a:t>Şi se încălzesc la soare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rgbClr val="ff0066"/>
                </a:solidFill>
                <a:uFillTx/>
                <a:latin typeface="Arial Black"/>
              </a:rPr>
              <a:t>Mai vin doi din depărtare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rgbClr val="ff0066"/>
                </a:solidFill>
                <a:uFillTx/>
                <a:latin typeface="Arial Black"/>
              </a:rPr>
              <a:t>Câţi vor fi acuma oare 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9" name="Picture 9" descr="368361n0776okryt"/>
          <p:cNvPicPr/>
          <p:nvPr/>
        </p:nvPicPr>
        <p:blipFill>
          <a:blip r:embed="rId3"/>
          <a:stretch/>
        </p:blipFill>
        <p:spPr>
          <a:xfrm>
            <a:off x="1116000" y="1916280"/>
            <a:ext cx="3771720" cy="494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Picture 30" descr="http://www.chezmonami-bijou.com/creations_perso/glitter-papil/134.gif"/>
          <p:cNvPicPr/>
          <p:nvPr/>
        </p:nvPicPr>
        <p:blipFill>
          <a:blip r:embed="rId4"/>
          <a:stretch/>
        </p:blipFill>
        <p:spPr>
          <a:xfrm>
            <a:off x="1692360" y="4724280"/>
            <a:ext cx="1152000" cy="106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1" name="Picture 16" descr="http://www.chezmonami-bijou.com/creations_perso/glitter-papil/107.gif"/>
          <p:cNvPicPr/>
          <p:nvPr/>
        </p:nvPicPr>
        <p:blipFill>
          <a:blip r:embed="rId5"/>
          <a:stretch/>
        </p:blipFill>
        <p:spPr>
          <a:xfrm flipH="1">
            <a:off x="4212000" y="3141720"/>
            <a:ext cx="1007640" cy="1009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" name="Picture 22" descr="http://www.chezmonami-bijou.com/creations_perso/glitter-papil/106b.gif"/>
          <p:cNvPicPr/>
          <p:nvPr/>
        </p:nvPicPr>
        <p:blipFill>
          <a:blip r:embed="rId6"/>
          <a:stretch/>
        </p:blipFill>
        <p:spPr>
          <a:xfrm>
            <a:off x="3564000" y="3789360"/>
            <a:ext cx="685440" cy="1136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3" name="Picture 24" descr="http://www.chezmonami-bijou.com/creations_perso/glitter-papil/106.gif"/>
          <p:cNvPicPr/>
          <p:nvPr/>
        </p:nvPicPr>
        <p:blipFill>
          <a:blip r:embed="rId7"/>
          <a:stretch/>
        </p:blipFill>
        <p:spPr>
          <a:xfrm flipH="1">
            <a:off x="1259280" y="3933720"/>
            <a:ext cx="645840" cy="108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4" name="Picture 20" descr="http://www.chezmonami-bijou.com/creations_perso/glitter-papil/106c.gif"/>
          <p:cNvPicPr/>
          <p:nvPr/>
        </p:nvPicPr>
        <p:blipFill>
          <a:blip r:embed="rId8"/>
          <a:stretch/>
        </p:blipFill>
        <p:spPr>
          <a:xfrm flipH="1">
            <a:off x="3204000" y="4653000"/>
            <a:ext cx="791640" cy="9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" name="Picture 26" descr="http://www.chezmonami-bijou.com/creations_perso/glitter-papil/119.gif"/>
          <p:cNvPicPr/>
          <p:nvPr/>
        </p:nvPicPr>
        <p:blipFill>
          <a:blip r:embed="rId9"/>
          <a:stretch/>
        </p:blipFill>
        <p:spPr>
          <a:xfrm>
            <a:off x="2411280" y="3573360"/>
            <a:ext cx="1223640" cy="82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6" name="WordArt 21"/>
          <p:cNvSpPr txBox="1"/>
          <p:nvPr/>
        </p:nvSpPr>
        <p:spPr>
          <a:xfrm>
            <a:off x="4932360" y="1628640"/>
            <a:ext cx="1584000" cy="63792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0">
                  <a:noFill/>
                </a:ln>
                <a:solidFill>
                  <a:srgbClr val="336699"/>
                </a:solidFill>
                <a:uFillTx/>
                <a:latin typeface="Arial Black"/>
              </a:rPr>
              <a:t>6 + 2 = </a:t>
            </a:r>
            <a:endParaRPr b="0" lang="en-US" sz="2800" strike="noStrike" u="none">
              <a:ln w="0">
                <a:noFill/>
              </a:ln>
              <a:solidFill>
                <a:srgbClr val="336699"/>
              </a:solidFill>
              <a:uFillTx/>
              <a:latin typeface="Arial"/>
            </a:endParaRPr>
          </a:p>
        </p:txBody>
      </p:sp>
      <p:sp>
        <p:nvSpPr>
          <p:cNvPr id="257" name="Line 23"/>
          <p:cNvSpPr/>
          <p:nvPr/>
        </p:nvSpPr>
        <p:spPr>
          <a:xfrm flipV="1">
            <a:off x="6372000" y="1268280"/>
            <a:ext cx="792360" cy="50472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8" name="Line 24"/>
          <p:cNvSpPr/>
          <p:nvPr/>
        </p:nvSpPr>
        <p:spPr>
          <a:xfrm>
            <a:off x="6443640" y="1915920"/>
            <a:ext cx="649080" cy="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9" name="Line 25"/>
          <p:cNvSpPr/>
          <p:nvPr/>
        </p:nvSpPr>
        <p:spPr>
          <a:xfrm>
            <a:off x="6372000" y="2060280"/>
            <a:ext cx="647640" cy="576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0" name="WordArt 26"/>
          <p:cNvSpPr txBox="1"/>
          <p:nvPr/>
        </p:nvSpPr>
        <p:spPr>
          <a:xfrm>
            <a:off x="7308720" y="836640"/>
            <a:ext cx="358560" cy="495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0">
                  <a:noFill/>
                </a:ln>
                <a:solidFill>
                  <a:srgbClr val="336699"/>
                </a:solidFill>
                <a:uFillTx/>
                <a:latin typeface="Arial Black"/>
              </a:rPr>
              <a:t>9</a:t>
            </a:r>
            <a:endParaRPr b="0" lang="en-US" sz="2800" strike="noStrike" u="none">
              <a:ln w="0">
                <a:noFill/>
              </a:ln>
              <a:solidFill>
                <a:srgbClr val="336699"/>
              </a:solidFill>
              <a:uFillTx/>
              <a:latin typeface="Arial"/>
            </a:endParaRPr>
          </a:p>
        </p:txBody>
      </p:sp>
      <p:sp>
        <p:nvSpPr>
          <p:cNvPr id="261" name="WordArt 27"/>
          <p:cNvSpPr txBox="1"/>
          <p:nvPr/>
        </p:nvSpPr>
        <p:spPr>
          <a:xfrm>
            <a:off x="7380360" y="1628640"/>
            <a:ext cx="360000" cy="495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0">
                  <a:noFill/>
                </a:ln>
                <a:solidFill>
                  <a:srgbClr val="336699"/>
                </a:solidFill>
                <a:uFillTx/>
                <a:latin typeface="Arial Black"/>
              </a:rPr>
              <a:t>7</a:t>
            </a:r>
            <a:endParaRPr b="0" lang="en-US" sz="2800" strike="noStrike" u="none">
              <a:ln w="0">
                <a:noFill/>
              </a:ln>
              <a:solidFill>
                <a:srgbClr val="336699"/>
              </a:solidFill>
              <a:uFillTx/>
              <a:latin typeface="Arial"/>
            </a:endParaRPr>
          </a:p>
        </p:txBody>
      </p:sp>
      <p:sp>
        <p:nvSpPr>
          <p:cNvPr id="262" name="WordArt 28"/>
          <p:cNvSpPr txBox="1"/>
          <p:nvPr/>
        </p:nvSpPr>
        <p:spPr>
          <a:xfrm>
            <a:off x="7380360" y="2349360"/>
            <a:ext cx="360000" cy="495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0">
                  <a:noFill/>
                </a:ln>
                <a:solidFill>
                  <a:srgbClr val="336699"/>
                </a:solidFill>
                <a:uFillTx/>
                <a:latin typeface="Arial Black"/>
              </a:rPr>
              <a:t>8</a:t>
            </a:r>
            <a:endParaRPr b="0" lang="en-US" sz="2800" strike="noStrike" u="none">
              <a:ln w="0">
                <a:noFill/>
              </a:ln>
              <a:solidFill>
                <a:srgbClr val="336699"/>
              </a:solidFill>
              <a:uFillTx/>
              <a:latin typeface="Arial"/>
            </a:endParaRPr>
          </a:p>
        </p:txBody>
      </p:sp>
      <p:sp>
        <p:nvSpPr>
          <p:cNvPr id="263" name="AutoShape 29">
            <a:hlinkClick r:id="" action="ppaction://hlinkshowjump?jump=nextslide"/>
          </p:cNvPr>
          <p:cNvSpPr/>
          <p:nvPr/>
        </p:nvSpPr>
        <p:spPr>
          <a:xfrm>
            <a:off x="8244000" y="5877000"/>
            <a:ext cx="682200" cy="61092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split dir="in" orient="horz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4" descr="1775469lb5lhd5rdx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Text Box 5"/>
          <p:cNvSpPr/>
          <p:nvPr/>
        </p:nvSpPr>
        <p:spPr>
          <a:xfrm>
            <a:off x="2247840" y="720720"/>
            <a:ext cx="43981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Iată colo pe cărare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Două raţe merg agale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Mai apare una-n drum,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Ia ghici câte sunt acum 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6" name="Picture 7" descr="0038"/>
          <p:cNvPicPr/>
          <p:nvPr/>
        </p:nvPicPr>
        <p:blipFill>
          <a:blip r:embed="rId3"/>
          <a:stretch/>
        </p:blipFill>
        <p:spPr>
          <a:xfrm>
            <a:off x="2556000" y="4221000"/>
            <a:ext cx="1798200" cy="129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7" name="Picture 8" descr="0038"/>
          <p:cNvPicPr/>
          <p:nvPr/>
        </p:nvPicPr>
        <p:blipFill>
          <a:blip r:embed="rId4"/>
          <a:stretch/>
        </p:blipFill>
        <p:spPr>
          <a:xfrm>
            <a:off x="4356000" y="4365720"/>
            <a:ext cx="1800000" cy="129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8" name="Picture 10" descr="0038"/>
          <p:cNvPicPr/>
          <p:nvPr/>
        </p:nvPicPr>
        <p:blipFill>
          <a:blip r:embed="rId5"/>
          <a:stretch/>
        </p:blipFill>
        <p:spPr>
          <a:xfrm>
            <a:off x="3851280" y="3573360"/>
            <a:ext cx="1294920" cy="93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WordArt 11"/>
          <p:cNvSpPr txBox="1"/>
          <p:nvPr/>
        </p:nvSpPr>
        <p:spPr>
          <a:xfrm rot="1130400">
            <a:off x="1187280" y="5300640"/>
            <a:ext cx="1123560" cy="128556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9360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266000"/>
                </a:gradFill>
                <a:uFillTx/>
                <a:latin typeface="Impact"/>
              </a:rPr>
              <a:t>2 + 1 =</a:t>
            </a:r>
            <a:endParaRPr b="0" lang="en-US" sz="3600" strike="noStrike" u="none">
              <a:ln w="9360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266000"/>
              </a:gradFill>
              <a:uFillTx/>
              <a:latin typeface="Arial"/>
            </a:endParaRPr>
          </a:p>
        </p:txBody>
      </p:sp>
      <p:sp>
        <p:nvSpPr>
          <p:cNvPr id="270" name="WordArt 12"/>
          <p:cNvSpPr txBox="1"/>
          <p:nvPr/>
        </p:nvSpPr>
        <p:spPr>
          <a:xfrm rot="1154400">
            <a:off x="3564000" y="5445000"/>
            <a:ext cx="237600" cy="93636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9360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242000"/>
                </a:gradFill>
                <a:uFillTx/>
                <a:latin typeface="Impact"/>
              </a:rPr>
              <a:t>3</a:t>
            </a:r>
            <a:endParaRPr b="0" lang="en-US" sz="3600" strike="noStrike" u="none">
              <a:ln w="9360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242000"/>
              </a:gradFill>
              <a:uFillTx/>
              <a:latin typeface="Arial"/>
            </a:endParaRPr>
          </a:p>
        </p:txBody>
      </p:sp>
      <p:sp>
        <p:nvSpPr>
          <p:cNvPr id="271" name="WordArt 14"/>
          <p:cNvSpPr txBox="1"/>
          <p:nvPr/>
        </p:nvSpPr>
        <p:spPr>
          <a:xfrm rot="1053000">
            <a:off x="2771640" y="5516640"/>
            <a:ext cx="215640" cy="93168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9360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344000"/>
                </a:gradFill>
                <a:uFillTx/>
                <a:latin typeface="Impact"/>
              </a:rPr>
              <a:t>4</a:t>
            </a:r>
            <a:endParaRPr b="0" lang="en-US" sz="3600" strike="noStrike" u="none">
              <a:ln w="9360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344000"/>
              </a:gradFill>
              <a:uFillTx/>
              <a:latin typeface="Arial"/>
            </a:endParaRPr>
          </a:p>
        </p:txBody>
      </p:sp>
      <p:sp>
        <p:nvSpPr>
          <p:cNvPr id="272" name="WordArt 16"/>
          <p:cNvSpPr txBox="1"/>
          <p:nvPr/>
        </p:nvSpPr>
        <p:spPr>
          <a:xfrm rot="1930800">
            <a:off x="4316400" y="5343480"/>
            <a:ext cx="323640" cy="98388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9360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468000"/>
                </a:gradFill>
                <a:uFillTx/>
                <a:latin typeface="Impact"/>
              </a:rPr>
              <a:t>5</a:t>
            </a:r>
            <a:endParaRPr b="0" lang="en-US" sz="3600" strike="noStrike" u="none">
              <a:ln w="9360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3468000"/>
              </a:gradFill>
              <a:uFillTx/>
              <a:latin typeface="Arial"/>
            </a:endParaRPr>
          </a:p>
        </p:txBody>
      </p:sp>
      <p:sp>
        <p:nvSpPr>
          <p:cNvPr id="273" name="AutoShape 17">
            <a:hlinkClick r:id="" action="ppaction://hlinkshowjump?jump=nextslide"/>
          </p:cNvPr>
          <p:cNvSpPr/>
          <p:nvPr/>
        </p:nvSpPr>
        <p:spPr>
          <a:xfrm>
            <a:off x="8101080" y="5950080"/>
            <a:ext cx="75384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cover dir="rd"/>
  </p:transition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nodeType="clickEffect" fill="hold">
                      <p:stCondLst>
                        <p:cond delay="0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afterEffect" fill="hold" presetClass="entr" presetID="2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81" dur="1" fill="hold"/>
                                        <p:tgtEl>
                                          <p:spTgt spid="268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6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4" descr="726953qd2hrkrrny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5" name="Text Box 6"/>
          <p:cNvSpPr/>
          <p:nvPr/>
        </p:nvSpPr>
        <p:spPr>
          <a:xfrm>
            <a:off x="1547640" y="333360"/>
            <a:ext cx="309528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Trei răţoi  mac, mac, mac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Pescuiesc pe lac,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Iată mai apar alţi doi ,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Câţi sunt, număraţi-i voi!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6" name="Picture 7" descr="0061"/>
          <p:cNvPicPr/>
          <p:nvPr/>
        </p:nvPicPr>
        <p:blipFill>
          <a:blip r:embed="rId2"/>
          <a:stretch/>
        </p:blipFill>
        <p:spPr>
          <a:xfrm>
            <a:off x="0" y="2997360"/>
            <a:ext cx="2957040" cy="2034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7" name="Picture 8" descr="0061"/>
          <p:cNvPicPr/>
          <p:nvPr/>
        </p:nvPicPr>
        <p:blipFill>
          <a:blip r:embed="rId3"/>
          <a:stretch/>
        </p:blipFill>
        <p:spPr>
          <a:xfrm rot="21073200">
            <a:off x="2339640" y="3715920"/>
            <a:ext cx="2415960" cy="16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8" name="Picture 9" descr="0061"/>
          <p:cNvPicPr/>
          <p:nvPr/>
        </p:nvPicPr>
        <p:blipFill>
          <a:blip r:embed="rId4"/>
          <a:stretch/>
        </p:blipFill>
        <p:spPr>
          <a:xfrm>
            <a:off x="1979640" y="4221000"/>
            <a:ext cx="3671640" cy="245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9" name="Picture 10" descr="0087"/>
          <p:cNvPicPr/>
          <p:nvPr/>
        </p:nvPicPr>
        <p:blipFill>
          <a:blip r:embed="rId5"/>
          <a:stretch/>
        </p:blipFill>
        <p:spPr>
          <a:xfrm rot="206400">
            <a:off x="6300720" y="3573360"/>
            <a:ext cx="934560" cy="89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0" name="Picture 12" descr="0087"/>
          <p:cNvPicPr/>
          <p:nvPr/>
        </p:nvPicPr>
        <p:blipFill>
          <a:blip r:embed="rId6"/>
          <a:stretch/>
        </p:blipFill>
        <p:spPr>
          <a:xfrm>
            <a:off x="7812000" y="3500280"/>
            <a:ext cx="1007640" cy="96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1" name="WordArt 13"/>
          <p:cNvSpPr txBox="1"/>
          <p:nvPr/>
        </p:nvSpPr>
        <p:spPr>
          <a:xfrm>
            <a:off x="2556000" y="2205000"/>
            <a:ext cx="1676160" cy="71892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3 + 2 =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282" name="WordArt 14"/>
          <p:cNvSpPr txBox="1"/>
          <p:nvPr/>
        </p:nvSpPr>
        <p:spPr>
          <a:xfrm>
            <a:off x="4643280" y="1413000"/>
            <a:ext cx="3045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6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283" name="WordArt 15"/>
          <p:cNvSpPr txBox="1"/>
          <p:nvPr/>
        </p:nvSpPr>
        <p:spPr>
          <a:xfrm>
            <a:off x="5148360" y="2205000"/>
            <a:ext cx="3045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5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284" name="WordArt 16"/>
          <p:cNvSpPr txBox="1"/>
          <p:nvPr/>
        </p:nvSpPr>
        <p:spPr>
          <a:xfrm>
            <a:off x="4932360" y="2997360"/>
            <a:ext cx="3045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4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285" name="AutoShape 17">
            <a:hlinkClick r:id="" action="ppaction://hlinkshowjump?jump=nextslide"/>
          </p:cNvPr>
          <p:cNvSpPr/>
          <p:nvPr/>
        </p:nvSpPr>
        <p:spPr>
          <a:xfrm>
            <a:off x="8461440" y="5950080"/>
            <a:ext cx="68220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checker dir="vert"/>
  </p:transition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nodeType="clickEffect" fill="hold">
                      <p:stCondLst>
                        <p:cond delay="0"/>
                      </p:stCondLst>
                      <p:childTnLst>
                        <p:par>
                          <p:cTn id="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afterEffect" fill="hold" presetClass="entr" presetID="17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nodeType="afterEffect" fill="hold" presetClass="entr" presetID="17" presetSubtype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14" descr="726953qd2hrkrrny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Picture 15" descr="004"/>
          <p:cNvPicPr/>
          <p:nvPr/>
        </p:nvPicPr>
        <p:blipFill>
          <a:blip r:embed="rId2"/>
          <a:stretch/>
        </p:blipFill>
        <p:spPr>
          <a:xfrm>
            <a:off x="468360" y="3429000"/>
            <a:ext cx="899640" cy="48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8" name="Picture 17" descr="001"/>
          <p:cNvPicPr/>
          <p:nvPr/>
        </p:nvPicPr>
        <p:blipFill>
          <a:blip r:embed="rId3"/>
          <a:stretch/>
        </p:blipFill>
        <p:spPr>
          <a:xfrm rot="20515800">
            <a:off x="3995640" y="3933720"/>
            <a:ext cx="647280" cy="46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Picture 18" descr="004"/>
          <p:cNvPicPr/>
          <p:nvPr/>
        </p:nvPicPr>
        <p:blipFill>
          <a:blip r:embed="rId4"/>
          <a:stretch/>
        </p:blipFill>
        <p:spPr>
          <a:xfrm>
            <a:off x="826920" y="3789360"/>
            <a:ext cx="864720" cy="461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0" name="Picture 19" descr="004"/>
          <p:cNvPicPr/>
          <p:nvPr/>
        </p:nvPicPr>
        <p:blipFill>
          <a:blip r:embed="rId5"/>
          <a:stretch/>
        </p:blipFill>
        <p:spPr>
          <a:xfrm>
            <a:off x="1547640" y="3500280"/>
            <a:ext cx="864720" cy="461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Picture 20" descr="004"/>
          <p:cNvPicPr/>
          <p:nvPr/>
        </p:nvPicPr>
        <p:blipFill>
          <a:blip r:embed="rId6"/>
          <a:stretch/>
        </p:blipFill>
        <p:spPr>
          <a:xfrm>
            <a:off x="1835280" y="3933720"/>
            <a:ext cx="863280" cy="46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2" name="Picture 21" descr="004"/>
          <p:cNvPicPr/>
          <p:nvPr/>
        </p:nvPicPr>
        <p:blipFill>
          <a:blip r:embed="rId7"/>
          <a:stretch/>
        </p:blipFill>
        <p:spPr>
          <a:xfrm>
            <a:off x="2340000" y="3500280"/>
            <a:ext cx="863280" cy="46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3" name="Picture 22" descr="004"/>
          <p:cNvPicPr/>
          <p:nvPr/>
        </p:nvPicPr>
        <p:blipFill>
          <a:blip r:embed="rId8"/>
          <a:stretch/>
        </p:blipFill>
        <p:spPr>
          <a:xfrm>
            <a:off x="2771640" y="3933720"/>
            <a:ext cx="863280" cy="46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4" name="Picture 23" descr="001"/>
          <p:cNvPicPr/>
          <p:nvPr/>
        </p:nvPicPr>
        <p:blipFill>
          <a:blip r:embed="rId9"/>
          <a:stretch/>
        </p:blipFill>
        <p:spPr>
          <a:xfrm rot="20515800">
            <a:off x="4571640" y="4292640"/>
            <a:ext cx="647280" cy="46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Text Box 24"/>
          <p:cNvSpPr/>
          <p:nvPr/>
        </p:nvSpPr>
        <p:spPr>
          <a:xfrm>
            <a:off x="1743840" y="208080"/>
            <a:ext cx="29383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Opt broscuţe stau la sfat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Că vor să intre în lac.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Două nu vor, că-s fricoase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Şi-au intrat în apă ...(şase 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6" name="WordArt 25"/>
          <p:cNvSpPr txBox="1"/>
          <p:nvPr/>
        </p:nvSpPr>
        <p:spPr>
          <a:xfrm>
            <a:off x="5651640" y="3284640"/>
            <a:ext cx="15109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8 - 2 = 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297" name="Line 26"/>
          <p:cNvSpPr/>
          <p:nvPr/>
        </p:nvSpPr>
        <p:spPr>
          <a:xfrm flipV="1">
            <a:off x="7235640" y="2852640"/>
            <a:ext cx="720720" cy="50328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8" name="Line 27"/>
          <p:cNvSpPr/>
          <p:nvPr/>
        </p:nvSpPr>
        <p:spPr>
          <a:xfrm flipV="1">
            <a:off x="7380000" y="3500280"/>
            <a:ext cx="719280" cy="7308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9" name="Line 28"/>
          <p:cNvSpPr/>
          <p:nvPr/>
        </p:nvSpPr>
        <p:spPr>
          <a:xfrm>
            <a:off x="7380000" y="3789360"/>
            <a:ext cx="647640" cy="360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00" name="WordArt 29"/>
          <p:cNvSpPr txBox="1"/>
          <p:nvPr/>
        </p:nvSpPr>
        <p:spPr>
          <a:xfrm>
            <a:off x="8317080" y="4005360"/>
            <a:ext cx="2473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6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301" name="WordArt 30"/>
          <p:cNvSpPr txBox="1"/>
          <p:nvPr/>
        </p:nvSpPr>
        <p:spPr>
          <a:xfrm>
            <a:off x="8317080" y="3141720"/>
            <a:ext cx="2887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7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302" name="WordArt 31"/>
          <p:cNvSpPr txBox="1"/>
          <p:nvPr/>
        </p:nvSpPr>
        <p:spPr>
          <a:xfrm>
            <a:off x="8317080" y="2276640"/>
            <a:ext cx="2473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9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303" name="AutoShape 32">
            <a:hlinkClick r:id="" action="ppaction://hlinkshowjump?jump=nextslide"/>
          </p:cNvPr>
          <p:cNvSpPr/>
          <p:nvPr/>
        </p:nvSpPr>
        <p:spPr>
          <a:xfrm>
            <a:off x="8244000" y="5805360"/>
            <a:ext cx="68220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wheel spokes="3"/>
  </p:transition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nodeType="clickEffect" fill="hold">
                      <p:stCondLst>
                        <p:cond delay="0"/>
                      </p:stCondLst>
                      <p:childTnLst>
                        <p:par>
                          <p:cTn id="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06 -3.7037E-007 C 0.02987 -0.01829 0.0599 -0.03634 0.05956 -0.01597 C 0.05921 0.0044 0.00799 0.09908 -0.00242 0.12222 E">
                                      <p:cBhvr>
                                        <p:cTn id="10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07 -6.2963E-006 C 0.02465 -0.0176 0.0493 -0.03496 0.06198 -6.2963E-006 C 0.07465 0.03495 0.07378 0.17499 0.07621 0.20971 E">
                                      <p:cBhvr>
                                        <p:cTn id="103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07 -6.66667E-006 C 0.0217 -0.02177 0.04357 -0.04329 0.04878 -0.00487 C 0.05399 0.03356 0.03385 0.1912 0.03107 0.23009 E">
                                      <p:cBhvr>
                                        <p:cTn id="10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0301 C 0.00729 -0.00393 0.07032 -0.01065 0.07032 0.03218 C 0.07032 0.07523 -0.0342 0.22037 -0.05503 0.26042 E">
                                      <p:cBhvr>
                                        <p:cTn id="109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nodeType="afterEffect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0.00046 C 0.02119 -0.01134 0.04237 -0.02292 0.04757 0.00833 C 0.05278 0.03958 0.03351 0.15833 0.03091 0.18773 E">
                                      <p:cBhvr>
                                        <p:cTn id="11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nodeType="afterEffect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06 8.14815E-006 C -0.0276 0.0007 -0.05504 0.00139 -0.05833 0.02223 C -0.06163 0.04306 -0.02639 0.10811 -0.02014 0.12524 E">
                                      <p:cBhvr>
                                        <p:cTn id="11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4" descr="1291139cjidxps946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5" name="Text Box 6"/>
          <p:cNvSpPr/>
          <p:nvPr/>
        </p:nvSpPr>
        <p:spPr>
          <a:xfrm>
            <a:off x="2124720" y="189000"/>
            <a:ext cx="26841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În faţa casei am o floare,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Roşie e la culoare,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Patru însă-s galbene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Socoteşte repede: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Câte flori de toate sunt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Şi se leagănă în vânt?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6" name="Picture 8" descr="2046515valky4gdhc"/>
          <p:cNvPicPr/>
          <p:nvPr/>
        </p:nvPicPr>
        <p:blipFill>
          <a:blip r:embed="rId2"/>
          <a:stretch/>
        </p:blipFill>
        <p:spPr>
          <a:xfrm rot="420000">
            <a:off x="4643640" y="4149720"/>
            <a:ext cx="1152000" cy="85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Picture 8" descr="2046515valky4gdhc"/>
          <p:cNvPicPr/>
          <p:nvPr/>
        </p:nvPicPr>
        <p:blipFill>
          <a:blip r:embed="rId3"/>
          <a:stretch/>
        </p:blipFill>
        <p:spPr>
          <a:xfrm>
            <a:off x="5435640" y="4365720"/>
            <a:ext cx="1366560" cy="101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8" name="Picture 8" descr="2046515valky4gdhc"/>
          <p:cNvPicPr/>
          <p:nvPr/>
        </p:nvPicPr>
        <p:blipFill>
          <a:blip r:embed="rId4"/>
          <a:stretch/>
        </p:blipFill>
        <p:spPr>
          <a:xfrm>
            <a:off x="6443640" y="4724280"/>
            <a:ext cx="1366560" cy="101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9" name="Picture 8" descr="2046515valky4gdhc"/>
          <p:cNvPicPr/>
          <p:nvPr/>
        </p:nvPicPr>
        <p:blipFill>
          <a:blip r:embed="rId5"/>
          <a:stretch/>
        </p:blipFill>
        <p:spPr>
          <a:xfrm>
            <a:off x="7451640" y="5084640"/>
            <a:ext cx="1366560" cy="1015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0" name="Picture 11" descr="00000"/>
          <p:cNvPicPr/>
          <p:nvPr/>
        </p:nvPicPr>
        <p:blipFill>
          <a:blip r:embed="rId6"/>
          <a:stretch/>
        </p:blipFill>
        <p:spPr>
          <a:xfrm>
            <a:off x="3924360" y="4005360"/>
            <a:ext cx="863280" cy="86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1" name="WordArt 13"/>
          <p:cNvSpPr txBox="1"/>
          <p:nvPr/>
        </p:nvSpPr>
        <p:spPr>
          <a:xfrm>
            <a:off x="3492360" y="3141720"/>
            <a:ext cx="1688760" cy="5029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4 + 1 = </a:t>
            </a:r>
            <a:endParaRPr b="0" lang="en-US" sz="24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312" name="WordArt 14"/>
          <p:cNvSpPr txBox="1"/>
          <p:nvPr/>
        </p:nvSpPr>
        <p:spPr>
          <a:xfrm>
            <a:off x="5651640" y="2852640"/>
            <a:ext cx="2473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6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313" name="WordArt 15"/>
          <p:cNvSpPr txBox="1"/>
          <p:nvPr/>
        </p:nvSpPr>
        <p:spPr>
          <a:xfrm>
            <a:off x="6372360" y="3500280"/>
            <a:ext cx="2473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5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314" name="WordArt 16"/>
          <p:cNvSpPr txBox="1"/>
          <p:nvPr/>
        </p:nvSpPr>
        <p:spPr>
          <a:xfrm>
            <a:off x="7020000" y="3213000"/>
            <a:ext cx="2869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7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315" name="AutoShape 17">
            <a:hlinkClick r:id="" action="ppaction://hlinkshowjump?jump=nextslide"/>
          </p:cNvPr>
          <p:cNvSpPr/>
          <p:nvPr/>
        </p:nvSpPr>
        <p:spPr>
          <a:xfrm>
            <a:off x="8317080" y="5877000"/>
            <a:ext cx="610920" cy="62028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4" descr="Animated avatar 100x100"/>
          <p:cNvPicPr/>
          <p:nvPr/>
        </p:nvPicPr>
        <p:blipFill>
          <a:blip r:embed="rId1"/>
          <a:stretch/>
        </p:blipFill>
        <p:spPr>
          <a:xfrm>
            <a:off x="0" y="3386160"/>
            <a:ext cx="952200" cy="95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7" name="Picture 5" descr="Animated avatar 100x100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WordArt 6"/>
          <p:cNvSpPr txBox="1"/>
          <p:nvPr/>
        </p:nvSpPr>
        <p:spPr>
          <a:xfrm>
            <a:off x="1790640" y="1844640"/>
            <a:ext cx="5562360" cy="223164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JOCUL S-A TERMINAT</a:t>
            </a:r>
            <a:endParaRPr b="0" lang="en-US" sz="36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/>
                </a:gradFill>
                <a:uFillTx/>
                <a:latin typeface="Arial Black"/>
              </a:rPr>
              <a:t>FELICITĂRI !</a:t>
            </a:r>
            <a:endParaRPr b="0" lang="en-US" sz="3600" strike="noStrike" u="none">
              <a:ln w="126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/>
              </a:gradFill>
              <a:uFillTx/>
              <a:latin typeface="Arial"/>
            </a:endParaRPr>
          </a:p>
        </p:txBody>
      </p:sp>
      <p:sp>
        <p:nvSpPr>
          <p:cNvPr id="319" name="AutoShape 7">
            <a:hlinkClick r:id="" action="ppaction://hlinkshowjump?jump=endshow"/>
          </p:cNvPr>
          <p:cNvSpPr/>
          <p:nvPr/>
        </p:nvSpPr>
        <p:spPr>
          <a:xfrm>
            <a:off x="7956720" y="6093000"/>
            <a:ext cx="682200" cy="610920"/>
          </a:xfrm>
          <a:prstGeom prst="actionButtonBeginning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blinds dir="vert"/>
  </p:transition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nodeType="clickEffect" fill="hold">
                      <p:stCondLst>
                        <p:cond delay="0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321" name="Picture 3" descr="Animated avatar 100x100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2" name="Picture 4" descr="clown010"/>
          <p:cNvPicPr/>
          <p:nvPr/>
        </p:nvPicPr>
        <p:blipFill>
          <a:blip r:embed="rId2"/>
          <a:stretch/>
        </p:blipFill>
        <p:spPr>
          <a:xfrm>
            <a:off x="684360" y="3429000"/>
            <a:ext cx="2393640" cy="27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3" name="WordArt 5"/>
          <p:cNvSpPr txBox="1"/>
          <p:nvPr/>
        </p:nvSpPr>
        <p:spPr>
          <a:xfrm>
            <a:off x="1547640" y="260280"/>
            <a:ext cx="5400360" cy="227772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SlantUp">
              <a:avLst>
                <a:gd name="adj" fmla="val 32056"/>
              </a:avLst>
            </a:prstTxWarp>
            <a:noAutofit/>
          </a:bodyPr>
          <a:p>
            <a:pPr algn="ctr">
              <a:lnSpc>
                <a:spcPct val="100000"/>
              </a:lnSpc>
            </a:pPr>
            <a:endParaRPr b="0" lang="en-US" sz="2000" strike="noStrike" u="none">
              <a:ln w="9360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/>
              </a:gra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trike="noStrike" u="none">
                <a:ln w="9360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/>
                </a:gradFill>
                <a:uFillTx/>
                <a:latin typeface="Arial Black"/>
              </a:rPr>
              <a:t>   </a:t>
            </a:r>
            <a:r>
              <a:rPr b="0" lang="en-US" sz="2000" strike="noStrike" u="none">
                <a:ln w="9360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/>
                </a:gradFill>
                <a:uFillTx/>
                <a:latin typeface="Arial Black"/>
              </a:rPr>
              <a:t>BRAVO !</a:t>
            </a:r>
            <a:endParaRPr b="0" lang="en-US" sz="2000" strike="noStrike" u="none">
              <a:ln w="9360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/>
              </a:gra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trike="noStrike" u="none">
                <a:ln w="9360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/>
                </a:gradFill>
                <a:uFillTx/>
                <a:latin typeface="Arial Black"/>
              </a:rPr>
              <a:t>ACESTA ESTE RĂSPUNSUL CORECT!</a:t>
            </a:r>
            <a:endParaRPr b="0" lang="en-US" sz="2000" strike="noStrike" u="none">
              <a:ln w="9360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/>
              </a:gradFill>
              <a:uFillTx/>
              <a:latin typeface="Arial"/>
            </a:endParaRPr>
          </a:p>
        </p:txBody>
      </p:sp>
      <p:sp>
        <p:nvSpPr>
          <p:cNvPr id="324" name="AutoShape 6">
            <a:hlinkClick r:id="rId3" action="ppaction://hlinksldjump"/>
          </p:cNvPr>
          <p:cNvSpPr/>
          <p:nvPr/>
        </p:nvSpPr>
        <p:spPr>
          <a:xfrm>
            <a:off x="7956720" y="5589720"/>
            <a:ext cx="898200" cy="753840"/>
          </a:xfrm>
          <a:prstGeom prst="actionButtonReturn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nodeType="clickEffect" fill="hold">
                      <p:stCondLst>
                        <p:cond delay="0"/>
                      </p:stCondLst>
                      <p:childTnLst>
                        <p:par>
                          <p:cTn id="1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with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 isNarration="0">
                                      <p:cMediaNode showWhenStopped="1">
                                        <p:cTn>
                                          <p:stCondLst>
                                            <p:cond delay="0" evt="begin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4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326" name="Picture 3" descr="Animated avatar 100x100"/>
          <p:cNvPicPr/>
          <p:nvPr/>
        </p:nvPicPr>
        <p:blipFill>
          <a:blip r:embed="rId1"/>
          <a:stretch/>
        </p:blipFill>
        <p:spPr>
          <a:xfrm>
            <a:off x="0" y="-1440"/>
            <a:ext cx="9143640" cy="68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" name="Picture 4" descr="fără titlu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685880" y="2511360"/>
            <a:ext cx="2744280" cy="35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8" name="Rectangle 5"/>
          <p:cNvSpPr/>
          <p:nvPr/>
        </p:nvSpPr>
        <p:spPr>
          <a:xfrm>
            <a:off x="1332000" y="692280"/>
            <a:ext cx="69829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800" strike="noStrike" u="none">
                <a:solidFill>
                  <a:schemeClr val="dk2"/>
                </a:solidFill>
                <a:uFillTx/>
                <a:latin typeface="Arial Black"/>
              </a:rPr>
              <a:t>Ce păcat, ai greşit!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800" strike="noStrike" u="none">
                <a:solidFill>
                  <a:schemeClr val="dk2"/>
                </a:solidFill>
                <a:uFillTx/>
                <a:latin typeface="Arial Black"/>
              </a:rPr>
              <a:t>Fii  mai  atent 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9" name="Picture 6" descr="AG00317_"/>
          <p:cNvPicPr/>
          <p:nvPr/>
        </p:nvPicPr>
        <p:blipFill>
          <a:blip r:embed="rId4"/>
          <a:stretch/>
        </p:blipFill>
        <p:spPr>
          <a:xfrm>
            <a:off x="6300720" y="2205000"/>
            <a:ext cx="1898280" cy="223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AutoShape 7">
            <a:hlinkClick r:id="rId5" action="ppaction://hlinksldjump"/>
          </p:cNvPr>
          <p:cNvSpPr/>
          <p:nvPr/>
        </p:nvSpPr>
        <p:spPr>
          <a:xfrm>
            <a:off x="8101080" y="5805360"/>
            <a:ext cx="755280" cy="753840"/>
          </a:xfrm>
          <a:prstGeom prst="actionButtonBackPrevious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nodeType="clickEffect" fill="hold">
                      <p:stCondLst>
                        <p:cond delay="0"/>
                      </p:stCondLst>
                      <p:childTnLst>
                        <p:par>
                          <p:cTn id="1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nodeType="after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nodeType="after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000" fill="hold"/>
                                        <p:tgtEl>
                                          <p:spTgt spid="3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nodeType="withEffect" fill="hold" presetClass="emph" presetID="28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Clr clrSpc="rgb">
                                      <p:cBhvr>
                                        <p:cTn id="14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>
                                      <p:cBhvr>
                                        <p:cTn id="14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calcmode="lin" valueType="num" to="1.5">
                                      <p:cBhvr additive="repl">
                                        <p:cTn id="14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763640" y="2349360"/>
            <a:ext cx="687024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75" name="Picture 3" descr="j0435560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2268360" y="1341360"/>
            <a:ext cx="5687640" cy="1193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   </a:t>
            </a: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IA PRIVEŞTE TU LA FLOARE,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   </a:t>
            </a: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NUMĂRĂ A EI PETALE.</a:t>
            </a:r>
            <a:endParaRPr b="0" lang="ro-RO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77" name="Picture 34" descr="http://www.lesgifsa-bijou.com/nature/astres/lua092.gif"/>
          <p:cNvPicPr/>
          <p:nvPr/>
        </p:nvPicPr>
        <p:blipFill>
          <a:blip r:embed="rId3"/>
          <a:stretch/>
        </p:blipFill>
        <p:spPr>
          <a:xfrm>
            <a:off x="0" y="0"/>
            <a:ext cx="1599840" cy="159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Picture 6" descr=""/>
          <p:cNvPicPr/>
          <p:nvPr/>
        </p:nvPicPr>
        <p:blipFill>
          <a:blip r:embed="rId4"/>
          <a:stretch/>
        </p:blipFill>
        <p:spPr>
          <a:xfrm>
            <a:off x="179280" y="1773360"/>
            <a:ext cx="1947600" cy="19476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9" name="Group 7"/>
          <p:cNvGrpSpPr/>
          <p:nvPr/>
        </p:nvGrpSpPr>
        <p:grpSpPr>
          <a:xfrm>
            <a:off x="4458600" y="3075840"/>
            <a:ext cx="1777680" cy="2457000"/>
            <a:chOff x="4458600" y="3075840"/>
            <a:chExt cx="1777680" cy="2457000"/>
          </a:xfrm>
        </p:grpSpPr>
        <p:pic>
          <p:nvPicPr>
            <p:cNvPr id="80" name="Picture 8" descr="leaf_col"/>
            <p:cNvPicPr/>
            <p:nvPr/>
          </p:nvPicPr>
          <p:blipFill>
            <a:blip r:embed="rId5"/>
            <a:stretch/>
          </p:blipFill>
          <p:spPr>
            <a:xfrm rot="21323400">
              <a:off x="4525560" y="3765960"/>
              <a:ext cx="1256760" cy="1718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1" name="Picture 9" descr="1194986558459844482flower_02"/>
            <p:cNvPicPr/>
            <p:nvPr/>
          </p:nvPicPr>
          <p:blipFill>
            <a:blip r:embed="rId6"/>
            <a:stretch/>
          </p:blipFill>
          <p:spPr>
            <a:xfrm rot="21323400">
              <a:off x="5086080" y="3117960"/>
              <a:ext cx="1099800" cy="128880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82" name="Picture 2" descr="http://www.chezmonami-bijou.com/cliparts/champignons/c13.gif"/>
          <p:cNvPicPr/>
          <p:nvPr/>
        </p:nvPicPr>
        <p:blipFill>
          <a:blip r:embed="rId7"/>
          <a:stretch/>
        </p:blipFill>
        <p:spPr>
          <a:xfrm>
            <a:off x="468360" y="4869000"/>
            <a:ext cx="2906280" cy="171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Picture 11" descr="0082"/>
          <p:cNvPicPr/>
          <p:nvPr/>
        </p:nvPicPr>
        <p:blipFill>
          <a:blip r:embed="rId8"/>
          <a:stretch/>
        </p:blipFill>
        <p:spPr>
          <a:xfrm rot="5400000">
            <a:off x="2665800" y="2527200"/>
            <a:ext cx="1066320" cy="99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Picture 12" descr="0123"/>
          <p:cNvPicPr/>
          <p:nvPr/>
        </p:nvPicPr>
        <p:blipFill>
          <a:blip r:embed="rId9"/>
          <a:stretch/>
        </p:blipFill>
        <p:spPr>
          <a:xfrm>
            <a:off x="6804000" y="2060640"/>
            <a:ext cx="999720" cy="114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WordArt 13"/>
          <p:cNvSpPr txBox="1"/>
          <p:nvPr/>
        </p:nvSpPr>
        <p:spPr>
          <a:xfrm>
            <a:off x="3708360" y="5445000"/>
            <a:ext cx="791640" cy="49968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 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2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86" name="WordArt 14"/>
          <p:cNvSpPr txBox="1"/>
          <p:nvPr/>
        </p:nvSpPr>
        <p:spPr>
          <a:xfrm>
            <a:off x="4932360" y="5445000"/>
            <a:ext cx="433080" cy="463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3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87" name="WordArt 15"/>
          <p:cNvSpPr txBox="1"/>
          <p:nvPr/>
        </p:nvSpPr>
        <p:spPr>
          <a:xfrm>
            <a:off x="5580000" y="5445000"/>
            <a:ext cx="39168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4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88" name="WordArt 16"/>
          <p:cNvSpPr txBox="1"/>
          <p:nvPr/>
        </p:nvSpPr>
        <p:spPr>
          <a:xfrm>
            <a:off x="6300720" y="5445000"/>
            <a:ext cx="26316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5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89" name="WordArt 17"/>
          <p:cNvSpPr txBox="1"/>
          <p:nvPr/>
        </p:nvSpPr>
        <p:spPr>
          <a:xfrm>
            <a:off x="6877080" y="5445000"/>
            <a:ext cx="46332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6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90" name="AutoShape 18">
            <a:hlinkClick r:id="" action="ppaction://hlinkshowjump?jump=nextslide"/>
          </p:cNvPr>
          <p:cNvSpPr/>
          <p:nvPr/>
        </p:nvSpPr>
        <p:spPr>
          <a:xfrm>
            <a:off x="8244000" y="5950080"/>
            <a:ext cx="720360" cy="75528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newsflash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path" presetID="31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3.7037E-006 C -0.0019 -0.00394 0.00278 -0.04537 0.01441 -0.0426 C 0.03195 -0.03866 0.03889 -0.00926 0.05504 -0.03866 C 0.06528 -0.05602 0.07726 -0.1 0.08612 -0.09861 C 0.10608 -0.09723 0.11025 -0.05209 0.11025 -0.01065 C 0.11077 0.04791 0.08473 0.09722 0.0533 0.10277 C 0.02136 0.10671 -0.00503 0.04398 -0.00277 3.7037E-006 Z">
                                      <p:cBhvr>
                                        <p:cTn id="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92" name="Picture 3" descr="j0435560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3591000" y="2730600"/>
            <a:ext cx="1961640" cy="226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Picture 4" descr="j043556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Picture 5" descr=""/>
          <p:cNvPicPr/>
          <p:nvPr/>
        </p:nvPicPr>
        <p:blipFill>
          <a:blip r:embed="rId5"/>
          <a:stretch/>
        </p:blipFill>
        <p:spPr>
          <a:xfrm>
            <a:off x="179280" y="1773360"/>
            <a:ext cx="1947600" cy="194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6" descr="0123"/>
          <p:cNvPicPr/>
          <p:nvPr/>
        </p:nvPicPr>
        <p:blipFill>
          <a:blip r:embed="rId6"/>
          <a:stretch/>
        </p:blipFill>
        <p:spPr>
          <a:xfrm>
            <a:off x="2050920" y="3068640"/>
            <a:ext cx="999720" cy="1142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7" descr="Picture2p"/>
          <p:cNvPicPr/>
          <p:nvPr/>
        </p:nvPicPr>
        <p:blipFill>
          <a:blip r:embed="rId7"/>
          <a:stretch/>
        </p:blipFill>
        <p:spPr>
          <a:xfrm>
            <a:off x="7308720" y="3716280"/>
            <a:ext cx="561600" cy="56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ure 8" descr="Picture2p"/>
          <p:cNvPicPr/>
          <p:nvPr/>
        </p:nvPicPr>
        <p:blipFill>
          <a:blip r:embed="rId8"/>
          <a:stretch/>
        </p:blipFill>
        <p:spPr>
          <a:xfrm>
            <a:off x="7740720" y="4149720"/>
            <a:ext cx="779040" cy="77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Picture 9" descr="Picture2p"/>
          <p:cNvPicPr/>
          <p:nvPr/>
        </p:nvPicPr>
        <p:blipFill>
          <a:blip r:embed="rId9"/>
          <a:stretch/>
        </p:blipFill>
        <p:spPr>
          <a:xfrm>
            <a:off x="7164360" y="2997360"/>
            <a:ext cx="563040" cy="56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Picture 17" descr="f3.gif"/>
          <p:cNvPicPr/>
          <p:nvPr/>
        </p:nvPicPr>
        <p:blipFill>
          <a:blip r:embed="rId10"/>
          <a:stretch/>
        </p:blipFill>
        <p:spPr>
          <a:xfrm>
            <a:off x="3564000" y="2852640"/>
            <a:ext cx="2361960" cy="244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Rectangle 11"/>
          <p:cNvSpPr/>
          <p:nvPr/>
        </p:nvSpPr>
        <p:spPr>
          <a:xfrm>
            <a:off x="2627280" y="1341360"/>
            <a:ext cx="5148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 </a:t>
            </a: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IA PRIVEŞTE TU LA FLOARE,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   </a:t>
            </a: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NUMĂRĂ A EI PETALE.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WordArt 12"/>
          <p:cNvSpPr txBox="1"/>
          <p:nvPr/>
        </p:nvSpPr>
        <p:spPr>
          <a:xfrm>
            <a:off x="3276720" y="5373720"/>
            <a:ext cx="26316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5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02" name="WordArt 13"/>
          <p:cNvSpPr txBox="1"/>
          <p:nvPr/>
        </p:nvSpPr>
        <p:spPr>
          <a:xfrm>
            <a:off x="4067280" y="5373720"/>
            <a:ext cx="46332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6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03" name="WordArt 14"/>
          <p:cNvSpPr txBox="1"/>
          <p:nvPr/>
        </p:nvSpPr>
        <p:spPr>
          <a:xfrm>
            <a:off x="4932360" y="5373720"/>
            <a:ext cx="46332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7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04" name="WordArt 15"/>
          <p:cNvSpPr txBox="1"/>
          <p:nvPr/>
        </p:nvSpPr>
        <p:spPr>
          <a:xfrm>
            <a:off x="5796000" y="5373720"/>
            <a:ext cx="39168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8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05" name="AutoShape 16">
            <a:hlinkClick r:id="" action="ppaction://hlinkshowjump?jump=nextslide"/>
          </p:cNvPr>
          <p:cNvSpPr/>
          <p:nvPr/>
        </p:nvSpPr>
        <p:spPr>
          <a:xfrm>
            <a:off x="8101080" y="5950080"/>
            <a:ext cx="82656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newsflash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path" presetID="31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3.7037E-006 C -0.0019 -0.00394 0.00278 -0.04537 0.01441 -0.0426 C 0.03195 -0.03866 0.03889 -0.00926 0.05504 -0.03866 C 0.06528 -0.05602 0.07726 -0.1 0.08612 -0.09861 C 0.10608 -0.09723 0.11025 -0.05209 0.11025 -0.01065 C 0.11077 0.04791 0.08473 0.09722 0.0533 0.10277 C 0.02136 0.10671 -0.00503 0.04398 -0.00277 3.7037E-006 Z">
                                      <p:cBhvr>
                                        <p:cTn id="12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107" name="Picture 3" descr="j0435560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3591000" y="2730600"/>
            <a:ext cx="1961640" cy="226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4" descr="j043556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0" y="-243000"/>
            <a:ext cx="9143640" cy="710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 Box 5"/>
          <p:cNvSpPr/>
          <p:nvPr/>
        </p:nvSpPr>
        <p:spPr>
          <a:xfrm>
            <a:off x="3201480" y="1413000"/>
            <a:ext cx="39128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Uită-te atent la soare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Spune câte raze are ?</a:t>
            </a:r>
            <a:r>
              <a:rPr b="1" lang="ro-RO" sz="2400" strike="noStrike" u="none">
                <a:solidFill>
                  <a:schemeClr val="dk1"/>
                </a:solidFill>
                <a:uFillTx/>
                <a:latin typeface="Arial Black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Picture 6" descr=""/>
          <p:cNvPicPr/>
          <p:nvPr/>
        </p:nvPicPr>
        <p:blipFill>
          <a:blip r:embed="rId5"/>
          <a:stretch/>
        </p:blipFill>
        <p:spPr>
          <a:xfrm>
            <a:off x="4067280" y="2492280"/>
            <a:ext cx="941040" cy="94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Picture 3" descr="funny-flowers-source_ms4.gif"/>
          <p:cNvPicPr/>
          <p:nvPr/>
        </p:nvPicPr>
        <p:blipFill>
          <a:blip r:embed="rId6"/>
          <a:stretch/>
        </p:blipFill>
        <p:spPr>
          <a:xfrm>
            <a:off x="5796000" y="4005360"/>
            <a:ext cx="2160360" cy="14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3" descr="funny-flowers-source_ms4.gif"/>
          <p:cNvPicPr/>
          <p:nvPr/>
        </p:nvPicPr>
        <p:blipFill>
          <a:blip r:embed="rId7"/>
          <a:stretch/>
        </p:blipFill>
        <p:spPr>
          <a:xfrm>
            <a:off x="3492360" y="3573360"/>
            <a:ext cx="2160360" cy="14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Picture 9" descr="475010nw15gbkh91"/>
          <p:cNvPicPr/>
          <p:nvPr/>
        </p:nvPicPr>
        <p:blipFill>
          <a:blip r:embed="rId8"/>
          <a:stretch/>
        </p:blipFill>
        <p:spPr>
          <a:xfrm>
            <a:off x="755640" y="4724280"/>
            <a:ext cx="364680" cy="36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Picture 10" descr="475010nw15gbkh91"/>
          <p:cNvPicPr/>
          <p:nvPr/>
        </p:nvPicPr>
        <p:blipFill>
          <a:blip r:embed="rId9"/>
          <a:stretch/>
        </p:blipFill>
        <p:spPr>
          <a:xfrm>
            <a:off x="250920" y="5300640"/>
            <a:ext cx="580680" cy="58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Picture 11" descr="albina_in_floare"/>
          <p:cNvPicPr/>
          <p:nvPr/>
        </p:nvPicPr>
        <p:blipFill>
          <a:blip r:embed="rId10"/>
          <a:stretch/>
        </p:blipFill>
        <p:spPr>
          <a:xfrm>
            <a:off x="395280" y="3860640"/>
            <a:ext cx="391680" cy="57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Picture 12" descr="Picture2p"/>
          <p:cNvPicPr/>
          <p:nvPr/>
        </p:nvPicPr>
        <p:blipFill>
          <a:blip r:embed="rId11"/>
          <a:stretch/>
        </p:blipFill>
        <p:spPr>
          <a:xfrm>
            <a:off x="7093080" y="3430440"/>
            <a:ext cx="106632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Picture 13" descr="Picture2p"/>
          <p:cNvPicPr/>
          <p:nvPr/>
        </p:nvPicPr>
        <p:blipFill>
          <a:blip r:embed="rId12"/>
          <a:stretch/>
        </p:blipFill>
        <p:spPr>
          <a:xfrm>
            <a:off x="1547640" y="4149720"/>
            <a:ext cx="1571400" cy="157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Imagine 56" descr="j0193332[1]"/>
          <p:cNvPicPr/>
          <p:nvPr/>
        </p:nvPicPr>
        <p:blipFill>
          <a:blip r:embed="rId13"/>
          <a:stretch/>
        </p:blipFill>
        <p:spPr>
          <a:xfrm>
            <a:off x="5940360" y="2133720"/>
            <a:ext cx="597960" cy="88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Picture 27" descr="ladybug4.gif"/>
          <p:cNvPicPr/>
          <p:nvPr/>
        </p:nvPicPr>
        <p:blipFill>
          <a:blip r:embed="rId14"/>
          <a:stretch/>
        </p:blipFill>
        <p:spPr>
          <a:xfrm flipH="1">
            <a:off x="2268720" y="3879720"/>
            <a:ext cx="502920" cy="46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WordArt 16"/>
          <p:cNvSpPr txBox="1"/>
          <p:nvPr/>
        </p:nvSpPr>
        <p:spPr>
          <a:xfrm>
            <a:off x="2627280" y="5589720"/>
            <a:ext cx="46332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6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21" name="WordArt 17"/>
          <p:cNvSpPr txBox="1"/>
          <p:nvPr/>
        </p:nvSpPr>
        <p:spPr>
          <a:xfrm>
            <a:off x="3492360" y="5589720"/>
            <a:ext cx="46332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7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22" name="WordArt 18"/>
          <p:cNvSpPr txBox="1"/>
          <p:nvPr/>
        </p:nvSpPr>
        <p:spPr>
          <a:xfrm>
            <a:off x="4356000" y="5589720"/>
            <a:ext cx="39168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8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23" name="WordArt 19"/>
          <p:cNvSpPr txBox="1"/>
          <p:nvPr/>
        </p:nvSpPr>
        <p:spPr>
          <a:xfrm>
            <a:off x="5219640" y="5589720"/>
            <a:ext cx="46332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9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24" name="Oval 20"/>
          <p:cNvSpPr/>
          <p:nvPr/>
        </p:nvSpPr>
        <p:spPr>
          <a:xfrm>
            <a:off x="539640" y="1341360"/>
            <a:ext cx="1007640" cy="86472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5" name="Line 21"/>
          <p:cNvSpPr/>
          <p:nvPr/>
        </p:nvSpPr>
        <p:spPr>
          <a:xfrm flipH="1">
            <a:off x="684000" y="2205000"/>
            <a:ext cx="216000" cy="64764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6" name="Line 22"/>
          <p:cNvSpPr/>
          <p:nvPr/>
        </p:nvSpPr>
        <p:spPr>
          <a:xfrm>
            <a:off x="1403280" y="2060280"/>
            <a:ext cx="288720" cy="57636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7" name="Line 23"/>
          <p:cNvSpPr/>
          <p:nvPr/>
        </p:nvSpPr>
        <p:spPr>
          <a:xfrm flipV="1">
            <a:off x="1403280" y="1268280"/>
            <a:ext cx="936360" cy="28872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8" name="Line 24"/>
          <p:cNvSpPr/>
          <p:nvPr/>
        </p:nvSpPr>
        <p:spPr>
          <a:xfrm>
            <a:off x="1547640" y="1773000"/>
            <a:ext cx="936720" cy="36036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9" name="Line 25"/>
          <p:cNvSpPr/>
          <p:nvPr/>
        </p:nvSpPr>
        <p:spPr>
          <a:xfrm flipH="1">
            <a:off x="1188720" y="765000"/>
            <a:ext cx="430200" cy="57636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0" name="Line 26"/>
          <p:cNvSpPr/>
          <p:nvPr/>
        </p:nvSpPr>
        <p:spPr>
          <a:xfrm>
            <a:off x="610920" y="765000"/>
            <a:ext cx="289080" cy="57636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1" name="Line 27"/>
          <p:cNvSpPr/>
          <p:nvPr/>
        </p:nvSpPr>
        <p:spPr>
          <a:xfrm>
            <a:off x="179280" y="1196640"/>
            <a:ext cx="433440" cy="28764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2" name="Line 28"/>
          <p:cNvSpPr/>
          <p:nvPr/>
        </p:nvSpPr>
        <p:spPr>
          <a:xfrm flipH="1">
            <a:off x="250560" y="1915920"/>
            <a:ext cx="289080" cy="360360"/>
          </a:xfrm>
          <a:prstGeom prst="line">
            <a:avLst/>
          </a:prstGeom>
          <a:ln w="3810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3" name="AutoShape 29"/>
          <p:cNvSpPr/>
          <p:nvPr/>
        </p:nvSpPr>
        <p:spPr>
          <a:xfrm>
            <a:off x="539640" y="1268280"/>
            <a:ext cx="985320" cy="91404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4" name="AutoShape 30">
            <a:hlinkClick r:id="" action="ppaction://hlinkshowjump?jump=nextslide"/>
          </p:cNvPr>
          <p:cNvSpPr/>
          <p:nvPr/>
        </p:nvSpPr>
        <p:spPr>
          <a:xfrm>
            <a:off x="8461440" y="6021360"/>
            <a:ext cx="68220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newsflash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136" name="Picture 3" descr="j0435560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3591000" y="2730600"/>
            <a:ext cx="1961640" cy="226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4" descr="j043556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0" y="-243000"/>
            <a:ext cx="9143640" cy="710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Text Box 5"/>
          <p:cNvSpPr/>
          <p:nvPr/>
        </p:nvSpPr>
        <p:spPr>
          <a:xfrm>
            <a:off x="3061800" y="1484280"/>
            <a:ext cx="39186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Fluturaşul cel plăpând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Aripi câte o fi având ?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9" name="Picture 6" descr="Picture2p"/>
          <p:cNvPicPr/>
          <p:nvPr/>
        </p:nvPicPr>
        <p:blipFill>
          <a:blip r:embed="rId5"/>
          <a:stretch/>
        </p:blipFill>
        <p:spPr>
          <a:xfrm>
            <a:off x="6948360" y="4076640"/>
            <a:ext cx="1282320" cy="128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Picture 7" descr=""/>
          <p:cNvPicPr/>
          <p:nvPr/>
        </p:nvPicPr>
        <p:blipFill>
          <a:blip r:embed="rId6"/>
          <a:stretch/>
        </p:blipFill>
        <p:spPr>
          <a:xfrm>
            <a:off x="1187280" y="1916280"/>
            <a:ext cx="1083960" cy="108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Picture 34" descr="http://www.lesgifsa-bijou.com/nature/astres/lua092.gif"/>
          <p:cNvPicPr/>
          <p:nvPr/>
        </p:nvPicPr>
        <p:blipFill>
          <a:blip r:embed="rId7"/>
          <a:stretch/>
        </p:blipFill>
        <p:spPr>
          <a:xfrm>
            <a:off x="468360" y="115920"/>
            <a:ext cx="1599840" cy="159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Picture 9" descr="475010nw15gbkh91"/>
          <p:cNvPicPr/>
          <p:nvPr/>
        </p:nvPicPr>
        <p:blipFill>
          <a:blip r:embed="rId8"/>
          <a:stretch/>
        </p:blipFill>
        <p:spPr>
          <a:xfrm>
            <a:off x="8459640" y="4653000"/>
            <a:ext cx="364680" cy="36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Picture 10" descr="475010nw15gbkh91"/>
          <p:cNvPicPr/>
          <p:nvPr/>
        </p:nvPicPr>
        <p:blipFill>
          <a:blip r:embed="rId9"/>
          <a:stretch/>
        </p:blipFill>
        <p:spPr>
          <a:xfrm>
            <a:off x="7380360" y="3933720"/>
            <a:ext cx="364680" cy="36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Picture 11" descr="475010nw15gbkh91"/>
          <p:cNvPicPr/>
          <p:nvPr/>
        </p:nvPicPr>
        <p:blipFill>
          <a:blip r:embed="rId10"/>
          <a:stretch/>
        </p:blipFill>
        <p:spPr>
          <a:xfrm>
            <a:off x="250920" y="4724280"/>
            <a:ext cx="364680" cy="36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Picture 12" descr="475010nw15gbkh91"/>
          <p:cNvPicPr/>
          <p:nvPr/>
        </p:nvPicPr>
        <p:blipFill>
          <a:blip r:embed="rId11"/>
          <a:stretch/>
        </p:blipFill>
        <p:spPr>
          <a:xfrm>
            <a:off x="395280" y="4076640"/>
            <a:ext cx="364680" cy="36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3" descr="funny-flowers-source_ms4.gif"/>
          <p:cNvPicPr/>
          <p:nvPr/>
        </p:nvPicPr>
        <p:blipFill>
          <a:blip r:embed="rId12"/>
          <a:stretch/>
        </p:blipFill>
        <p:spPr>
          <a:xfrm>
            <a:off x="2268360" y="3429000"/>
            <a:ext cx="2160360" cy="14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Picture 14" descr="albina_in_floare"/>
          <p:cNvPicPr/>
          <p:nvPr/>
        </p:nvPicPr>
        <p:blipFill>
          <a:blip r:embed="rId13"/>
          <a:stretch/>
        </p:blipFill>
        <p:spPr>
          <a:xfrm>
            <a:off x="4788000" y="4076640"/>
            <a:ext cx="391680" cy="57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Picture 15" descr="albina_in_floare"/>
          <p:cNvPicPr/>
          <p:nvPr/>
        </p:nvPicPr>
        <p:blipFill>
          <a:blip r:embed="rId14"/>
          <a:stretch/>
        </p:blipFill>
        <p:spPr>
          <a:xfrm>
            <a:off x="1476360" y="4292640"/>
            <a:ext cx="391680" cy="57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Picture 16" descr="0123"/>
          <p:cNvPicPr/>
          <p:nvPr/>
        </p:nvPicPr>
        <p:blipFill>
          <a:blip r:embed="rId15"/>
          <a:stretch/>
        </p:blipFill>
        <p:spPr>
          <a:xfrm>
            <a:off x="5292720" y="3141720"/>
            <a:ext cx="1800000" cy="1142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0" name="Picture 30" descr="maya_volando"/>
          <p:cNvPicPr/>
          <p:nvPr/>
        </p:nvPicPr>
        <p:blipFill>
          <a:blip r:embed="rId16"/>
          <a:stretch/>
        </p:blipFill>
        <p:spPr>
          <a:xfrm>
            <a:off x="3059280" y="2924280"/>
            <a:ext cx="659880" cy="59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WordArt 18"/>
          <p:cNvSpPr txBox="1"/>
          <p:nvPr/>
        </p:nvSpPr>
        <p:spPr>
          <a:xfrm>
            <a:off x="5003640" y="5300640"/>
            <a:ext cx="433080" cy="463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3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52" name="WordArt 19"/>
          <p:cNvSpPr txBox="1"/>
          <p:nvPr/>
        </p:nvSpPr>
        <p:spPr>
          <a:xfrm>
            <a:off x="5508720" y="5300640"/>
            <a:ext cx="39168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4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53" name="WordArt 20"/>
          <p:cNvSpPr txBox="1"/>
          <p:nvPr/>
        </p:nvSpPr>
        <p:spPr>
          <a:xfrm>
            <a:off x="6227640" y="5300640"/>
            <a:ext cx="263160" cy="495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5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54" name="WordArt 21"/>
          <p:cNvSpPr txBox="1"/>
          <p:nvPr/>
        </p:nvSpPr>
        <p:spPr>
          <a:xfrm>
            <a:off x="3780000" y="5300640"/>
            <a:ext cx="863280" cy="49968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 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2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55" name="AutoShape 22">
            <a:hlinkClick r:id="" action="ppaction://hlinkshowjump?jump=nextslide"/>
          </p:cNvPr>
          <p:cNvSpPr/>
          <p:nvPr/>
        </p:nvSpPr>
        <p:spPr>
          <a:xfrm>
            <a:off x="8532720" y="5950080"/>
            <a:ext cx="610920" cy="6840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comb dir="horz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buNone/>
            </a:pPr>
            <a:endParaRPr b="0" lang="ro-RO" sz="4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pic>
        <p:nvPicPr>
          <p:cNvPr id="157" name="Picture 3" descr="j0435560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3591000" y="2730600"/>
            <a:ext cx="1961640" cy="226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Picture 4" descr="j0435560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0" y="-243000"/>
            <a:ext cx="9143640" cy="710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Picture 5" descr="Animated avatar 100x100"/>
          <p:cNvPicPr/>
          <p:nvPr/>
        </p:nvPicPr>
        <p:blipFill>
          <a:blip r:embed="rId5"/>
          <a:stretch/>
        </p:blipFill>
        <p:spPr>
          <a:xfrm>
            <a:off x="3564000" y="2708280"/>
            <a:ext cx="2376000" cy="237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Rectangle 6"/>
          <p:cNvSpPr/>
          <p:nvPr/>
        </p:nvSpPr>
        <p:spPr>
          <a:xfrm>
            <a:off x="2843280" y="1125360"/>
            <a:ext cx="45716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Gărgăriţa pe spinare,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400" strike="noStrike" u="none">
                <a:solidFill>
                  <a:schemeClr val="dk1"/>
                </a:solidFill>
                <a:uFillTx/>
                <a:latin typeface="Arial Black"/>
              </a:rPr>
              <a:t>Câte pete negre are 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WordArt 7"/>
          <p:cNvSpPr txBox="1"/>
          <p:nvPr/>
        </p:nvSpPr>
        <p:spPr>
          <a:xfrm>
            <a:off x="2556000" y="5661000"/>
            <a:ext cx="1007640" cy="57276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   </a:t>
            </a:r>
            <a:r>
              <a:rPr b="0" lang="en-US" sz="28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2</a:t>
            </a:r>
            <a:endParaRPr b="0" lang="en-US" sz="28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62" name="WordArt 9"/>
          <p:cNvSpPr txBox="1"/>
          <p:nvPr/>
        </p:nvSpPr>
        <p:spPr>
          <a:xfrm>
            <a:off x="4211640" y="5661000"/>
            <a:ext cx="360000" cy="57276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3</a:t>
            </a:r>
            <a:endParaRPr b="0" lang="en-US" sz="24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63" name="WordArt 10"/>
          <p:cNvSpPr txBox="1"/>
          <p:nvPr/>
        </p:nvSpPr>
        <p:spPr>
          <a:xfrm>
            <a:off x="5003640" y="5661000"/>
            <a:ext cx="360000" cy="57600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Arial Black"/>
              </a:rPr>
              <a:t>1</a:t>
            </a:r>
            <a:endParaRPr b="0" lang="en-US" sz="24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64" name="AutoShape 11">
            <a:hlinkClick r:id="" action="ppaction://hlinkshowjump?jump=nextslide"/>
          </p:cNvPr>
          <p:cNvSpPr/>
          <p:nvPr/>
        </p:nvSpPr>
        <p:spPr>
          <a:xfrm>
            <a:off x="8101080" y="5950080"/>
            <a:ext cx="75528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cover dir="ld"/>
  </p:transition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" descr="j0435560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34" descr="http://www.lesgifsa-bijou.com/nature/astres/lua092.gif"/>
          <p:cNvPicPr/>
          <p:nvPr/>
        </p:nvPicPr>
        <p:blipFill>
          <a:blip r:embed="rId3"/>
          <a:stretch/>
        </p:blipFill>
        <p:spPr>
          <a:xfrm>
            <a:off x="468360" y="333360"/>
            <a:ext cx="1599840" cy="159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Picture 7" descr="Free Animations"/>
          <p:cNvPicPr/>
          <p:nvPr/>
        </p:nvPicPr>
        <p:blipFill>
          <a:blip r:embed="rId4"/>
          <a:stretch/>
        </p:blipFill>
        <p:spPr>
          <a:xfrm rot="21451800">
            <a:off x="1115640" y="2997000"/>
            <a:ext cx="1765080" cy="199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Picture 8" descr="978270gnrnpbf4pf"/>
          <p:cNvPicPr/>
          <p:nvPr/>
        </p:nvPicPr>
        <p:blipFill>
          <a:blip r:embed="rId5"/>
          <a:stretch/>
        </p:blipFill>
        <p:spPr>
          <a:xfrm>
            <a:off x="7451640" y="3500280"/>
            <a:ext cx="817200" cy="81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Picture 9" descr="978270gnrnpbf4pf"/>
          <p:cNvPicPr/>
          <p:nvPr/>
        </p:nvPicPr>
        <p:blipFill>
          <a:blip r:embed="rId6"/>
          <a:stretch/>
        </p:blipFill>
        <p:spPr>
          <a:xfrm>
            <a:off x="6948360" y="2205000"/>
            <a:ext cx="817200" cy="81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Picture 10" descr="978270gnrnpbf4pf"/>
          <p:cNvPicPr/>
          <p:nvPr/>
        </p:nvPicPr>
        <p:blipFill>
          <a:blip r:embed="rId7"/>
          <a:stretch/>
        </p:blipFill>
        <p:spPr>
          <a:xfrm>
            <a:off x="250920" y="3500280"/>
            <a:ext cx="817200" cy="81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Picture 4" descr="morcov"/>
          <p:cNvPicPr/>
          <p:nvPr/>
        </p:nvPicPr>
        <p:blipFill>
          <a:blip r:embed="rId8"/>
          <a:stretch/>
        </p:blipFill>
        <p:spPr>
          <a:xfrm>
            <a:off x="3059280" y="3141720"/>
            <a:ext cx="718920" cy="73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Picture 4" descr="morcov"/>
          <p:cNvPicPr/>
          <p:nvPr/>
        </p:nvPicPr>
        <p:blipFill>
          <a:blip r:embed="rId9"/>
          <a:stretch/>
        </p:blipFill>
        <p:spPr>
          <a:xfrm rot="2388600">
            <a:off x="3924360" y="3213000"/>
            <a:ext cx="720360" cy="73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Picture 4" descr="morcov"/>
          <p:cNvPicPr/>
          <p:nvPr/>
        </p:nvPicPr>
        <p:blipFill>
          <a:blip r:embed="rId10"/>
          <a:stretch/>
        </p:blipFill>
        <p:spPr>
          <a:xfrm>
            <a:off x="3059280" y="4149720"/>
            <a:ext cx="891720" cy="64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Picture 4" descr="morcov"/>
          <p:cNvPicPr/>
          <p:nvPr/>
        </p:nvPicPr>
        <p:blipFill>
          <a:blip r:embed="rId11"/>
          <a:stretch/>
        </p:blipFill>
        <p:spPr>
          <a:xfrm rot="19833600">
            <a:off x="2987640" y="3789360"/>
            <a:ext cx="647280" cy="73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Picture 4" descr="morcov"/>
          <p:cNvPicPr/>
          <p:nvPr/>
        </p:nvPicPr>
        <p:blipFill>
          <a:blip r:embed="rId12"/>
          <a:stretch/>
        </p:blipFill>
        <p:spPr>
          <a:xfrm rot="2826600">
            <a:off x="3735360" y="3904920"/>
            <a:ext cx="533160" cy="73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Text Box 21"/>
          <p:cNvSpPr/>
          <p:nvPr/>
        </p:nvSpPr>
        <p:spPr>
          <a:xfrm>
            <a:off x="1842480" y="1341360"/>
            <a:ext cx="36111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 Black"/>
              </a:rPr>
              <a:t>Iepura</a:t>
            </a:r>
            <a:r>
              <a:rPr b="0" lang="ro-RO" sz="2000" strike="noStrike" u="none">
                <a:solidFill>
                  <a:schemeClr val="dk1"/>
                </a:solidFill>
                <a:uFillTx/>
                <a:latin typeface="Arial Black"/>
              </a:rPr>
              <a:t>şul urechiat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 Black"/>
              </a:rPr>
              <a:t>Cinci morcovi a adunat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 Black"/>
              </a:rPr>
              <a:t>D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 Black"/>
              </a:rPr>
              <a:t>ar a m</a:t>
            </a:r>
            <a:r>
              <a:rPr b="0" lang="ro-RO" sz="2000" strike="noStrike" u="none">
                <a:solidFill>
                  <a:schemeClr val="dk1"/>
                </a:solidFill>
                <a:uFillTx/>
                <a:latin typeface="Arial Black"/>
              </a:rPr>
              <a:t>âncat doi din ei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 Black"/>
              </a:rPr>
              <a:t>Şi i-au mai rămas doar....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WordArt 24"/>
          <p:cNvSpPr txBox="1"/>
          <p:nvPr/>
        </p:nvSpPr>
        <p:spPr>
          <a:xfrm>
            <a:off x="6588000" y="3789360"/>
            <a:ext cx="3045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4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178" name="WordArt 25"/>
          <p:cNvSpPr txBox="1"/>
          <p:nvPr/>
        </p:nvSpPr>
        <p:spPr>
          <a:xfrm>
            <a:off x="3924360" y="4941720"/>
            <a:ext cx="16761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5 - 2 = 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179" name="Line 26"/>
          <p:cNvSpPr/>
          <p:nvPr/>
        </p:nvSpPr>
        <p:spPr>
          <a:xfrm flipV="1">
            <a:off x="5508360" y="4149720"/>
            <a:ext cx="792360" cy="64764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0" name="WordArt 27"/>
          <p:cNvSpPr txBox="1"/>
          <p:nvPr/>
        </p:nvSpPr>
        <p:spPr>
          <a:xfrm>
            <a:off x="6732720" y="4797360"/>
            <a:ext cx="3045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7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181" name="Line 28"/>
          <p:cNvSpPr/>
          <p:nvPr/>
        </p:nvSpPr>
        <p:spPr>
          <a:xfrm>
            <a:off x="5651280" y="5157720"/>
            <a:ext cx="865080" cy="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2" name="Line 29"/>
          <p:cNvSpPr/>
          <p:nvPr/>
        </p:nvSpPr>
        <p:spPr>
          <a:xfrm>
            <a:off x="5580000" y="5516280"/>
            <a:ext cx="720720" cy="576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3" name="WordArt 30"/>
          <p:cNvSpPr txBox="1"/>
          <p:nvPr/>
        </p:nvSpPr>
        <p:spPr>
          <a:xfrm>
            <a:off x="6732720" y="5805360"/>
            <a:ext cx="304560" cy="64728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26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uFillTx/>
                <a:latin typeface="Arial Black"/>
              </a:rPr>
              <a:t>3</a:t>
            </a:r>
            <a:endParaRPr b="0" lang="en-US" sz="3600" strike="noStrike" u="none">
              <a:ln w="126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uFillTx/>
              <a:latin typeface="Arial"/>
            </a:endParaRPr>
          </a:p>
        </p:txBody>
      </p:sp>
      <p:sp>
        <p:nvSpPr>
          <p:cNvPr id="184" name="AutoShape 31">
            <a:hlinkClick r:id="" action="ppaction://hlinkshowjump?jump=nextslide"/>
          </p:cNvPr>
          <p:cNvSpPr/>
          <p:nvPr/>
        </p:nvSpPr>
        <p:spPr>
          <a:xfrm>
            <a:off x="8244000" y="5950080"/>
            <a:ext cx="684000" cy="68220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push dir="l"/>
  </p:transition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nodeType="clickEffect" fill="hold">
                      <p:stCondLst>
                        <p:cond delay="0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fill="hold" presetClass="exit" presetID="18" presetSubtype="12">
                                  <p:stCondLst>
                                    <p:cond delay="4000"/>
                                  </p:stCondLst>
                                  <p:childTnLst>
                                    <p:animEffect filter="strips(downLeft)" transition="out">
                                      <p:cBhvr additive="repl"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nodeType="afterEffect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nodeType="afterEffect" fill="hold" presetClass="exit" presetID="18" presetSubtype="12">
                                  <p:stCondLst>
                                    <p:cond delay="1500"/>
                                  </p:stCondLst>
                                  <p:childTnLst>
                                    <p:animEffect filter="strips(downLeft)" transition="out">
                                      <p:cBhvr additive="repl">
                                        <p:cTn id="2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4" descr="1291139cjidxps946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Picture 34" descr="http://www.lesgifsa-bijou.com/nature/astres/lua092.gif"/>
          <p:cNvPicPr/>
          <p:nvPr/>
        </p:nvPicPr>
        <p:blipFill>
          <a:blip r:embed="rId2"/>
          <a:stretch/>
        </p:blipFill>
        <p:spPr>
          <a:xfrm>
            <a:off x="1763640" y="115920"/>
            <a:ext cx="807840" cy="80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Picture 6" descr="1844768wgx40p1k83"/>
          <p:cNvPicPr/>
          <p:nvPr/>
        </p:nvPicPr>
        <p:blipFill>
          <a:blip r:embed="rId3"/>
          <a:stretch/>
        </p:blipFill>
        <p:spPr>
          <a:xfrm rot="502800">
            <a:off x="5866920" y="2781360"/>
            <a:ext cx="1709280" cy="134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Text Box 9"/>
          <p:cNvSpPr/>
          <p:nvPr/>
        </p:nvSpPr>
        <p:spPr>
          <a:xfrm>
            <a:off x="1545840" y="836640"/>
            <a:ext cx="290988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Un </a:t>
            </a: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căţel, al nu ştiu cui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A plecat la drum hai, hui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Iată că dintr-un zăvoi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Îi mai ies în cale doi.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Spune câţi cu voie bună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2000" strike="noStrike" u="none">
                <a:solidFill>
                  <a:schemeClr val="dk1"/>
                </a:solidFill>
                <a:uFillTx/>
                <a:latin typeface="Arial"/>
              </a:rPr>
              <a:t>Azi se joacă împreună 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9" name="Picture 10" descr="101 Dalmatians coloring pages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4788000" y="2781360"/>
            <a:ext cx="1223640" cy="100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WordArt 11"/>
          <p:cNvSpPr txBox="1"/>
          <p:nvPr/>
        </p:nvSpPr>
        <p:spPr>
          <a:xfrm>
            <a:off x="3635280" y="4005360"/>
            <a:ext cx="15109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1 + 2 =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91" name="WordArt 12"/>
          <p:cNvSpPr txBox="1"/>
          <p:nvPr/>
        </p:nvSpPr>
        <p:spPr>
          <a:xfrm>
            <a:off x="6516720" y="4724280"/>
            <a:ext cx="23760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3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92" name="WordArt 13"/>
          <p:cNvSpPr txBox="1"/>
          <p:nvPr/>
        </p:nvSpPr>
        <p:spPr>
          <a:xfrm>
            <a:off x="5724360" y="4508640"/>
            <a:ext cx="22824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2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sp>
        <p:nvSpPr>
          <p:cNvPr id="193" name="WordArt 14"/>
          <p:cNvSpPr txBox="1"/>
          <p:nvPr/>
        </p:nvSpPr>
        <p:spPr>
          <a:xfrm>
            <a:off x="7524720" y="5084640"/>
            <a:ext cx="286920" cy="571320"/>
          </a:xfrm>
          <a:prstGeom prst="rect">
            <a:avLst/>
          </a:prstGeom>
        </p:spPr>
        <p:txBody>
          <a:bodyPr wrap="none" lIns="99360" rIns="99360" tIns="54360" bIns="5436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1908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uFillTx/>
                <a:latin typeface="Impact"/>
              </a:rPr>
              <a:t>4</a:t>
            </a:r>
            <a:endParaRPr b="0" lang="en-US" sz="3600" strike="noStrike" u="none">
              <a:ln w="19080">
                <a:solidFill>
                  <a:srgbClr val="99ccff"/>
                </a:solidFill>
                <a:round/>
              </a:ln>
              <a:solidFill>
                <a:srgbClr val="0066cc"/>
              </a:solidFill>
              <a:uFillTx/>
              <a:latin typeface="Arial"/>
            </a:endParaRPr>
          </a:p>
        </p:txBody>
      </p:sp>
      <p:pic>
        <p:nvPicPr>
          <p:cNvPr id="194" name="Picture 16" descr="101 Dalmatians coloring pages"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7740720" y="3716280"/>
            <a:ext cx="1223640" cy="100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AutoShape 17">
            <a:hlinkClick r:id="" action="ppaction://hlinkshowjump?jump=nextslide"/>
          </p:cNvPr>
          <p:cNvSpPr/>
          <p:nvPr/>
        </p:nvSpPr>
        <p:spPr>
          <a:xfrm>
            <a:off x="8317080" y="5950080"/>
            <a:ext cx="682200" cy="62028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diamond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0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fill="hold" presetClass="entr" presetID="9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nodeType="afterEffect" fill="hold" presetClass="entr" presetID="9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4" descr="Picture1"/>
          <p:cNvPicPr/>
          <p:nvPr/>
        </p:nvPicPr>
        <p:blipFill>
          <a:blip r:embed="rId1"/>
          <a:stretch/>
        </p:blipFill>
        <p:spPr>
          <a:xfrm>
            <a:off x="0" y="0"/>
            <a:ext cx="9143640" cy="635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Text Box 6"/>
          <p:cNvSpPr/>
          <p:nvPr/>
        </p:nvSpPr>
        <p:spPr>
          <a:xfrm>
            <a:off x="540360" y="5013360"/>
            <a:ext cx="26208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Am cules azi din pădure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Cinci coşuleţe cu mure.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Mai  culeg un coşuleţ.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Spune-mi dacă eşti isteţ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Câte coşuri am cu mure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trike="noStrike" u="none">
                <a:solidFill>
                  <a:schemeClr val="dk1"/>
                </a:solidFill>
                <a:uFillTx/>
                <a:latin typeface="Arial"/>
              </a:rPr>
              <a:t>Adunate din pădure ?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WordArt 7"/>
          <p:cNvSpPr txBox="1"/>
          <p:nvPr/>
        </p:nvSpPr>
        <p:spPr>
          <a:xfrm>
            <a:off x="3995640" y="5300640"/>
            <a:ext cx="1871280" cy="791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ObliqueRight"/>
              <a:lightRig dir="t" rig="legacyHarsh3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0">
                  <a:noFill/>
                </a:ln>
                <a:blipFill rotWithShape="0">
                  <a:blip r:embed="rId2"/>
                  <a:srcRect/>
                  <a:tile tx="0" ty="0" sx="100000" sy="100000" algn="tl"/>
                </a:blipFill>
                <a:uFillTx/>
                <a:latin typeface="Arial Black"/>
              </a:rPr>
              <a:t>5 + 1 =</a:t>
            </a:r>
            <a:endParaRPr b="0" lang="en-US" sz="3600" strike="noStrike" u="none">
              <a:ln w="0">
                <a:noFill/>
              </a:ln>
              <a:blipFill rotWithShape="0">
                <a:blip r:embed="rId3"/>
                <a:srcRect/>
                <a:tile tx="0" ty="0" sx="100000" sy="100000" algn="tl"/>
              </a:blipFill>
              <a:uFillTx/>
              <a:latin typeface="Arial"/>
            </a:endParaRPr>
          </a:p>
        </p:txBody>
      </p:sp>
      <p:sp>
        <p:nvSpPr>
          <p:cNvPr id="199" name="WordArt 8"/>
          <p:cNvSpPr txBox="1"/>
          <p:nvPr/>
        </p:nvSpPr>
        <p:spPr>
          <a:xfrm>
            <a:off x="6877080" y="4437000"/>
            <a:ext cx="304560" cy="64728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ObliqueRight"/>
              <a:lightRig dir="t" rig="legacyHarsh3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0">
                  <a:noFill/>
                </a:ln>
                <a:blipFill rotWithShape="0">
                  <a:blip r:embed="rId4"/>
                  <a:srcRect/>
                  <a:tile tx="0" ty="0" sx="100000" sy="100000" algn="tl"/>
                </a:blipFill>
                <a:uFillTx/>
                <a:latin typeface="Arial Black"/>
              </a:rPr>
              <a:t>7</a:t>
            </a:r>
            <a:endParaRPr b="0" lang="en-US" sz="3600" strike="noStrike" u="none">
              <a:ln w="0">
                <a:noFill/>
              </a:ln>
              <a:blipFill rotWithShape="0">
                <a:blip r:embed="rId5"/>
                <a:srcRect/>
                <a:tile tx="0" ty="0" sx="100000" sy="100000" algn="tl"/>
              </a:blipFill>
              <a:uFillTx/>
              <a:latin typeface="Arial"/>
            </a:endParaRPr>
          </a:p>
        </p:txBody>
      </p:sp>
      <p:sp>
        <p:nvSpPr>
          <p:cNvPr id="200" name="Line 9"/>
          <p:cNvSpPr/>
          <p:nvPr/>
        </p:nvSpPr>
        <p:spPr>
          <a:xfrm flipV="1">
            <a:off x="6156000" y="4797360"/>
            <a:ext cx="720720" cy="79200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1" name="WordArt 10"/>
          <p:cNvSpPr txBox="1"/>
          <p:nvPr/>
        </p:nvSpPr>
        <p:spPr>
          <a:xfrm>
            <a:off x="7093080" y="5300640"/>
            <a:ext cx="304560" cy="64728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ObliqueRight"/>
              <a:lightRig dir="t" rig="legacyHarsh3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0">
                  <a:noFill/>
                </a:ln>
                <a:blipFill rotWithShape="0">
                  <a:blip r:embed="rId6"/>
                  <a:srcRect/>
                  <a:tile tx="0" ty="0" sx="100000" sy="100000" algn="tl"/>
                </a:blipFill>
                <a:uFillTx/>
                <a:latin typeface="Arial Black"/>
              </a:rPr>
              <a:t>8</a:t>
            </a:r>
            <a:endParaRPr b="0" lang="en-US" sz="3600" strike="noStrike" u="none">
              <a:ln w="0">
                <a:noFill/>
              </a:ln>
              <a:blipFill rotWithShape="0">
                <a:blip r:embed="rId7"/>
                <a:srcRect/>
                <a:tile tx="0" ty="0" sx="100000" sy="100000" algn="tl"/>
              </a:blipFill>
              <a:uFillTx/>
              <a:latin typeface="Arial"/>
            </a:endParaRPr>
          </a:p>
        </p:txBody>
      </p:sp>
      <p:sp>
        <p:nvSpPr>
          <p:cNvPr id="202" name="Line 11"/>
          <p:cNvSpPr/>
          <p:nvPr/>
        </p:nvSpPr>
        <p:spPr>
          <a:xfrm>
            <a:off x="6227640" y="5661000"/>
            <a:ext cx="792000" cy="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3" name="WordArt 12"/>
          <p:cNvSpPr txBox="1"/>
          <p:nvPr/>
        </p:nvSpPr>
        <p:spPr>
          <a:xfrm>
            <a:off x="6804000" y="6021360"/>
            <a:ext cx="304560" cy="64728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ObliqueRight"/>
              <a:lightRig dir="t" rig="legacyHarsh3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0" lang="en-US" sz="3600" strike="noStrike" u="none">
                <a:ln w="0">
                  <a:noFill/>
                </a:ln>
                <a:blipFill rotWithShape="0">
                  <a:blip r:embed="rId8"/>
                  <a:srcRect/>
                  <a:tile tx="0" ty="0" sx="100000" sy="100000" algn="tl"/>
                </a:blipFill>
                <a:uFillTx/>
                <a:latin typeface="Arial Black"/>
              </a:rPr>
              <a:t>6</a:t>
            </a:r>
            <a:endParaRPr b="0" lang="en-US" sz="3600" strike="noStrike" u="none">
              <a:ln w="0">
                <a:noFill/>
              </a:ln>
              <a:blipFill rotWithShape="0">
                <a:blip r:embed="rId9"/>
                <a:srcRect/>
                <a:tile tx="0" ty="0" sx="100000" sy="100000" algn="tl"/>
              </a:blipFill>
              <a:uFillTx/>
              <a:latin typeface="Arial"/>
            </a:endParaRPr>
          </a:p>
        </p:txBody>
      </p:sp>
      <p:sp>
        <p:nvSpPr>
          <p:cNvPr id="204" name="Line 13"/>
          <p:cNvSpPr/>
          <p:nvPr/>
        </p:nvSpPr>
        <p:spPr>
          <a:xfrm>
            <a:off x="6156000" y="5805360"/>
            <a:ext cx="503280" cy="57636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205" name="Picture 14" descr="j0404137"/>
          <p:cNvPicPr/>
          <p:nvPr/>
        </p:nvPicPr>
        <p:blipFill>
          <a:blip r:embed="rId10"/>
          <a:stretch/>
        </p:blipFill>
        <p:spPr>
          <a:xfrm>
            <a:off x="1476360" y="3573360"/>
            <a:ext cx="906120" cy="93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Picture 15" descr="j0404137"/>
          <p:cNvPicPr/>
          <p:nvPr/>
        </p:nvPicPr>
        <p:blipFill>
          <a:blip r:embed="rId11"/>
          <a:stretch/>
        </p:blipFill>
        <p:spPr>
          <a:xfrm>
            <a:off x="2195640" y="3666960"/>
            <a:ext cx="936360" cy="84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7" name="Picture 16" descr="j0404137"/>
          <p:cNvPicPr/>
          <p:nvPr/>
        </p:nvPicPr>
        <p:blipFill>
          <a:blip r:embed="rId12"/>
          <a:stretch/>
        </p:blipFill>
        <p:spPr>
          <a:xfrm>
            <a:off x="2916360" y="3529080"/>
            <a:ext cx="1007640" cy="907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Picture 17" descr="j0404137"/>
          <p:cNvPicPr/>
          <p:nvPr/>
        </p:nvPicPr>
        <p:blipFill>
          <a:blip r:embed="rId13"/>
          <a:stretch/>
        </p:blipFill>
        <p:spPr>
          <a:xfrm>
            <a:off x="3708360" y="3529080"/>
            <a:ext cx="1007640" cy="907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Picture 18" descr="j0404137"/>
          <p:cNvPicPr/>
          <p:nvPr/>
        </p:nvPicPr>
        <p:blipFill>
          <a:blip r:embed="rId14"/>
          <a:stretch/>
        </p:blipFill>
        <p:spPr>
          <a:xfrm>
            <a:off x="4427640" y="3529080"/>
            <a:ext cx="1007640" cy="907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Picture 19" descr="j0404137"/>
          <p:cNvPicPr/>
          <p:nvPr/>
        </p:nvPicPr>
        <p:blipFill>
          <a:blip r:embed="rId15"/>
          <a:stretch/>
        </p:blipFill>
        <p:spPr>
          <a:xfrm>
            <a:off x="6300720" y="3306600"/>
            <a:ext cx="934560" cy="84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Picture 20" descr="7">
            <a:hlinkClick r:id="rId16" action="ppaction://hlinksldjump"/>
          </p:cNvPr>
          <p:cNvPicPr/>
          <p:nvPr/>
        </p:nvPicPr>
        <p:blipFill>
          <a:blip r:embed="rId17"/>
          <a:stretch/>
        </p:blipFill>
        <p:spPr>
          <a:xfrm>
            <a:off x="6588000" y="3500280"/>
            <a:ext cx="50436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Picture 21" descr="7">
            <a:hlinkClick r:id="rId18" action="ppaction://hlinksldjump"/>
          </p:cNvPr>
          <p:cNvPicPr/>
          <p:nvPr/>
        </p:nvPicPr>
        <p:blipFill>
          <a:blip r:embed="rId19"/>
          <a:stretch/>
        </p:blipFill>
        <p:spPr>
          <a:xfrm>
            <a:off x="4716360" y="3716280"/>
            <a:ext cx="50436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3" name="Picture 22" descr="7">
            <a:hlinkClick r:id="rId20" action="ppaction://hlinksldjump"/>
          </p:cNvPr>
          <p:cNvPicPr/>
          <p:nvPr/>
        </p:nvPicPr>
        <p:blipFill>
          <a:blip r:embed="rId21"/>
          <a:stretch/>
        </p:blipFill>
        <p:spPr>
          <a:xfrm>
            <a:off x="3995640" y="3716280"/>
            <a:ext cx="50436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Picture 23" descr="7">
            <a:hlinkClick r:id="rId22" action="ppaction://hlinksldjump"/>
          </p:cNvPr>
          <p:cNvPicPr/>
          <p:nvPr/>
        </p:nvPicPr>
        <p:blipFill>
          <a:blip r:embed="rId23"/>
          <a:stretch/>
        </p:blipFill>
        <p:spPr>
          <a:xfrm>
            <a:off x="3203640" y="3716280"/>
            <a:ext cx="50436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Picture 24" descr="7">
            <a:hlinkClick r:id="rId24" action="ppaction://hlinksldjump"/>
          </p:cNvPr>
          <p:cNvPicPr/>
          <p:nvPr/>
        </p:nvPicPr>
        <p:blipFill>
          <a:blip r:embed="rId25"/>
          <a:stretch/>
        </p:blipFill>
        <p:spPr>
          <a:xfrm>
            <a:off x="2484360" y="3789360"/>
            <a:ext cx="50436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25" descr="7">
            <a:hlinkClick r:id="rId26" action="ppaction://hlinksldjump"/>
          </p:cNvPr>
          <p:cNvPicPr/>
          <p:nvPr/>
        </p:nvPicPr>
        <p:blipFill>
          <a:blip r:embed="rId27"/>
          <a:stretch/>
        </p:blipFill>
        <p:spPr>
          <a:xfrm>
            <a:off x="1692360" y="3789360"/>
            <a:ext cx="504360" cy="34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AutoShape 26">
            <a:hlinkClick r:id="" action="ppaction://hlinkshowjump?jump=nextslide"/>
          </p:cNvPr>
          <p:cNvSpPr/>
          <p:nvPr/>
        </p:nvSpPr>
        <p:spPr>
          <a:xfrm>
            <a:off x="8388360" y="5950080"/>
            <a:ext cx="610920" cy="610920"/>
          </a:xfrm>
          <a:prstGeom prst="actionButtonForwardNex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transition>
    <p:cover dir="ru"/>
  </p:transition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nodeType="clickEffect" fill="hold">
                      <p:stCondLst>
                        <p:cond delay="0"/>
                      </p:stCondLst>
                      <p:childTnLst>
                        <p:par>
                          <p:cTn id="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fill="hold" presetClass="entr" presetID="53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nodeType="afterEffect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nodeType="afterEffect" fill="hold" presetClass="entr" presetID="4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Application>LibreOffice/24.8.4.2$Linux_X86_64 LibreOffice_project/480$Build-2</Application>
  <AppVersion>15.0000</AppVersion>
  <Words>428</Words>
  <Paragraphs>127</Paragraphs>
  <Company>MSHOME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2010-06-28T19:00:14Z</dcterms:created>
  <dc:creator>FullNameHere</dc:creator>
  <dc:description/>
  <dc:language>en-US</dc:language>
  <cp:lastModifiedBy>Corina</cp:lastModifiedBy>
  <dcterms:modified xsi:type="dcterms:W3CDTF">2011-02-02T21:12:01Z</dcterms:modified>
  <cp:revision>18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r8>19</vt:r8>
  </property>
</Properties>
</file>