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813E-4E5D-439F-8C2D-3A2B17F0D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85EA56-F01A-41C1-8F5D-4872B4FA5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BB2679-D478-4B6E-A011-29FB474B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CF075B-F7A2-4644-8A53-97048A6B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80033-2C38-4FF7-94DD-E784691F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72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01489-6BA4-4A3B-90A2-7DB7D50F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8E932C-6996-4253-9E73-645BD5B47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3D3D71-27C0-4D3F-BB90-B10EF764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87E71-7358-403B-BDED-74CE65BA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3DE0A5-124F-42BE-BB92-0BDEA631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50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D09DBE-A1F4-4EA0-8777-5F20BA9BB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6E05D-9828-4588-8A5E-9554CE568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C3E7EE-6445-4B21-9A96-9A5C8F2F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EF3C40-3101-45A2-BF0F-41A64844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299F28-9F91-4D26-BFFC-755FA103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910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EB025E-73C0-4736-9253-357570B1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861C9F-2E0D-4454-9439-33D11609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17479-0A94-4E88-A090-638D6B95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B3697E-B4E3-4907-8331-E6B28D67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BE7547-4815-4C2F-B3A8-27ED50CF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827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71474-8D9D-4144-A6BD-159F0325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5D7799-C5AB-494A-8791-16A52AAE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053421-A433-4676-A3C5-0398724E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B3848B-CF18-4D63-A450-A28BCE8E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A02CF4-8759-49F9-8F6D-521444F6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305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B2964-7799-4645-A782-9105C2CD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F22C85-6AFC-426F-8D24-673A6E709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2B7AAA-0720-4294-A073-32A48ED15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27C780-3462-4AFA-A18A-2FCE159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83D658-8329-4A71-8D1A-9A3AF854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97FDBA-0A40-415A-90EC-BAF0CE47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776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BDB1F-D1E4-407A-9304-7AA7A289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08032B-3C7D-42B1-AA34-FB3A9BE6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40E38B-5AD8-4E7F-B5DA-9FA8BE80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504211-AC16-4542-85F1-C0EDB7B77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236CED-9C33-4445-BA6F-C26EF1ABF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BF2320-33D5-45A8-989E-CD4C11C2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51A86A1-5486-48C7-B44A-DF2A9B12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E19A2A-7334-46F2-AAA0-9853B86D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331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7E386-8275-4F1E-89D2-F897721C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2CF499-1ED3-4A4B-AC89-F7EDA4C7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973B5C-60FA-4A70-A7F3-EEAD32BF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48A665-5999-4121-90EE-3833365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259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3119B3-E810-4F69-B15D-13A4A33F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6A5F97-3FA1-46BD-82FC-ABCF9CCB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523595-F2AE-4AF7-A44B-26CA515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625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CE0E4-3D14-4D25-8DA8-06D7C38D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160232-1C9B-48CE-ABF1-CE11D2AF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9C6E73-B8C4-43EC-8CD1-FE4BF1BFC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5189B9-1F24-41F8-BE9E-B4998E01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310224-4A97-44C2-9594-D0914E97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64CB54-37E8-4A97-9426-24CF0B37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74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FECC7-C68A-4DB6-B306-401A8F73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D9B0CB3-AB47-4A3F-B5F6-F59D56EF9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40DA30-0373-4AC6-81F4-CA8983724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05C6D4-5121-42EB-8419-49E9B047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054053-9EE8-4B67-8262-8091661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30BC77-E96B-4C35-A1BF-94DDCD09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017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D87B1F-B649-4C26-A07B-C1C5942B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71392F-00A9-4EBC-81EF-C6892761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10E4BF-ADA7-4EA1-A973-626326EFB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6F8C-D39D-4205-BAC5-B077F8103F9C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F9C9E-709A-4277-8D48-67A39AA2B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628B25-7EAD-4E5D-9038-65D3715E1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DFAA-81C2-4C8C-AEEC-D9187ED534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791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8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CD73ED-2FDB-4C09-A1AF-7D0AC37E9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1"/>
            <a:ext cx="12192000" cy="6819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F1C5B-9991-4C47-B8D1-48059CFE7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1981"/>
            <a:ext cx="9144000" cy="2387600"/>
          </a:xfrm>
        </p:spPr>
        <p:txBody>
          <a:bodyPr>
            <a:normAutofit/>
          </a:bodyPr>
          <a:lstStyle/>
          <a:p>
            <a:r>
              <a:rPr lang="ro-RO" sz="8000" dirty="0">
                <a:solidFill>
                  <a:srgbClr val="C00000"/>
                </a:solidFill>
                <a:latin typeface="Algerian" panose="04020705040A02060702" pitchFamily="82" charset="0"/>
              </a:rPr>
              <a:t>JOCUL </a:t>
            </a:r>
            <a:br>
              <a:rPr lang="ro-RO" sz="80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ro-RO" sz="8000" dirty="0">
                <a:solidFill>
                  <a:srgbClr val="C00000"/>
                </a:solidFill>
                <a:latin typeface="Algerian" panose="04020705040A02060702" pitchFamily="82" charset="0"/>
              </a:rPr>
              <a:t>SILABELOR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CCC2E75-DB28-450E-B9DD-7A324C0E7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1AAA28-F806-48FB-8DA2-BB6073FEF94F}"/>
              </a:ext>
            </a:extLst>
          </p:cNvPr>
          <p:cNvSpPr txBox="1"/>
          <p:nvPr/>
        </p:nvSpPr>
        <p:spPr>
          <a:xfrm>
            <a:off x="9762978" y="6140180"/>
            <a:ext cx="220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Sorina Știr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78775CB6-C3E5-459A-B231-D7E532F0C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9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791">
        <p15:prstTrans prst="peelOff"/>
      </p:transition>
    </mc:Choice>
    <mc:Fallback xmlns="">
      <p:transition spd="slow" advTm="36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4B9964-5880-4D7D-8857-5A83A911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1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202786-E140-4649-A029-31EBF4047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1775AB-19C6-456F-A9BE-DDC4D42DA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34" y="759571"/>
            <a:ext cx="3345781" cy="4069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D2F4EB-D52B-430C-BB90-C4EECBD92B4D}"/>
              </a:ext>
            </a:extLst>
          </p:cNvPr>
          <p:cNvCxnSpPr>
            <a:cxnSpLocks/>
          </p:cNvCxnSpPr>
          <p:nvPr/>
        </p:nvCxnSpPr>
        <p:spPr>
          <a:xfrm>
            <a:off x="4064405" y="5021350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C13DB3-4C61-4850-A8B4-A1A38D849DF3}"/>
              </a:ext>
            </a:extLst>
          </p:cNvPr>
          <p:cNvSpPr txBox="1"/>
          <p:nvPr/>
        </p:nvSpPr>
        <p:spPr>
          <a:xfrm>
            <a:off x="4064405" y="5040035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CA8E9E7B-04D9-4747-9978-1B60183864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39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8510">
        <p15:prstTrans prst="peelOff"/>
      </p:transition>
    </mc:Choice>
    <mc:Fallback xmlns="">
      <p:transition spd="slow" advTm="68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0D2226-4BB4-4E8F-9561-066624AC4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1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F5EEB-8EC5-484A-BB00-2F43F4D8D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AE541A-6225-4D04-9585-5415C2B86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15" y="1139482"/>
            <a:ext cx="3428794" cy="34592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F1C914F-16D8-4559-9DF6-E113D7D98F6D}"/>
              </a:ext>
            </a:extLst>
          </p:cNvPr>
          <p:cNvCxnSpPr>
            <a:cxnSpLocks/>
          </p:cNvCxnSpPr>
          <p:nvPr/>
        </p:nvCxnSpPr>
        <p:spPr>
          <a:xfrm>
            <a:off x="3694452" y="4897419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0A1C22C-6B9C-4F46-88D4-5B2E13712723}"/>
              </a:ext>
            </a:extLst>
          </p:cNvPr>
          <p:cNvCxnSpPr>
            <a:cxnSpLocks/>
          </p:cNvCxnSpPr>
          <p:nvPr/>
        </p:nvCxnSpPr>
        <p:spPr>
          <a:xfrm>
            <a:off x="5310170" y="4897419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E3BBD8-6ABE-4019-AADC-CA1D606813E3}"/>
              </a:ext>
            </a:extLst>
          </p:cNvPr>
          <p:cNvSpPr txBox="1"/>
          <p:nvPr/>
        </p:nvSpPr>
        <p:spPr>
          <a:xfrm>
            <a:off x="4448646" y="4934961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DBA63F0A-B2D7-43DA-BDF9-D4E6906E12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27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402">
        <p15:prstTrans prst="peelOff"/>
      </p:transition>
    </mc:Choice>
    <mc:Fallback xmlns="">
      <p:transition spd="slow" advTm="32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E30FF0-C15C-49AA-9DF4-3E298895B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38838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4B7EED-32D1-436A-997A-BCF0FEF0F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1A16196-F999-423B-B90D-699D126C2B17}"/>
              </a:ext>
            </a:extLst>
          </p:cNvPr>
          <p:cNvCxnSpPr>
            <a:cxnSpLocks/>
          </p:cNvCxnSpPr>
          <p:nvPr/>
        </p:nvCxnSpPr>
        <p:spPr>
          <a:xfrm>
            <a:off x="3157025" y="4666819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D80D426-CF28-4434-A2EE-9BDB81EF433F}"/>
              </a:ext>
            </a:extLst>
          </p:cNvPr>
          <p:cNvCxnSpPr>
            <a:cxnSpLocks/>
          </p:cNvCxnSpPr>
          <p:nvPr/>
        </p:nvCxnSpPr>
        <p:spPr>
          <a:xfrm>
            <a:off x="4616191" y="4666819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D29D139-88E7-4A4A-BDDB-1F02C6201F02}"/>
              </a:ext>
            </a:extLst>
          </p:cNvPr>
          <p:cNvCxnSpPr>
            <a:cxnSpLocks/>
          </p:cNvCxnSpPr>
          <p:nvPr/>
        </p:nvCxnSpPr>
        <p:spPr>
          <a:xfrm>
            <a:off x="5999772" y="4666819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7AD50A-16B8-44F1-AB20-FD66DCC01CE2}"/>
              </a:ext>
            </a:extLst>
          </p:cNvPr>
          <p:cNvSpPr txBox="1"/>
          <p:nvPr/>
        </p:nvSpPr>
        <p:spPr>
          <a:xfrm>
            <a:off x="4444625" y="4744003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B884EC5-9120-4D73-A89F-FD959D7AC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083">
            <a:off x="3471097" y="888923"/>
            <a:ext cx="3114675" cy="3810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0D5FF67E-5D4E-481D-9D04-577D3045E8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4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624">
        <p15:prstTrans prst="peelOff"/>
      </p:transition>
    </mc:Choice>
    <mc:Fallback xmlns="">
      <p:transition spd="slow" advTm="396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158355-042D-487C-819C-D005434C7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FA4EE4-2E72-4941-A264-D586D36C0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2B2C8B-7705-491D-9906-70A9FA2A4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83" y="410818"/>
            <a:ext cx="3640204" cy="40798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D4E59F3-BAA7-494C-A881-CEF9AC6DA484}"/>
              </a:ext>
            </a:extLst>
          </p:cNvPr>
          <p:cNvCxnSpPr>
            <a:cxnSpLocks/>
          </p:cNvCxnSpPr>
          <p:nvPr/>
        </p:nvCxnSpPr>
        <p:spPr>
          <a:xfrm>
            <a:off x="2877903" y="4834525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9C9BED1-D530-41BC-B45D-5E18254C876C}"/>
              </a:ext>
            </a:extLst>
          </p:cNvPr>
          <p:cNvCxnSpPr>
            <a:cxnSpLocks/>
          </p:cNvCxnSpPr>
          <p:nvPr/>
        </p:nvCxnSpPr>
        <p:spPr>
          <a:xfrm>
            <a:off x="4336476" y="4834525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9508BA3-A1D5-449F-8D45-1A8465C9090A}"/>
              </a:ext>
            </a:extLst>
          </p:cNvPr>
          <p:cNvCxnSpPr>
            <a:cxnSpLocks/>
          </p:cNvCxnSpPr>
          <p:nvPr/>
        </p:nvCxnSpPr>
        <p:spPr>
          <a:xfrm>
            <a:off x="5873721" y="4834525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122582-322F-4362-8B46-EA208FA1038A}"/>
              </a:ext>
            </a:extLst>
          </p:cNvPr>
          <p:cNvSpPr txBox="1"/>
          <p:nvPr/>
        </p:nvSpPr>
        <p:spPr>
          <a:xfrm>
            <a:off x="4336476" y="4913789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EB19B248-BF31-4871-B0D7-DE0573AD07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95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125">
        <p15:prstTrans prst="peelOff"/>
      </p:transition>
    </mc:Choice>
    <mc:Fallback xmlns="">
      <p:transition spd="slow" advTm="30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8C5329-B26B-4255-AFDC-06FE45CD8F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1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7754A2-D6F0-43D2-8F9B-9877B19D1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48C22B-5B49-459F-8ED4-330B5A2B9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21" y="689113"/>
            <a:ext cx="2886781" cy="3561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2EA2D3E-EF1C-4563-B441-3BA3C8784C51}"/>
              </a:ext>
            </a:extLst>
          </p:cNvPr>
          <p:cNvCxnSpPr>
            <a:cxnSpLocks/>
          </p:cNvCxnSpPr>
          <p:nvPr/>
        </p:nvCxnSpPr>
        <p:spPr>
          <a:xfrm>
            <a:off x="2401272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59085DE-2E21-4B59-B0CC-84D1D5A4CB90}"/>
              </a:ext>
            </a:extLst>
          </p:cNvPr>
          <p:cNvCxnSpPr>
            <a:cxnSpLocks/>
          </p:cNvCxnSpPr>
          <p:nvPr/>
        </p:nvCxnSpPr>
        <p:spPr>
          <a:xfrm>
            <a:off x="3666408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9024183-84A2-4069-AE67-1CF1F1081647}"/>
              </a:ext>
            </a:extLst>
          </p:cNvPr>
          <p:cNvCxnSpPr>
            <a:cxnSpLocks/>
          </p:cNvCxnSpPr>
          <p:nvPr/>
        </p:nvCxnSpPr>
        <p:spPr>
          <a:xfrm>
            <a:off x="4928382" y="4742153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CCEB795-A488-40DA-9E70-FD4606E6DFA7}"/>
              </a:ext>
            </a:extLst>
          </p:cNvPr>
          <p:cNvCxnSpPr>
            <a:cxnSpLocks/>
          </p:cNvCxnSpPr>
          <p:nvPr/>
        </p:nvCxnSpPr>
        <p:spPr>
          <a:xfrm>
            <a:off x="6224684" y="4742153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8B7DC5-6CCA-4D20-B835-267B07817A5D}"/>
              </a:ext>
            </a:extLst>
          </p:cNvPr>
          <p:cNvSpPr txBox="1"/>
          <p:nvPr/>
        </p:nvSpPr>
        <p:spPr>
          <a:xfrm>
            <a:off x="4326231" y="4849113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4335B44E-FEB5-4334-8570-04473A1E6A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45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327">
        <p15:prstTrans prst="peelOff"/>
      </p:transition>
    </mc:Choice>
    <mc:Fallback xmlns="">
      <p:transition spd="slow" advTm="36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252F3A-8ABE-4E50-891E-8D360A70AE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1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3E7A94-EE5D-457E-8E5F-752527166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139482"/>
            <a:ext cx="3620608" cy="5000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1CBA06-E8E8-4872-84FA-970807FBA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8" y="1284257"/>
            <a:ext cx="2756451" cy="29386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D38AEEB-8E90-4037-A526-60446AB3C389}"/>
              </a:ext>
            </a:extLst>
          </p:cNvPr>
          <p:cNvCxnSpPr>
            <a:cxnSpLocks/>
          </p:cNvCxnSpPr>
          <p:nvPr/>
        </p:nvCxnSpPr>
        <p:spPr>
          <a:xfrm>
            <a:off x="2410470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B9C0896-B781-4B9E-9D3D-65F54AA6030D}"/>
              </a:ext>
            </a:extLst>
          </p:cNvPr>
          <p:cNvCxnSpPr>
            <a:cxnSpLocks/>
          </p:cNvCxnSpPr>
          <p:nvPr/>
        </p:nvCxnSpPr>
        <p:spPr>
          <a:xfrm>
            <a:off x="3706611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A01482E-EC0F-4600-A277-64A8CF0D61F6}"/>
              </a:ext>
            </a:extLst>
          </p:cNvPr>
          <p:cNvCxnSpPr>
            <a:cxnSpLocks/>
          </p:cNvCxnSpPr>
          <p:nvPr/>
        </p:nvCxnSpPr>
        <p:spPr>
          <a:xfrm>
            <a:off x="4928382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DB85F67-9461-4390-89DD-DD9901F473E8}"/>
              </a:ext>
            </a:extLst>
          </p:cNvPr>
          <p:cNvCxnSpPr>
            <a:cxnSpLocks/>
          </p:cNvCxnSpPr>
          <p:nvPr/>
        </p:nvCxnSpPr>
        <p:spPr>
          <a:xfrm>
            <a:off x="6224524" y="4725722"/>
            <a:ext cx="1167618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3CDF03-D725-4DB8-A8DB-03E3B85AD21C}"/>
              </a:ext>
            </a:extLst>
          </p:cNvPr>
          <p:cNvSpPr txBox="1"/>
          <p:nvPr/>
        </p:nvSpPr>
        <p:spPr>
          <a:xfrm>
            <a:off x="4326231" y="4849113"/>
            <a:ext cx="1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47D87F27-26C8-498F-BB30-53E44E0FBB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04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009">
        <p15:prstTrans prst="peelOff"/>
      </p:transition>
    </mc:Choice>
    <mc:Fallback xmlns="">
      <p:transition spd="slow" advTm="31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4D0C96-5BEC-4502-AFEF-D92EA3A05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001" r="7147" b="7692"/>
          <a:stretch/>
        </p:blipFill>
        <p:spPr>
          <a:xfrm>
            <a:off x="0" y="38838"/>
            <a:ext cx="12192000" cy="681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0DE981-B32A-4224-BF8D-ABAA182E4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68" y="909233"/>
            <a:ext cx="3620608" cy="5000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E00C9B-44C6-4023-AF15-2D7D68E41F3C}"/>
              </a:ext>
            </a:extLst>
          </p:cNvPr>
          <p:cNvSpPr txBox="1"/>
          <p:nvPr/>
        </p:nvSpPr>
        <p:spPr>
          <a:xfrm>
            <a:off x="2067340" y="2571256"/>
            <a:ext cx="526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</a:p>
          <a:p>
            <a:pPr algn="ctr"/>
            <a:r>
              <a:rPr lang="ro-RO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MULȚUMESC</a:t>
            </a:r>
            <a:r>
              <a:rPr lang="ro-RO" sz="5400" b="1" i="1" dirty="0">
                <a:solidFill>
                  <a:srgbClr val="C00000"/>
                </a:solidFill>
              </a:rPr>
              <a:t>!</a:t>
            </a:r>
            <a:endParaRPr lang="ro-RO" b="1" i="1" dirty="0">
              <a:solidFill>
                <a:srgbClr val="C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66C99D3A-331E-4DD9-838A-B636D89D2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135">
        <p15:prstTrans prst="peelOff"/>
      </p:transition>
    </mc:Choice>
    <mc:Fallback xmlns="">
      <p:transition spd="slow" advTm="10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6.8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5|2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3.8|1.7|2.7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6.9|2.4|1.9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9|2.3|2.2|1.9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6|1.9|2.8|1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168</TotalTime>
  <Words>14</Words>
  <Application>Microsoft Office PowerPoint</Application>
  <PresentationFormat>Widescreen</PresentationFormat>
  <Paragraphs>10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JOCUL  SILABELOR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JOCUL  SILABELOR</dc:title>
  <dc:creator>sorinastir@outlook.com</dc:creator>
  <cp:lastModifiedBy>Sorina</cp:lastModifiedBy>
  <cp:revision>12</cp:revision>
  <dcterms:created xsi:type="dcterms:W3CDTF">2020-12-10T16:13:22Z</dcterms:created>
  <dcterms:modified xsi:type="dcterms:W3CDTF">2025-05-15T17:30:06Z</dcterms:modified>
</cp:coreProperties>
</file>