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8" r:id="rId1"/>
  </p:sldMasterIdLst>
  <p:notesMasterIdLst>
    <p:notesMasterId r:id="rId5"/>
  </p:notesMasterIdLst>
  <p:handoutMasterIdLst>
    <p:handoutMasterId r:id="rId6"/>
  </p:handoutMasterIdLst>
  <p:sldIdLst>
    <p:sldId id="280" r:id="rId2"/>
    <p:sldId id="277" r:id="rId3"/>
    <p:sldId id="279" r:id="rId4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7"/>
    </p:embeddedFont>
    <p:embeddedFont>
      <p:font typeface="Impact" panose="020B0806030902050204" pitchFamily="34" charset="0"/>
      <p:regular r:id="rId8"/>
    </p:embeddedFont>
    <p:embeddedFont>
      <p:font typeface="Twinkl" panose="020B0604020202020204" charset="0"/>
      <p:regular r:id="rId9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2"/>
    <a:srgbClr val="00649C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459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83-43CB-9CB3-590E38BD442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183-43CB-9CB3-590E38BD442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83-43CB-9CB3-590E38BD442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183-43CB-9CB3-590E38BD442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83-43CB-9CB3-590E38BD4429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Ce culoare au ochii tăi?</c:v>
                </c:pt>
                <c:pt idx="1">
                  <c:v>Ce culoare are părul tău?</c:v>
                </c:pt>
                <c:pt idx="2">
                  <c:v>Câți ani ai?</c:v>
                </c:pt>
                <c:pt idx="3">
                  <c:v>Spune ceva despre familia ta.</c:v>
                </c:pt>
                <c:pt idx="4">
                  <c:v>Unde locuiești?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3-43CB-9CB3-590E38BD442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 rot="240000"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83-43CB-9CB3-590E38BD442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183-43CB-9CB3-590E38BD442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83-43CB-9CB3-590E38BD442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183-43CB-9CB3-590E38BD442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83-43CB-9CB3-590E38BD4429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D3-46DB-A417-98E50BB083A7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9D3-46DB-A417-98E50BB083A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83-43CB-9CB3-590E38BD442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83-43CB-9CB3-590E38BD442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83-43CB-9CB3-590E38BD4429}"/>
                </c:ext>
              </c:extLst>
            </c:dLbl>
            <c:dLbl>
              <c:idx val="3"/>
              <c:layout>
                <c:manualLayout>
                  <c:x val="-8.6805555563639949E-7"/>
                  <c:y val="-8.47678819444444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83-43CB-9CB3-590E38BD442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83-43CB-9CB3-590E38BD442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D3-46DB-A417-98E50BB083A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D3-46DB-A417-98E50BB083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Culoarea ta preferată</c:v>
                </c:pt>
                <c:pt idx="1">
                  <c:v>Animalul preferat</c:v>
                </c:pt>
                <c:pt idx="2">
                  <c:v>Mâncarea preferată</c:v>
                </c:pt>
                <c:pt idx="3">
                  <c:v>Jocul preferat</c:v>
                </c:pt>
                <c:pt idx="4">
                  <c:v>Povestea preferată</c:v>
                </c:pt>
                <c:pt idx="5">
                  <c:v>Un cântec preferat</c:v>
                </c:pt>
                <c:pt idx="6">
                  <c:v>Un sport preferat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14.2</c:v>
                </c:pt>
                <c:pt idx="1">
                  <c:v>14.2</c:v>
                </c:pt>
                <c:pt idx="2">
                  <c:v>14.2</c:v>
                </c:pt>
                <c:pt idx="3">
                  <c:v>14.2</c:v>
                </c:pt>
                <c:pt idx="4">
                  <c:v>14.2</c:v>
                </c:pt>
                <c:pt idx="5">
                  <c:v>14.2</c:v>
                </c:pt>
                <c:pt idx="6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3-43CB-9CB3-590E38BD442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240000"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ro/resources/clasa-pregtitoare-romania-teaching-resources-ciclul-primar-caf-ciclul-achizitiilor-fundamentale-clasele-pregatitoare-i-si-ii/coala-prieteniei-clasa-pregtitoare-romania-teaching-resources-ciclul-primar-caf-ciclul-achizitiilor-fundamentale-clasele-pregatitoare-i-si-ii/scoala-prieteniei-saptamana-2-scoala-prieteniei-clasa-pregatitoare-caf-ciclul-achizitiilor-fundamentale-clasele-pregatitoare-i-i-ii-ciclul-primar-resurse-educationale-twinkl/2" TargetMode="Externa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ro/resources/clasa-pregtitoare-romania-teaching-resources-ciclul-primar-caf-ciclul-achizitiilor-fundamentale-clasele-pregatitoare-i-si-ii/coala-prieteniei-clasa-pregtitoare-romania-teaching-resources-ciclul-primar-caf-ciclul-achizitiilor-fundamentale-clasele-pregatitoare-i-si-ii/scoala-prieteniei-saptamana-2-scoala-prieteniei-clasa-pregatitoare-caf-ciclul-achizitiilor-fundamentale-clasele-pregatitoare-i-i-ii-ciclul-primar-resurse-educationale-twinkl/2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FCFFD4-5652-4767-AA22-C441E28A3072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129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D94F-17FC-4DBA-B892-CD4B3034A353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2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983A-6252-4FA3-A7AE-5E2C849F48F9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3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F7F8-6DF1-4292-9E24-2C2DABFFE99B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082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26A6-D535-4143-B8EE-86A468AFBC2C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4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9337-9612-4749-85E9-9B1759881A09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2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2023-CC5F-478F-9515-943786244957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82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0F79-BD4F-4F71-871C-DADDFBF0601E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1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EE15-5B1D-4626-9E26-DE60EB9C79EE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4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149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40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1D2F-C98D-461D-8520-60E71130446C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15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87BB-EB42-4973-8108-1039EEE1ABEB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1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C1-07E7-46CE-BD4D-803A40CCC650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2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1087-2093-46ED-80DD-B57925DA0BA6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7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928F-6A83-4C93-A36D-60F2EFA718F5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038-2EBF-4E11-97BE-A953678E6045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4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EE0F-C015-4081-928C-E8179E40D797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5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A358-440B-44C9-943B-EE88A5D6669F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39B335-F5C8-4EDF-B1E2-6347D416EBE4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3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61" r:id="rId20"/>
    <p:sldLayoutId id="2147483667" r:id="rId21"/>
    <p:sldLayoutId id="2147483666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1E4833CB-27DF-791F-9ECF-8C4547D1D20D}"/>
              </a:ext>
            </a:extLst>
          </p:cNvPr>
          <p:cNvSpPr/>
          <p:nvPr/>
        </p:nvSpPr>
        <p:spPr>
          <a:xfrm>
            <a:off x="982711" y="2681088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JOC DESPRE EMOȚII</a:t>
            </a:r>
            <a:endParaRPr lang="ro-RO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79BE3E36-8969-26A1-F315-97E40E9F8FA9}"/>
              </a:ext>
            </a:extLst>
          </p:cNvPr>
          <p:cNvSpPr/>
          <p:nvPr/>
        </p:nvSpPr>
        <p:spPr>
          <a:xfrm>
            <a:off x="1189158" y="971876"/>
            <a:ext cx="705193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Spune-mi</a:t>
            </a:r>
            <a:r>
              <a:rPr lang="ro-RO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o-RO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despre tine!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350FBB9C-3C46-C4D8-93AF-65CBDB05EB3E}"/>
              </a:ext>
            </a:extLst>
          </p:cNvPr>
          <p:cNvSpPr txBox="1"/>
          <p:nvPr/>
        </p:nvSpPr>
        <p:spPr>
          <a:xfrm>
            <a:off x="4450702" y="4935893"/>
            <a:ext cx="364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Muntean Maria-Elena</a:t>
            </a:r>
          </a:p>
          <a:p>
            <a:pPr algn="r"/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G.P.P. ”Dințișori De Lapte”, Nr 23, Brașov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2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31190" y="549275"/>
            <a:ext cx="5760000" cy="5760000"/>
            <a:chOff x="631190" y="549275"/>
            <a:chExt cx="5760000" cy="5760000"/>
          </a:xfrm>
        </p:grpSpPr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1354402490"/>
                </p:ext>
              </p:extLst>
            </p:nvPr>
          </p:nvGraphicFramePr>
          <p:xfrm>
            <a:off x="631190" y="549275"/>
            <a:ext cx="5760000" cy="57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 rot="14400000">
              <a:off x="1749555" y="1908098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fld id="{CD815ECF-E147-4FBC-8132-D1C779367FD4}" type="CATEGORYNAME"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Unde locuiești?</a:t>
              </a:fld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9900000">
              <a:off x="954291" y="3556416"/>
              <a:ext cx="2129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Spune ceva despre familia ta.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8056295">
              <a:off x="3526226" y="1798795"/>
              <a:ext cx="1687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 culoare au ochii tăi?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851078">
              <a:off x="4006448" y="3556415"/>
              <a:ext cx="192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 culoare are părul tău?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5400000">
              <a:off x="2574420" y="4845727"/>
              <a:ext cx="1928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ro-RO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âți ani ai?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Pentagon 3">
            <a:extLst>
              <a:ext uri="{FF2B5EF4-FFF2-40B4-BE49-F238E27FC236}">
                <a16:creationId xmlns:a16="http://schemas.microsoft.com/office/drawing/2014/main" id="{ADFA7839-522C-41C3-8498-CBCCDEC6918C}"/>
              </a:ext>
            </a:extLst>
          </p:cNvPr>
          <p:cNvSpPr/>
          <p:nvPr/>
        </p:nvSpPr>
        <p:spPr>
          <a:xfrm rot="10800000">
            <a:off x="5984497" y="3131682"/>
            <a:ext cx="813385" cy="594635"/>
          </a:xfrm>
          <a:prstGeom prst="homePlate">
            <a:avLst>
              <a:gd name="adj" fmla="val 47878"/>
            </a:avLst>
          </a:prstGeom>
          <a:solidFill>
            <a:srgbClr val="007AC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Spin Trigger">
            <a:extLst>
              <a:ext uri="{FF2B5EF4-FFF2-40B4-BE49-F238E27FC236}">
                <a16:creationId xmlns:a16="http://schemas.microsoft.com/office/drawing/2014/main" id="{8B20BA10-8031-434F-9BDB-BBC2DA7ED3A9}"/>
              </a:ext>
            </a:extLst>
          </p:cNvPr>
          <p:cNvSpPr/>
          <p:nvPr/>
        </p:nvSpPr>
        <p:spPr>
          <a:xfrm>
            <a:off x="6121037" y="1154133"/>
            <a:ext cx="2187800" cy="1058558"/>
          </a:xfrm>
          <a:prstGeom prst="roundRect">
            <a:avLst/>
          </a:prstGeom>
          <a:solidFill>
            <a:srgbClr val="007AC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>
              <a:defRPr/>
            </a:pPr>
            <a:r>
              <a:rPr lang="en-GB" sz="2400" b="1" cap="all" dirty="0" err="1">
                <a:solidFill>
                  <a:schemeClr val="bg1"/>
                </a:solidFill>
                <a:latin typeface="Algerian" panose="04020705040A02060702" pitchFamily="82" charset="0"/>
              </a:rPr>
              <a:t>Î</a:t>
            </a:r>
            <a:r>
              <a:rPr lang="en-GB" sz="24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nvârte</a:t>
            </a:r>
            <a:r>
              <a:rPr lang="en-GB" sz="2400" b="1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roata</a:t>
            </a:r>
            <a:endParaRPr lang="en-GB" sz="16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grpSp>
        <p:nvGrpSpPr>
          <p:cNvPr id="8" name="Birthday cake"/>
          <p:cNvGrpSpPr/>
          <p:nvPr/>
        </p:nvGrpSpPr>
        <p:grpSpPr>
          <a:xfrm>
            <a:off x="6646362" y="2558006"/>
            <a:ext cx="1741988" cy="1741988"/>
            <a:chOff x="4927677" y="4720479"/>
            <a:chExt cx="1741988" cy="1741988"/>
          </a:xfrm>
        </p:grpSpPr>
        <p:sp>
          <p:nvSpPr>
            <p:cNvPr id="25" name="Oval 24"/>
            <p:cNvSpPr/>
            <p:nvPr/>
          </p:nvSpPr>
          <p:spPr>
            <a:xfrm>
              <a:off x="4927677" y="4720479"/>
              <a:ext cx="1741988" cy="17419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06151" y="4971552"/>
              <a:ext cx="1185040" cy="1239842"/>
            </a:xfrm>
            <a:prstGeom prst="rect">
              <a:avLst/>
            </a:prstGeom>
          </p:spPr>
        </p:pic>
      </p:grpSp>
      <p:sp>
        <p:nvSpPr>
          <p:cNvPr id="10" name="Eye"/>
          <p:cNvSpPr/>
          <p:nvPr/>
        </p:nvSpPr>
        <p:spPr>
          <a:xfrm>
            <a:off x="6646362" y="2558006"/>
            <a:ext cx="1741988" cy="1741988"/>
          </a:xfrm>
          <a:prstGeom prst="ellipse">
            <a:avLst/>
          </a:prstGeom>
          <a:blipFill>
            <a:blip r:embed="rId4"/>
            <a:srcRect/>
            <a:stretch>
              <a:fillRect l="-20548" r="-20548"/>
            </a:stretch>
          </a:blipFill>
          <a:ln w="38100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Family"/>
          <p:cNvGrpSpPr/>
          <p:nvPr/>
        </p:nvGrpSpPr>
        <p:grpSpPr>
          <a:xfrm>
            <a:off x="6646362" y="2558006"/>
            <a:ext cx="1741988" cy="1741988"/>
            <a:chOff x="2555372" y="2160096"/>
            <a:chExt cx="1741988" cy="1741988"/>
          </a:xfrm>
        </p:grpSpPr>
        <p:sp>
          <p:nvSpPr>
            <p:cNvPr id="22" name="Oval 21"/>
            <p:cNvSpPr/>
            <p:nvPr/>
          </p:nvSpPr>
          <p:spPr>
            <a:xfrm>
              <a:off x="2555372" y="2160096"/>
              <a:ext cx="1741988" cy="17419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49" t="-11235" r="-8349" b="-11235"/>
            <a:stretch/>
          </p:blipFill>
          <p:spPr>
            <a:xfrm>
              <a:off x="2555372" y="2160096"/>
              <a:ext cx="1741988" cy="1741988"/>
            </a:xfrm>
            <a:prstGeom prst="ellipse">
              <a:avLst/>
            </a:prstGeom>
          </p:spPr>
        </p:pic>
      </p:grpSp>
      <p:grpSp>
        <p:nvGrpSpPr>
          <p:cNvPr id="3" name="Hair"/>
          <p:cNvGrpSpPr/>
          <p:nvPr/>
        </p:nvGrpSpPr>
        <p:grpSpPr>
          <a:xfrm>
            <a:off x="6646362" y="2558006"/>
            <a:ext cx="1741988" cy="1741988"/>
            <a:chOff x="2873082" y="3997850"/>
            <a:chExt cx="1741988" cy="1741988"/>
          </a:xfrm>
        </p:grpSpPr>
        <p:sp>
          <p:nvSpPr>
            <p:cNvPr id="11" name="Oval 10"/>
            <p:cNvSpPr/>
            <p:nvPr/>
          </p:nvSpPr>
          <p:spPr>
            <a:xfrm>
              <a:off x="2873082" y="3997850"/>
              <a:ext cx="1741988" cy="17419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689" y="4114704"/>
              <a:ext cx="1116775" cy="1508281"/>
            </a:xfrm>
            <a:prstGeom prst="rect">
              <a:avLst/>
            </a:prstGeom>
          </p:spPr>
        </p:pic>
      </p:grpSp>
      <p:grpSp>
        <p:nvGrpSpPr>
          <p:cNvPr id="6" name="House"/>
          <p:cNvGrpSpPr/>
          <p:nvPr/>
        </p:nvGrpSpPr>
        <p:grpSpPr>
          <a:xfrm>
            <a:off x="6646362" y="2558006"/>
            <a:ext cx="1741988" cy="1741988"/>
            <a:chOff x="1769202" y="4102289"/>
            <a:chExt cx="1741988" cy="1741988"/>
          </a:xfrm>
        </p:grpSpPr>
        <p:sp>
          <p:nvSpPr>
            <p:cNvPr id="16" name="Oval 15"/>
            <p:cNvSpPr/>
            <p:nvPr/>
          </p:nvSpPr>
          <p:spPr>
            <a:xfrm>
              <a:off x="1769202" y="4102289"/>
              <a:ext cx="1741988" cy="17419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5657" y="4414755"/>
              <a:ext cx="1329078" cy="1117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78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1190" y="549275"/>
            <a:ext cx="5760000" cy="5760000"/>
            <a:chOff x="631190" y="549275"/>
            <a:chExt cx="5760000" cy="5760000"/>
          </a:xfrm>
        </p:grpSpPr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1365730381"/>
                </p:ext>
              </p:extLst>
            </p:nvPr>
          </p:nvGraphicFramePr>
          <p:xfrm>
            <a:off x="631190" y="549275"/>
            <a:ext cx="5760000" cy="57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 rot="18049410">
              <a:off x="3496528" y="1578772"/>
              <a:ext cx="1627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Culoarea ta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preferată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1037273">
              <a:off x="4351852" y="2742433"/>
              <a:ext cx="1627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Animalul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preferat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415265">
              <a:off x="4160789" y="4214546"/>
              <a:ext cx="1627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Mâncarea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preferată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8538251">
              <a:off x="1327031" y="4194523"/>
              <a:ext cx="1627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Povestea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preferată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1394530">
              <a:off x="1026294" y="2768558"/>
              <a:ext cx="1627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cântec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preferat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4757003">
              <a:off x="1974745" y="1578771"/>
              <a:ext cx="1627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 sport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preferat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Pentagon 14">
            <a:extLst>
              <a:ext uri="{FF2B5EF4-FFF2-40B4-BE49-F238E27FC236}">
                <a16:creationId xmlns:a16="http://schemas.microsoft.com/office/drawing/2014/main" id="{ADFA7839-522C-41C3-8498-CBCCDEC6918C}"/>
              </a:ext>
            </a:extLst>
          </p:cNvPr>
          <p:cNvSpPr/>
          <p:nvPr/>
        </p:nvSpPr>
        <p:spPr>
          <a:xfrm rot="10800000">
            <a:off x="5984497" y="3131682"/>
            <a:ext cx="813385" cy="594635"/>
          </a:xfrm>
          <a:prstGeom prst="homePlate">
            <a:avLst>
              <a:gd name="adj" fmla="val 47878"/>
            </a:avLst>
          </a:prstGeom>
          <a:solidFill>
            <a:srgbClr val="007AC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7" name="Spin Trigger">
            <a:extLst>
              <a:ext uri="{FF2B5EF4-FFF2-40B4-BE49-F238E27FC236}">
                <a16:creationId xmlns:a16="http://schemas.microsoft.com/office/drawing/2014/main" id="{8B20BA10-8031-434F-9BDB-BBC2DA7ED3A9}"/>
              </a:ext>
            </a:extLst>
          </p:cNvPr>
          <p:cNvSpPr/>
          <p:nvPr/>
        </p:nvSpPr>
        <p:spPr>
          <a:xfrm>
            <a:off x="6200550" y="560864"/>
            <a:ext cx="2187800" cy="1058558"/>
          </a:xfrm>
          <a:prstGeom prst="roundRect">
            <a:avLst/>
          </a:prstGeom>
          <a:solidFill>
            <a:srgbClr val="007AC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>
              <a:defRPr/>
            </a:pPr>
            <a:r>
              <a:rPr lang="en-GB" sz="2400" b="1" cap="all" dirty="0" err="1">
                <a:solidFill>
                  <a:schemeClr val="bg1"/>
                </a:solidFill>
                <a:latin typeface="Algerian" panose="04020705040A02060702" pitchFamily="82" charset="0"/>
              </a:rPr>
              <a:t>Î</a:t>
            </a:r>
            <a:r>
              <a:rPr lang="en-GB" sz="24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nvârte</a:t>
            </a:r>
            <a:r>
              <a:rPr lang="en-GB" sz="2400" b="1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roata</a:t>
            </a:r>
            <a:endParaRPr lang="en-GB" sz="16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grpSp>
        <p:nvGrpSpPr>
          <p:cNvPr id="31" name="Joc"/>
          <p:cNvGrpSpPr/>
          <p:nvPr/>
        </p:nvGrpSpPr>
        <p:grpSpPr>
          <a:xfrm>
            <a:off x="6646362" y="2558006"/>
            <a:ext cx="1741988" cy="1741988"/>
            <a:chOff x="5797821" y="2558006"/>
            <a:chExt cx="1741988" cy="1741988"/>
          </a:xfrm>
        </p:grpSpPr>
        <p:sp>
          <p:nvSpPr>
            <p:cNvPr id="28" name="Oval 27"/>
            <p:cNvSpPr/>
            <p:nvPr/>
          </p:nvSpPr>
          <p:spPr>
            <a:xfrm>
              <a:off x="5797821" y="2558006"/>
              <a:ext cx="1741988" cy="17419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2870">
              <a:off x="6072735" y="2826047"/>
              <a:ext cx="1341140" cy="93646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3338" y="3586305"/>
              <a:ext cx="530954" cy="550953"/>
            </a:xfrm>
            <a:prstGeom prst="rect">
              <a:avLst/>
            </a:prstGeom>
          </p:spPr>
        </p:pic>
      </p:grpSp>
      <p:grpSp>
        <p:nvGrpSpPr>
          <p:cNvPr id="37" name="Animalul"/>
          <p:cNvGrpSpPr/>
          <p:nvPr/>
        </p:nvGrpSpPr>
        <p:grpSpPr>
          <a:xfrm>
            <a:off x="6646362" y="2558006"/>
            <a:ext cx="1741988" cy="1741988"/>
            <a:chOff x="4599779" y="2558006"/>
            <a:chExt cx="1741988" cy="1741988"/>
          </a:xfrm>
        </p:grpSpPr>
        <p:sp>
          <p:nvSpPr>
            <p:cNvPr id="35" name="Oval 34"/>
            <p:cNvSpPr/>
            <p:nvPr/>
          </p:nvSpPr>
          <p:spPr>
            <a:xfrm>
              <a:off x="4599779" y="2558006"/>
              <a:ext cx="1741988" cy="17419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775" y="2749737"/>
              <a:ext cx="1163997" cy="1358527"/>
            </a:xfrm>
            <a:prstGeom prst="rect">
              <a:avLst/>
            </a:prstGeom>
          </p:spPr>
        </p:pic>
      </p:grpSp>
      <p:grpSp>
        <p:nvGrpSpPr>
          <p:cNvPr id="24" name="Sport"/>
          <p:cNvGrpSpPr/>
          <p:nvPr/>
        </p:nvGrpSpPr>
        <p:grpSpPr>
          <a:xfrm>
            <a:off x="6646362" y="2558006"/>
            <a:ext cx="1741988" cy="1741988"/>
            <a:chOff x="3469674" y="2558006"/>
            <a:chExt cx="1741988" cy="1741988"/>
          </a:xfrm>
        </p:grpSpPr>
        <p:sp>
          <p:nvSpPr>
            <p:cNvPr id="22" name="Oval 21"/>
            <p:cNvSpPr/>
            <p:nvPr/>
          </p:nvSpPr>
          <p:spPr>
            <a:xfrm>
              <a:off x="3469674" y="2558006"/>
              <a:ext cx="1741988" cy="17419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11"/>
            <a:stretch/>
          </p:blipFill>
          <p:spPr>
            <a:xfrm>
              <a:off x="3688794" y="2798971"/>
              <a:ext cx="1303749" cy="1260059"/>
            </a:xfrm>
            <a:prstGeom prst="rect">
              <a:avLst/>
            </a:prstGeom>
          </p:spPr>
        </p:pic>
      </p:grpSp>
      <p:grpSp>
        <p:nvGrpSpPr>
          <p:cNvPr id="34" name="Mancarea"/>
          <p:cNvGrpSpPr/>
          <p:nvPr/>
        </p:nvGrpSpPr>
        <p:grpSpPr>
          <a:xfrm>
            <a:off x="6646362" y="2558006"/>
            <a:ext cx="1741988" cy="1741988"/>
            <a:chOff x="5466894" y="2558006"/>
            <a:chExt cx="1741988" cy="1741988"/>
          </a:xfrm>
        </p:grpSpPr>
        <p:sp>
          <p:nvSpPr>
            <p:cNvPr id="32" name="Oval 31"/>
            <p:cNvSpPr/>
            <p:nvPr/>
          </p:nvSpPr>
          <p:spPr>
            <a:xfrm>
              <a:off x="5466894" y="2558006"/>
              <a:ext cx="1741988" cy="17419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268" y="2865727"/>
              <a:ext cx="1445240" cy="1126546"/>
            </a:xfrm>
            <a:prstGeom prst="rect">
              <a:avLst/>
            </a:prstGeom>
          </p:spPr>
        </p:pic>
      </p:grpSp>
      <p:grpSp>
        <p:nvGrpSpPr>
          <p:cNvPr id="6" name="Cantec"/>
          <p:cNvGrpSpPr/>
          <p:nvPr/>
        </p:nvGrpSpPr>
        <p:grpSpPr>
          <a:xfrm>
            <a:off x="6646362" y="2558006"/>
            <a:ext cx="1741988" cy="1741988"/>
            <a:chOff x="-274017" y="2558006"/>
            <a:chExt cx="1741988" cy="1741988"/>
          </a:xfrm>
        </p:grpSpPr>
        <p:sp>
          <p:nvSpPr>
            <p:cNvPr id="18" name="Oval 17"/>
            <p:cNvSpPr/>
            <p:nvPr/>
          </p:nvSpPr>
          <p:spPr>
            <a:xfrm>
              <a:off x="-274017" y="2558006"/>
              <a:ext cx="1741988" cy="17419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494" y="2973388"/>
              <a:ext cx="1304943" cy="911225"/>
            </a:xfrm>
            <a:prstGeom prst="rect">
              <a:avLst/>
            </a:prstGeom>
          </p:spPr>
        </p:pic>
      </p:grpSp>
      <p:grpSp>
        <p:nvGrpSpPr>
          <p:cNvPr id="21" name="Povestea"/>
          <p:cNvGrpSpPr/>
          <p:nvPr/>
        </p:nvGrpSpPr>
        <p:grpSpPr>
          <a:xfrm>
            <a:off x="6646362" y="2558006"/>
            <a:ext cx="1741988" cy="1741988"/>
            <a:chOff x="1629802" y="2558006"/>
            <a:chExt cx="1741988" cy="1741988"/>
          </a:xfrm>
        </p:grpSpPr>
        <p:sp>
          <p:nvSpPr>
            <p:cNvPr id="19" name="Oval 18"/>
            <p:cNvSpPr/>
            <p:nvPr/>
          </p:nvSpPr>
          <p:spPr>
            <a:xfrm>
              <a:off x="1629802" y="2558006"/>
              <a:ext cx="1741988" cy="17419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839" t="-10322" r="-19898" b="33455"/>
            <a:stretch/>
          </p:blipFill>
          <p:spPr>
            <a:xfrm>
              <a:off x="1654900" y="2558006"/>
              <a:ext cx="1691792" cy="1741988"/>
            </a:xfrm>
            <a:prstGeom prst="ellipse">
              <a:avLst/>
            </a:prstGeom>
          </p:spPr>
        </p:pic>
      </p:grpSp>
      <p:grpSp>
        <p:nvGrpSpPr>
          <p:cNvPr id="27" name="Culoarea"/>
          <p:cNvGrpSpPr/>
          <p:nvPr/>
        </p:nvGrpSpPr>
        <p:grpSpPr>
          <a:xfrm>
            <a:off x="6646362" y="2558006"/>
            <a:ext cx="1741988" cy="1741988"/>
            <a:chOff x="4916783" y="2558006"/>
            <a:chExt cx="1741988" cy="1741988"/>
          </a:xfrm>
        </p:grpSpPr>
        <p:sp>
          <p:nvSpPr>
            <p:cNvPr id="25" name="Oval 24"/>
            <p:cNvSpPr/>
            <p:nvPr/>
          </p:nvSpPr>
          <p:spPr>
            <a:xfrm>
              <a:off x="4916783" y="2558006"/>
              <a:ext cx="1741988" cy="17419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601" y="2860755"/>
              <a:ext cx="1402353" cy="1136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7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4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400000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5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7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iment principal">
  <a:themeElements>
    <a:clrScheme name="Eveniment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iment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iment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TM04033927[[fn=Eveniment principal]]</Template>
  <TotalTime>250</TotalTime>
  <Words>68</Words>
  <Application>Microsoft Office PowerPoint</Application>
  <PresentationFormat>Expunere pe ecran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</vt:i4>
      </vt:variant>
    </vt:vector>
  </HeadingPairs>
  <TitlesOfParts>
    <vt:vector size="9" baseType="lpstr">
      <vt:lpstr>Impact</vt:lpstr>
      <vt:lpstr>Calibri</vt:lpstr>
      <vt:lpstr>Twinkl</vt:lpstr>
      <vt:lpstr>Algerian</vt:lpstr>
      <vt:lpstr>Arial</vt:lpstr>
      <vt:lpstr>Eveniment principal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Moarcas</dc:creator>
  <cp:lastModifiedBy>mary mar</cp:lastModifiedBy>
  <cp:revision>41</cp:revision>
  <dcterms:created xsi:type="dcterms:W3CDTF">2020-07-07T16:31:36Z</dcterms:created>
  <dcterms:modified xsi:type="dcterms:W3CDTF">2025-06-04T19:46:42Z</dcterms:modified>
</cp:coreProperties>
</file>