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jpg"/><Relationship Id="rId16" Type="http://schemas.openxmlformats.org/officeDocument/2006/relationships/image" Target="../media/image15.jpg"/><Relationship Id="rId17" Type="http://schemas.openxmlformats.org/officeDocument/2006/relationships/image" Target="../media/image16.jpg"/><Relationship Id="rId18" Type="http://schemas.openxmlformats.org/officeDocument/2006/relationships/image" Target="../media/image17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4.jpg"/><Relationship Id="rId3" Type="http://schemas.openxmlformats.org/officeDocument/2006/relationships/image" Target="../media/image295.jpg"/><Relationship Id="rId4" Type="http://schemas.openxmlformats.org/officeDocument/2006/relationships/image" Target="../media/image296.jpg"/><Relationship Id="rId5" Type="http://schemas.openxmlformats.org/officeDocument/2006/relationships/image" Target="../media/image297.jpg"/><Relationship Id="rId6" Type="http://schemas.openxmlformats.org/officeDocument/2006/relationships/image" Target="../media/image298.jpg"/><Relationship Id="rId7" Type="http://schemas.openxmlformats.org/officeDocument/2006/relationships/image" Target="../media/image299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0.jpg"/><Relationship Id="rId3" Type="http://schemas.openxmlformats.org/officeDocument/2006/relationships/image" Target="../media/image301.jpg"/><Relationship Id="rId4" Type="http://schemas.openxmlformats.org/officeDocument/2006/relationships/image" Target="../media/image302.jpg"/><Relationship Id="rId5" Type="http://schemas.openxmlformats.org/officeDocument/2006/relationships/image" Target="../media/image303.jpg"/><Relationship Id="rId6" Type="http://schemas.openxmlformats.org/officeDocument/2006/relationships/image" Target="../media/image304.jpg"/><Relationship Id="rId7" Type="http://schemas.openxmlformats.org/officeDocument/2006/relationships/image" Target="../media/image305.jpg"/><Relationship Id="rId8" Type="http://schemas.openxmlformats.org/officeDocument/2006/relationships/image" Target="../media/image306.png"/><Relationship Id="rId9" Type="http://schemas.openxmlformats.org/officeDocument/2006/relationships/image" Target="../media/image307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6" Type="http://schemas.openxmlformats.org/officeDocument/2006/relationships/image" Target="../media/image22.jpg"/><Relationship Id="rId7" Type="http://schemas.openxmlformats.org/officeDocument/2006/relationships/image" Target="../media/image23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1" Type="http://schemas.openxmlformats.org/officeDocument/2006/relationships/image" Target="../media/image33.png"/><Relationship Id="rId12" Type="http://schemas.openxmlformats.org/officeDocument/2006/relationships/image" Target="../media/image34.png"/><Relationship Id="rId13" Type="http://schemas.openxmlformats.org/officeDocument/2006/relationships/image" Target="../media/image35.png"/><Relationship Id="rId14" Type="http://schemas.openxmlformats.org/officeDocument/2006/relationships/image" Target="../media/image36.png"/><Relationship Id="rId15" Type="http://schemas.openxmlformats.org/officeDocument/2006/relationships/image" Target="../media/image37.png"/><Relationship Id="rId16" Type="http://schemas.openxmlformats.org/officeDocument/2006/relationships/image" Target="../media/image38.png"/><Relationship Id="rId17" Type="http://schemas.openxmlformats.org/officeDocument/2006/relationships/image" Target="../media/image39.png"/><Relationship Id="rId18" Type="http://schemas.openxmlformats.org/officeDocument/2006/relationships/image" Target="../media/image4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Relationship Id="rId25" Type="http://schemas.openxmlformats.org/officeDocument/2006/relationships/image" Target="../media/image47.png"/><Relationship Id="rId26" Type="http://schemas.openxmlformats.org/officeDocument/2006/relationships/image" Target="../media/image48.png"/><Relationship Id="rId27" Type="http://schemas.openxmlformats.org/officeDocument/2006/relationships/image" Target="../media/image49.png"/><Relationship Id="rId28" Type="http://schemas.openxmlformats.org/officeDocument/2006/relationships/image" Target="../media/image50.png"/><Relationship Id="rId29" Type="http://schemas.openxmlformats.org/officeDocument/2006/relationships/image" Target="../media/image51.png"/><Relationship Id="rId30" Type="http://schemas.openxmlformats.org/officeDocument/2006/relationships/image" Target="../media/image52.png"/><Relationship Id="rId31" Type="http://schemas.openxmlformats.org/officeDocument/2006/relationships/image" Target="../media/image53.png"/><Relationship Id="rId32" Type="http://schemas.openxmlformats.org/officeDocument/2006/relationships/image" Target="../media/image54.png"/><Relationship Id="rId33" Type="http://schemas.openxmlformats.org/officeDocument/2006/relationships/image" Target="../media/image55.png"/><Relationship Id="rId34" Type="http://schemas.openxmlformats.org/officeDocument/2006/relationships/image" Target="../media/image56.png"/><Relationship Id="rId35" Type="http://schemas.openxmlformats.org/officeDocument/2006/relationships/image" Target="../media/image57.png"/><Relationship Id="rId36" Type="http://schemas.openxmlformats.org/officeDocument/2006/relationships/image" Target="../media/image58.png"/><Relationship Id="rId37" Type="http://schemas.openxmlformats.org/officeDocument/2006/relationships/image" Target="../media/image59.png"/><Relationship Id="rId38" Type="http://schemas.openxmlformats.org/officeDocument/2006/relationships/image" Target="../media/image60.png"/><Relationship Id="rId39" Type="http://schemas.openxmlformats.org/officeDocument/2006/relationships/image" Target="../media/image61.png"/><Relationship Id="rId40" Type="http://schemas.openxmlformats.org/officeDocument/2006/relationships/image" Target="../media/image62.png"/><Relationship Id="rId41" Type="http://schemas.openxmlformats.org/officeDocument/2006/relationships/image" Target="../media/image63.png"/><Relationship Id="rId42" Type="http://schemas.openxmlformats.org/officeDocument/2006/relationships/image" Target="../media/image64.png"/><Relationship Id="rId43" Type="http://schemas.openxmlformats.org/officeDocument/2006/relationships/image" Target="../media/image65.png"/><Relationship Id="rId44" Type="http://schemas.openxmlformats.org/officeDocument/2006/relationships/image" Target="../media/image66.png"/><Relationship Id="rId45" Type="http://schemas.openxmlformats.org/officeDocument/2006/relationships/image" Target="../media/image67.png"/><Relationship Id="rId46" Type="http://schemas.openxmlformats.org/officeDocument/2006/relationships/image" Target="../media/image68.png"/><Relationship Id="rId47" Type="http://schemas.openxmlformats.org/officeDocument/2006/relationships/image" Target="../media/image69.png"/><Relationship Id="rId48" Type="http://schemas.openxmlformats.org/officeDocument/2006/relationships/image" Target="../media/image70.png"/><Relationship Id="rId49" Type="http://schemas.openxmlformats.org/officeDocument/2006/relationships/image" Target="../media/image71.png"/><Relationship Id="rId50" Type="http://schemas.openxmlformats.org/officeDocument/2006/relationships/image" Target="../media/image72.png"/><Relationship Id="rId51" Type="http://schemas.openxmlformats.org/officeDocument/2006/relationships/image" Target="../media/image73.png"/><Relationship Id="rId52" Type="http://schemas.openxmlformats.org/officeDocument/2006/relationships/image" Target="../media/image7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5.jpg"/><Relationship Id="rId3" Type="http://schemas.openxmlformats.org/officeDocument/2006/relationships/image" Target="../media/image76.jpg"/><Relationship Id="rId4" Type="http://schemas.openxmlformats.org/officeDocument/2006/relationships/image" Target="../media/image77.jpg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7" Type="http://schemas.openxmlformats.org/officeDocument/2006/relationships/image" Target="../media/image80.png"/><Relationship Id="rId8" Type="http://schemas.openxmlformats.org/officeDocument/2006/relationships/image" Target="../media/image81.png"/><Relationship Id="rId9" Type="http://schemas.openxmlformats.org/officeDocument/2006/relationships/image" Target="../media/image82.png"/><Relationship Id="rId10" Type="http://schemas.openxmlformats.org/officeDocument/2006/relationships/image" Target="../media/image83.png"/><Relationship Id="rId11" Type="http://schemas.openxmlformats.org/officeDocument/2006/relationships/image" Target="../media/image84.png"/><Relationship Id="rId12" Type="http://schemas.openxmlformats.org/officeDocument/2006/relationships/image" Target="../media/image85.png"/><Relationship Id="rId13" Type="http://schemas.openxmlformats.org/officeDocument/2006/relationships/image" Target="../media/image86.png"/><Relationship Id="rId14" Type="http://schemas.openxmlformats.org/officeDocument/2006/relationships/image" Target="../media/image87.png"/><Relationship Id="rId15" Type="http://schemas.openxmlformats.org/officeDocument/2006/relationships/image" Target="../media/image88.png"/><Relationship Id="rId16" Type="http://schemas.openxmlformats.org/officeDocument/2006/relationships/image" Target="../media/image89.png"/><Relationship Id="rId17" Type="http://schemas.openxmlformats.org/officeDocument/2006/relationships/image" Target="../media/image90.png"/><Relationship Id="rId18" Type="http://schemas.openxmlformats.org/officeDocument/2006/relationships/image" Target="../media/image91.png"/><Relationship Id="rId19" Type="http://schemas.openxmlformats.org/officeDocument/2006/relationships/image" Target="../media/image92.png"/><Relationship Id="rId20" Type="http://schemas.openxmlformats.org/officeDocument/2006/relationships/image" Target="../media/image93.png"/><Relationship Id="rId21" Type="http://schemas.openxmlformats.org/officeDocument/2006/relationships/image" Target="../media/image94.png"/><Relationship Id="rId22" Type="http://schemas.openxmlformats.org/officeDocument/2006/relationships/image" Target="../media/image95.png"/><Relationship Id="rId23" Type="http://schemas.openxmlformats.org/officeDocument/2006/relationships/image" Target="../media/image96.png"/><Relationship Id="rId24" Type="http://schemas.openxmlformats.org/officeDocument/2006/relationships/image" Target="../media/image97.png"/><Relationship Id="rId25" Type="http://schemas.openxmlformats.org/officeDocument/2006/relationships/image" Target="../media/image98.png"/><Relationship Id="rId26" Type="http://schemas.openxmlformats.org/officeDocument/2006/relationships/image" Target="../media/image99.png"/><Relationship Id="rId27" Type="http://schemas.openxmlformats.org/officeDocument/2006/relationships/image" Target="../media/image100.png"/><Relationship Id="rId28" Type="http://schemas.openxmlformats.org/officeDocument/2006/relationships/image" Target="../media/image101.png"/><Relationship Id="rId29" Type="http://schemas.openxmlformats.org/officeDocument/2006/relationships/image" Target="../media/image102.png"/><Relationship Id="rId30" Type="http://schemas.openxmlformats.org/officeDocument/2006/relationships/image" Target="../media/image103.png"/><Relationship Id="rId31" Type="http://schemas.openxmlformats.org/officeDocument/2006/relationships/image" Target="../media/image104.png"/><Relationship Id="rId32" Type="http://schemas.openxmlformats.org/officeDocument/2006/relationships/image" Target="../media/image105.png"/><Relationship Id="rId33" Type="http://schemas.openxmlformats.org/officeDocument/2006/relationships/image" Target="../media/image106.png"/><Relationship Id="rId34" Type="http://schemas.openxmlformats.org/officeDocument/2006/relationships/image" Target="../media/image107.png"/><Relationship Id="rId35" Type="http://schemas.openxmlformats.org/officeDocument/2006/relationships/image" Target="../media/image108.png"/><Relationship Id="rId36" Type="http://schemas.openxmlformats.org/officeDocument/2006/relationships/image" Target="../media/image109.png"/><Relationship Id="rId37" Type="http://schemas.openxmlformats.org/officeDocument/2006/relationships/image" Target="../media/image110.png"/><Relationship Id="rId38" Type="http://schemas.openxmlformats.org/officeDocument/2006/relationships/image" Target="../media/image111.png"/><Relationship Id="rId39" Type="http://schemas.openxmlformats.org/officeDocument/2006/relationships/image" Target="../media/image112.png"/><Relationship Id="rId40" Type="http://schemas.openxmlformats.org/officeDocument/2006/relationships/image" Target="../media/image113.png"/><Relationship Id="rId41" Type="http://schemas.openxmlformats.org/officeDocument/2006/relationships/image" Target="../media/image114.png"/><Relationship Id="rId42" Type="http://schemas.openxmlformats.org/officeDocument/2006/relationships/image" Target="../media/image115.png"/><Relationship Id="rId43" Type="http://schemas.openxmlformats.org/officeDocument/2006/relationships/image" Target="../media/image116.png"/><Relationship Id="rId44" Type="http://schemas.openxmlformats.org/officeDocument/2006/relationships/image" Target="../media/image117.png"/><Relationship Id="rId45" Type="http://schemas.openxmlformats.org/officeDocument/2006/relationships/image" Target="../media/image118.png"/><Relationship Id="rId46" Type="http://schemas.openxmlformats.org/officeDocument/2006/relationships/image" Target="../media/image119.png"/><Relationship Id="rId47" Type="http://schemas.openxmlformats.org/officeDocument/2006/relationships/image" Target="../media/image120.png"/><Relationship Id="rId48" Type="http://schemas.openxmlformats.org/officeDocument/2006/relationships/image" Target="../media/image121.png"/><Relationship Id="rId49" Type="http://schemas.openxmlformats.org/officeDocument/2006/relationships/image" Target="../media/image122.png"/><Relationship Id="rId50" Type="http://schemas.openxmlformats.org/officeDocument/2006/relationships/image" Target="../media/image123.png"/><Relationship Id="rId51" Type="http://schemas.openxmlformats.org/officeDocument/2006/relationships/image" Target="../media/image124.png"/><Relationship Id="rId52" Type="http://schemas.openxmlformats.org/officeDocument/2006/relationships/image" Target="../media/image125.png"/><Relationship Id="rId53" Type="http://schemas.openxmlformats.org/officeDocument/2006/relationships/image" Target="../media/image126.png"/><Relationship Id="rId54" Type="http://schemas.openxmlformats.org/officeDocument/2006/relationships/image" Target="../media/image127.png"/><Relationship Id="rId55" Type="http://schemas.openxmlformats.org/officeDocument/2006/relationships/image" Target="../media/image128.png"/><Relationship Id="rId56" Type="http://schemas.openxmlformats.org/officeDocument/2006/relationships/image" Target="../media/image129.png"/><Relationship Id="rId57" Type="http://schemas.openxmlformats.org/officeDocument/2006/relationships/image" Target="../media/image130.png"/><Relationship Id="rId58" Type="http://schemas.openxmlformats.org/officeDocument/2006/relationships/image" Target="../media/image131.png"/><Relationship Id="rId59" Type="http://schemas.openxmlformats.org/officeDocument/2006/relationships/image" Target="../media/image132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3.jpg"/><Relationship Id="rId3" Type="http://schemas.openxmlformats.org/officeDocument/2006/relationships/image" Target="../media/image134.jpg"/><Relationship Id="rId4" Type="http://schemas.openxmlformats.org/officeDocument/2006/relationships/image" Target="../media/image135.png"/><Relationship Id="rId5" Type="http://schemas.openxmlformats.org/officeDocument/2006/relationships/image" Target="../media/image136.png"/><Relationship Id="rId6" Type="http://schemas.openxmlformats.org/officeDocument/2006/relationships/image" Target="../media/image137.png"/><Relationship Id="rId7" Type="http://schemas.openxmlformats.org/officeDocument/2006/relationships/image" Target="../media/image138.png"/><Relationship Id="rId8" Type="http://schemas.openxmlformats.org/officeDocument/2006/relationships/image" Target="../media/image139.png"/><Relationship Id="rId9" Type="http://schemas.openxmlformats.org/officeDocument/2006/relationships/image" Target="../media/image140.png"/><Relationship Id="rId10" Type="http://schemas.openxmlformats.org/officeDocument/2006/relationships/image" Target="../media/image141.png"/><Relationship Id="rId11" Type="http://schemas.openxmlformats.org/officeDocument/2006/relationships/image" Target="../media/image142.png"/><Relationship Id="rId12" Type="http://schemas.openxmlformats.org/officeDocument/2006/relationships/image" Target="../media/image143.png"/><Relationship Id="rId13" Type="http://schemas.openxmlformats.org/officeDocument/2006/relationships/image" Target="../media/image144.png"/><Relationship Id="rId14" Type="http://schemas.openxmlformats.org/officeDocument/2006/relationships/image" Target="../media/image145.png"/><Relationship Id="rId15" Type="http://schemas.openxmlformats.org/officeDocument/2006/relationships/image" Target="../media/image146.png"/><Relationship Id="rId16" Type="http://schemas.openxmlformats.org/officeDocument/2006/relationships/image" Target="../media/image147.png"/><Relationship Id="rId17" Type="http://schemas.openxmlformats.org/officeDocument/2006/relationships/image" Target="../media/image148.png"/><Relationship Id="rId18" Type="http://schemas.openxmlformats.org/officeDocument/2006/relationships/image" Target="../media/image149.png"/><Relationship Id="rId19" Type="http://schemas.openxmlformats.org/officeDocument/2006/relationships/image" Target="../media/image150.png"/><Relationship Id="rId20" Type="http://schemas.openxmlformats.org/officeDocument/2006/relationships/image" Target="../media/image151.png"/><Relationship Id="rId21" Type="http://schemas.openxmlformats.org/officeDocument/2006/relationships/image" Target="../media/image152.png"/><Relationship Id="rId22" Type="http://schemas.openxmlformats.org/officeDocument/2006/relationships/image" Target="../media/image153.png"/><Relationship Id="rId23" Type="http://schemas.openxmlformats.org/officeDocument/2006/relationships/image" Target="../media/image154.png"/><Relationship Id="rId24" Type="http://schemas.openxmlformats.org/officeDocument/2006/relationships/image" Target="../media/image155.png"/><Relationship Id="rId25" Type="http://schemas.openxmlformats.org/officeDocument/2006/relationships/image" Target="../media/image156.png"/><Relationship Id="rId26" Type="http://schemas.openxmlformats.org/officeDocument/2006/relationships/image" Target="../media/image157.png"/><Relationship Id="rId27" Type="http://schemas.openxmlformats.org/officeDocument/2006/relationships/image" Target="../media/image158.png"/><Relationship Id="rId28" Type="http://schemas.openxmlformats.org/officeDocument/2006/relationships/image" Target="../media/image159.png"/><Relationship Id="rId29" Type="http://schemas.openxmlformats.org/officeDocument/2006/relationships/image" Target="../media/image160.png"/><Relationship Id="rId30" Type="http://schemas.openxmlformats.org/officeDocument/2006/relationships/image" Target="../media/image161.png"/><Relationship Id="rId31" Type="http://schemas.openxmlformats.org/officeDocument/2006/relationships/image" Target="../media/image162.png"/><Relationship Id="rId32" Type="http://schemas.openxmlformats.org/officeDocument/2006/relationships/image" Target="../media/image163.png"/><Relationship Id="rId33" Type="http://schemas.openxmlformats.org/officeDocument/2006/relationships/image" Target="../media/image164.png"/><Relationship Id="rId34" Type="http://schemas.openxmlformats.org/officeDocument/2006/relationships/image" Target="../media/image165.png"/><Relationship Id="rId35" Type="http://schemas.openxmlformats.org/officeDocument/2006/relationships/image" Target="../media/image166.png"/><Relationship Id="rId36" Type="http://schemas.openxmlformats.org/officeDocument/2006/relationships/image" Target="../media/image167.png"/><Relationship Id="rId37" Type="http://schemas.openxmlformats.org/officeDocument/2006/relationships/image" Target="../media/image168.png"/><Relationship Id="rId38" Type="http://schemas.openxmlformats.org/officeDocument/2006/relationships/image" Target="../media/image169.png"/><Relationship Id="rId39" Type="http://schemas.openxmlformats.org/officeDocument/2006/relationships/image" Target="../media/image170.png"/><Relationship Id="rId40" Type="http://schemas.openxmlformats.org/officeDocument/2006/relationships/image" Target="../media/image171.png"/><Relationship Id="rId41" Type="http://schemas.openxmlformats.org/officeDocument/2006/relationships/image" Target="../media/image172.png"/><Relationship Id="rId42" Type="http://schemas.openxmlformats.org/officeDocument/2006/relationships/image" Target="../media/image173.png"/><Relationship Id="rId43" Type="http://schemas.openxmlformats.org/officeDocument/2006/relationships/image" Target="../media/image174.png"/><Relationship Id="rId44" Type="http://schemas.openxmlformats.org/officeDocument/2006/relationships/image" Target="../media/image175.png"/><Relationship Id="rId45" Type="http://schemas.openxmlformats.org/officeDocument/2006/relationships/image" Target="../media/image176.png"/><Relationship Id="rId46" Type="http://schemas.openxmlformats.org/officeDocument/2006/relationships/image" Target="../media/image177.png"/><Relationship Id="rId47" Type="http://schemas.openxmlformats.org/officeDocument/2006/relationships/image" Target="../media/image178.png"/><Relationship Id="rId48" Type="http://schemas.openxmlformats.org/officeDocument/2006/relationships/image" Target="../media/image179.png"/><Relationship Id="rId49" Type="http://schemas.openxmlformats.org/officeDocument/2006/relationships/image" Target="../media/image180.png"/><Relationship Id="rId50" Type="http://schemas.openxmlformats.org/officeDocument/2006/relationships/image" Target="../media/image181.png"/><Relationship Id="rId51" Type="http://schemas.openxmlformats.org/officeDocument/2006/relationships/image" Target="../media/image182.png"/><Relationship Id="rId52" Type="http://schemas.openxmlformats.org/officeDocument/2006/relationships/image" Target="../media/image183.png"/><Relationship Id="rId53" Type="http://schemas.openxmlformats.org/officeDocument/2006/relationships/image" Target="../media/image184.png"/><Relationship Id="rId54" Type="http://schemas.openxmlformats.org/officeDocument/2006/relationships/image" Target="../media/image185.png"/><Relationship Id="rId55" Type="http://schemas.openxmlformats.org/officeDocument/2006/relationships/image" Target="../media/image186.png"/><Relationship Id="rId56" Type="http://schemas.openxmlformats.org/officeDocument/2006/relationships/image" Target="../media/image187.png"/><Relationship Id="rId57" Type="http://schemas.openxmlformats.org/officeDocument/2006/relationships/image" Target="../media/image188.png"/><Relationship Id="rId58" Type="http://schemas.openxmlformats.org/officeDocument/2006/relationships/image" Target="../media/image189.png"/><Relationship Id="rId59" Type="http://schemas.openxmlformats.org/officeDocument/2006/relationships/image" Target="../media/image190.png"/><Relationship Id="rId60" Type="http://schemas.openxmlformats.org/officeDocument/2006/relationships/image" Target="../media/image191.png"/><Relationship Id="rId61" Type="http://schemas.openxmlformats.org/officeDocument/2006/relationships/image" Target="../media/image192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3.png"/><Relationship Id="rId3" Type="http://schemas.openxmlformats.org/officeDocument/2006/relationships/image" Target="../media/image194.png"/><Relationship Id="rId4" Type="http://schemas.openxmlformats.org/officeDocument/2006/relationships/image" Target="../media/image195.png"/><Relationship Id="rId5" Type="http://schemas.openxmlformats.org/officeDocument/2006/relationships/image" Target="../media/image196.png"/><Relationship Id="rId6" Type="http://schemas.openxmlformats.org/officeDocument/2006/relationships/image" Target="../media/image197.png"/><Relationship Id="rId7" Type="http://schemas.openxmlformats.org/officeDocument/2006/relationships/image" Target="../media/image198.png"/><Relationship Id="rId8" Type="http://schemas.openxmlformats.org/officeDocument/2006/relationships/image" Target="../media/image199.png"/><Relationship Id="rId9" Type="http://schemas.openxmlformats.org/officeDocument/2006/relationships/image" Target="../media/image200.png"/><Relationship Id="rId10" Type="http://schemas.openxmlformats.org/officeDocument/2006/relationships/image" Target="../media/image201.png"/><Relationship Id="rId11" Type="http://schemas.openxmlformats.org/officeDocument/2006/relationships/image" Target="../media/image202.png"/><Relationship Id="rId12" Type="http://schemas.openxmlformats.org/officeDocument/2006/relationships/image" Target="../media/image203.png"/><Relationship Id="rId13" Type="http://schemas.openxmlformats.org/officeDocument/2006/relationships/image" Target="../media/image204.png"/><Relationship Id="rId14" Type="http://schemas.openxmlformats.org/officeDocument/2006/relationships/image" Target="../media/image205.png"/><Relationship Id="rId15" Type="http://schemas.openxmlformats.org/officeDocument/2006/relationships/image" Target="../media/image206.png"/><Relationship Id="rId16" Type="http://schemas.openxmlformats.org/officeDocument/2006/relationships/image" Target="../media/image207.png"/><Relationship Id="rId17" Type="http://schemas.openxmlformats.org/officeDocument/2006/relationships/image" Target="../media/image208.png"/><Relationship Id="rId18" Type="http://schemas.openxmlformats.org/officeDocument/2006/relationships/image" Target="../media/image209.png"/><Relationship Id="rId19" Type="http://schemas.openxmlformats.org/officeDocument/2006/relationships/image" Target="../media/image210.png"/><Relationship Id="rId20" Type="http://schemas.openxmlformats.org/officeDocument/2006/relationships/image" Target="../media/image211.png"/><Relationship Id="rId21" Type="http://schemas.openxmlformats.org/officeDocument/2006/relationships/image" Target="../media/image212.png"/><Relationship Id="rId22" Type="http://schemas.openxmlformats.org/officeDocument/2006/relationships/image" Target="../media/image213.png"/><Relationship Id="rId23" Type="http://schemas.openxmlformats.org/officeDocument/2006/relationships/image" Target="../media/image214.png"/><Relationship Id="rId24" Type="http://schemas.openxmlformats.org/officeDocument/2006/relationships/image" Target="../media/image215.png"/><Relationship Id="rId25" Type="http://schemas.openxmlformats.org/officeDocument/2006/relationships/image" Target="../media/image216.png"/><Relationship Id="rId26" Type="http://schemas.openxmlformats.org/officeDocument/2006/relationships/image" Target="../media/image217.png"/><Relationship Id="rId27" Type="http://schemas.openxmlformats.org/officeDocument/2006/relationships/image" Target="../media/image218.png"/><Relationship Id="rId28" Type="http://schemas.openxmlformats.org/officeDocument/2006/relationships/image" Target="../media/image219.png"/><Relationship Id="rId29" Type="http://schemas.openxmlformats.org/officeDocument/2006/relationships/image" Target="../media/image220.png"/><Relationship Id="rId30" Type="http://schemas.openxmlformats.org/officeDocument/2006/relationships/image" Target="../media/image221.png"/><Relationship Id="rId31" Type="http://schemas.openxmlformats.org/officeDocument/2006/relationships/image" Target="../media/image222.png"/><Relationship Id="rId32" Type="http://schemas.openxmlformats.org/officeDocument/2006/relationships/image" Target="../media/image223.png"/><Relationship Id="rId33" Type="http://schemas.openxmlformats.org/officeDocument/2006/relationships/image" Target="../media/image224.png"/><Relationship Id="rId34" Type="http://schemas.openxmlformats.org/officeDocument/2006/relationships/image" Target="../media/image225.png"/><Relationship Id="rId35" Type="http://schemas.openxmlformats.org/officeDocument/2006/relationships/image" Target="../media/image226.png"/><Relationship Id="rId36" Type="http://schemas.openxmlformats.org/officeDocument/2006/relationships/image" Target="../media/image227.png"/><Relationship Id="rId37" Type="http://schemas.openxmlformats.org/officeDocument/2006/relationships/image" Target="../media/image228.png"/><Relationship Id="rId38" Type="http://schemas.openxmlformats.org/officeDocument/2006/relationships/image" Target="../media/image229.png"/><Relationship Id="rId39" Type="http://schemas.openxmlformats.org/officeDocument/2006/relationships/image" Target="../media/image230.png"/><Relationship Id="rId40" Type="http://schemas.openxmlformats.org/officeDocument/2006/relationships/image" Target="../media/image231.png"/><Relationship Id="rId41" Type="http://schemas.openxmlformats.org/officeDocument/2006/relationships/image" Target="../media/image232.png"/><Relationship Id="rId42" Type="http://schemas.openxmlformats.org/officeDocument/2006/relationships/image" Target="../media/image233.png"/><Relationship Id="rId43" Type="http://schemas.openxmlformats.org/officeDocument/2006/relationships/image" Target="../media/image234.png"/><Relationship Id="rId44" Type="http://schemas.openxmlformats.org/officeDocument/2006/relationships/image" Target="../media/image235.png"/><Relationship Id="rId45" Type="http://schemas.openxmlformats.org/officeDocument/2006/relationships/image" Target="../media/image236.png"/><Relationship Id="rId46" Type="http://schemas.openxmlformats.org/officeDocument/2006/relationships/image" Target="../media/image237.png"/><Relationship Id="rId47" Type="http://schemas.openxmlformats.org/officeDocument/2006/relationships/image" Target="../media/image238.png"/><Relationship Id="rId48" Type="http://schemas.openxmlformats.org/officeDocument/2006/relationships/image" Target="../media/image239.png"/><Relationship Id="rId49" Type="http://schemas.openxmlformats.org/officeDocument/2006/relationships/image" Target="../media/image240.png"/><Relationship Id="rId50" Type="http://schemas.openxmlformats.org/officeDocument/2006/relationships/image" Target="../media/image241.png"/><Relationship Id="rId51" Type="http://schemas.openxmlformats.org/officeDocument/2006/relationships/image" Target="../media/image242.png"/><Relationship Id="rId52" Type="http://schemas.openxmlformats.org/officeDocument/2006/relationships/image" Target="../media/image243.png"/><Relationship Id="rId53" Type="http://schemas.openxmlformats.org/officeDocument/2006/relationships/image" Target="../media/image244.png"/><Relationship Id="rId54" Type="http://schemas.openxmlformats.org/officeDocument/2006/relationships/image" Target="../media/image245.png"/><Relationship Id="rId55" Type="http://schemas.openxmlformats.org/officeDocument/2006/relationships/image" Target="../media/image246.png"/><Relationship Id="rId56" Type="http://schemas.openxmlformats.org/officeDocument/2006/relationships/image" Target="../media/image247.png"/><Relationship Id="rId57" Type="http://schemas.openxmlformats.org/officeDocument/2006/relationships/image" Target="../media/image248.png"/><Relationship Id="rId58" Type="http://schemas.openxmlformats.org/officeDocument/2006/relationships/image" Target="../media/image249.png"/><Relationship Id="rId59" Type="http://schemas.openxmlformats.org/officeDocument/2006/relationships/image" Target="../media/image250.jpg"/><Relationship Id="rId60" Type="http://schemas.openxmlformats.org/officeDocument/2006/relationships/image" Target="../media/image251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2.png"/><Relationship Id="rId3" Type="http://schemas.openxmlformats.org/officeDocument/2006/relationships/image" Target="../media/image253.png"/><Relationship Id="rId4" Type="http://schemas.openxmlformats.org/officeDocument/2006/relationships/image" Target="../media/image254.png"/><Relationship Id="rId5" Type="http://schemas.openxmlformats.org/officeDocument/2006/relationships/image" Target="../media/image255.png"/><Relationship Id="rId6" Type="http://schemas.openxmlformats.org/officeDocument/2006/relationships/image" Target="../media/image256.png"/><Relationship Id="rId7" Type="http://schemas.openxmlformats.org/officeDocument/2006/relationships/image" Target="../media/image257.png"/><Relationship Id="rId8" Type="http://schemas.openxmlformats.org/officeDocument/2006/relationships/image" Target="../media/image258.png"/><Relationship Id="rId9" Type="http://schemas.openxmlformats.org/officeDocument/2006/relationships/image" Target="../media/image259.png"/><Relationship Id="rId10" Type="http://schemas.openxmlformats.org/officeDocument/2006/relationships/image" Target="../media/image260.png"/><Relationship Id="rId11" Type="http://schemas.openxmlformats.org/officeDocument/2006/relationships/image" Target="../media/image261.png"/><Relationship Id="rId12" Type="http://schemas.openxmlformats.org/officeDocument/2006/relationships/image" Target="../media/image262.png"/><Relationship Id="rId13" Type="http://schemas.openxmlformats.org/officeDocument/2006/relationships/image" Target="../media/image263.png"/><Relationship Id="rId14" Type="http://schemas.openxmlformats.org/officeDocument/2006/relationships/image" Target="../media/image264.png"/><Relationship Id="rId15" Type="http://schemas.openxmlformats.org/officeDocument/2006/relationships/image" Target="../media/image265.png"/><Relationship Id="rId16" Type="http://schemas.openxmlformats.org/officeDocument/2006/relationships/image" Target="../media/image266.jpg"/><Relationship Id="rId17" Type="http://schemas.openxmlformats.org/officeDocument/2006/relationships/image" Target="../media/image267.jpg"/><Relationship Id="rId18" Type="http://schemas.openxmlformats.org/officeDocument/2006/relationships/image" Target="../media/image268.jpg"/><Relationship Id="rId19" Type="http://schemas.openxmlformats.org/officeDocument/2006/relationships/image" Target="../media/image269.png"/><Relationship Id="rId20" Type="http://schemas.openxmlformats.org/officeDocument/2006/relationships/image" Target="../media/image270.png"/><Relationship Id="rId21" Type="http://schemas.openxmlformats.org/officeDocument/2006/relationships/image" Target="../media/image271.png"/><Relationship Id="rId22" Type="http://schemas.openxmlformats.org/officeDocument/2006/relationships/image" Target="../media/image272.png"/><Relationship Id="rId23" Type="http://schemas.openxmlformats.org/officeDocument/2006/relationships/image" Target="../media/image273.png"/><Relationship Id="rId24" Type="http://schemas.openxmlformats.org/officeDocument/2006/relationships/image" Target="../media/image274.png"/><Relationship Id="rId25" Type="http://schemas.openxmlformats.org/officeDocument/2006/relationships/image" Target="../media/image275.png"/><Relationship Id="rId26" Type="http://schemas.openxmlformats.org/officeDocument/2006/relationships/image" Target="../media/image276.png"/><Relationship Id="rId27" Type="http://schemas.openxmlformats.org/officeDocument/2006/relationships/image" Target="../media/image277.png"/><Relationship Id="rId28" Type="http://schemas.openxmlformats.org/officeDocument/2006/relationships/image" Target="../media/image278.png"/><Relationship Id="rId29" Type="http://schemas.openxmlformats.org/officeDocument/2006/relationships/image" Target="../media/image279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0.jpg"/><Relationship Id="rId3" Type="http://schemas.openxmlformats.org/officeDocument/2006/relationships/image" Target="../media/image281.jpg"/><Relationship Id="rId4" Type="http://schemas.openxmlformats.org/officeDocument/2006/relationships/image" Target="../media/image282.jpg"/><Relationship Id="rId5" Type="http://schemas.openxmlformats.org/officeDocument/2006/relationships/image" Target="../media/image283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4.jpg"/><Relationship Id="rId3" Type="http://schemas.openxmlformats.org/officeDocument/2006/relationships/image" Target="../media/image285.jpg"/><Relationship Id="rId4" Type="http://schemas.openxmlformats.org/officeDocument/2006/relationships/image" Target="../media/image286.jpg"/><Relationship Id="rId5" Type="http://schemas.openxmlformats.org/officeDocument/2006/relationships/image" Target="../media/image287.jpg"/><Relationship Id="rId6" Type="http://schemas.openxmlformats.org/officeDocument/2006/relationships/image" Target="../media/image288.jpg"/><Relationship Id="rId7" Type="http://schemas.openxmlformats.org/officeDocument/2006/relationships/image" Target="../media/image289.png"/><Relationship Id="rId8" Type="http://schemas.openxmlformats.org/officeDocument/2006/relationships/image" Target="../media/image290.png"/><Relationship Id="rId9" Type="http://schemas.openxmlformats.org/officeDocument/2006/relationships/image" Target="../media/image291.png"/><Relationship Id="rId10" Type="http://schemas.openxmlformats.org/officeDocument/2006/relationships/image" Target="../media/image292.png"/><Relationship Id="rId11" Type="http://schemas.openxmlformats.org/officeDocument/2006/relationships/image" Target="../media/image29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8754" y="1025772"/>
            <a:ext cx="11141181" cy="675903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4138343" y="569650"/>
            <a:ext cx="1127760" cy="207645"/>
            <a:chOff x="4138343" y="569650"/>
            <a:chExt cx="1127760" cy="20764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8343" y="569650"/>
              <a:ext cx="339736" cy="20702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2748" y="622486"/>
              <a:ext cx="137832" cy="15419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80553" y="625824"/>
              <a:ext cx="134250" cy="15085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56813" y="622486"/>
              <a:ext cx="241715" cy="15419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27918" y="622486"/>
              <a:ext cx="137832" cy="154191"/>
            </a:xfrm>
            <a:prstGeom prst="rect">
              <a:avLst/>
            </a:prstGeom>
          </p:spPr>
        </p:pic>
      </p:grpSp>
      <p:grpSp>
        <p:nvGrpSpPr>
          <p:cNvPr id="9" name="object 9" descr=""/>
          <p:cNvGrpSpPr/>
          <p:nvPr/>
        </p:nvGrpSpPr>
        <p:grpSpPr>
          <a:xfrm>
            <a:off x="5383310" y="569659"/>
            <a:ext cx="1103630" cy="207645"/>
            <a:chOff x="5383310" y="569659"/>
            <a:chExt cx="1103630" cy="207645"/>
          </a:xfrm>
        </p:grpSpPr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83310" y="622486"/>
              <a:ext cx="134494" cy="15085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50370" y="622486"/>
              <a:ext cx="138564" cy="15419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09369" y="573721"/>
              <a:ext cx="87030" cy="202956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22371" y="625824"/>
              <a:ext cx="134250" cy="15085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98630" y="622486"/>
              <a:ext cx="245948" cy="154191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6281133" y="569659"/>
              <a:ext cx="39370" cy="203835"/>
            </a:xfrm>
            <a:custGeom>
              <a:avLst/>
              <a:gdLst/>
              <a:ahLst/>
              <a:cxnLst/>
              <a:rect l="l" t="t" r="r" b="b"/>
              <a:pathLst>
                <a:path w="39370" h="203834">
                  <a:moveTo>
                    <a:pt x="39042" y="0"/>
                  </a:moveTo>
                  <a:lnTo>
                    <a:pt x="0" y="0"/>
                  </a:lnTo>
                  <a:lnTo>
                    <a:pt x="0" y="203681"/>
                  </a:lnTo>
                  <a:lnTo>
                    <a:pt x="39042" y="203681"/>
                  </a:lnTo>
                  <a:lnTo>
                    <a:pt x="39042" y="0"/>
                  </a:lnTo>
                  <a:close/>
                </a:path>
              </a:pathLst>
            </a:custGeom>
            <a:solidFill>
              <a:srgbClr val="FF8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9113" y="622486"/>
              <a:ext cx="137832" cy="154191"/>
            </a:xfrm>
            <a:prstGeom prst="rect">
              <a:avLst/>
            </a:prstGeom>
          </p:spPr>
        </p:pic>
      </p:grpSp>
      <p:grpSp>
        <p:nvGrpSpPr>
          <p:cNvPr id="17" name="object 17" descr=""/>
          <p:cNvGrpSpPr/>
          <p:nvPr/>
        </p:nvGrpSpPr>
        <p:grpSpPr>
          <a:xfrm>
            <a:off x="6594492" y="569659"/>
            <a:ext cx="381000" cy="207645"/>
            <a:chOff x="6594492" y="569659"/>
            <a:chExt cx="381000" cy="207645"/>
          </a:xfrm>
        </p:grpSpPr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94492" y="622486"/>
              <a:ext cx="138564" cy="154191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6769611" y="569659"/>
              <a:ext cx="39370" cy="203835"/>
            </a:xfrm>
            <a:custGeom>
              <a:avLst/>
              <a:gdLst/>
              <a:ahLst/>
              <a:cxnLst/>
              <a:rect l="l" t="t" r="r" b="b"/>
              <a:pathLst>
                <a:path w="39370" h="203834">
                  <a:moveTo>
                    <a:pt x="39042" y="0"/>
                  </a:moveTo>
                  <a:lnTo>
                    <a:pt x="0" y="0"/>
                  </a:lnTo>
                  <a:lnTo>
                    <a:pt x="0" y="203681"/>
                  </a:lnTo>
                  <a:lnTo>
                    <a:pt x="39042" y="203681"/>
                  </a:lnTo>
                  <a:lnTo>
                    <a:pt x="39042" y="0"/>
                  </a:lnTo>
                  <a:close/>
                </a:path>
              </a:pathLst>
            </a:custGeom>
            <a:solidFill>
              <a:srgbClr val="FF8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37591" y="622486"/>
              <a:ext cx="137832" cy="154191"/>
            </a:xfrm>
            <a:prstGeom prst="rect">
              <a:avLst/>
            </a:prstGeom>
          </p:spPr>
        </p:pic>
      </p:grpSp>
      <p:grpSp>
        <p:nvGrpSpPr>
          <p:cNvPr id="21" name="object 21" descr=""/>
          <p:cNvGrpSpPr/>
          <p:nvPr/>
        </p:nvGrpSpPr>
        <p:grpSpPr>
          <a:xfrm>
            <a:off x="7079469" y="569650"/>
            <a:ext cx="908050" cy="207645"/>
            <a:chOff x="7079469" y="569650"/>
            <a:chExt cx="908050" cy="207645"/>
          </a:xfrm>
        </p:grpSpPr>
        <p:pic>
          <p:nvPicPr>
            <p:cNvPr id="22" name="object 2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79469" y="622486"/>
              <a:ext cx="137832" cy="154191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49052" y="622486"/>
              <a:ext cx="152316" cy="154191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7435162" y="569659"/>
              <a:ext cx="39370" cy="203835"/>
            </a:xfrm>
            <a:custGeom>
              <a:avLst/>
              <a:gdLst/>
              <a:ahLst/>
              <a:cxnLst/>
              <a:rect l="l" t="t" r="r" b="b"/>
              <a:pathLst>
                <a:path w="39370" h="203834">
                  <a:moveTo>
                    <a:pt x="39043" y="0"/>
                  </a:moveTo>
                  <a:lnTo>
                    <a:pt x="0" y="0"/>
                  </a:lnTo>
                  <a:lnTo>
                    <a:pt x="0" y="203681"/>
                  </a:lnTo>
                  <a:lnTo>
                    <a:pt x="39043" y="203681"/>
                  </a:lnTo>
                  <a:lnTo>
                    <a:pt x="39043" y="0"/>
                  </a:lnTo>
                  <a:close/>
                </a:path>
              </a:pathLst>
            </a:custGeom>
            <a:solidFill>
              <a:srgbClr val="FF8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13726" y="625824"/>
              <a:ext cx="134250" cy="150853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7691613" y="569659"/>
              <a:ext cx="39370" cy="203835"/>
            </a:xfrm>
            <a:custGeom>
              <a:avLst/>
              <a:gdLst/>
              <a:ahLst/>
              <a:cxnLst/>
              <a:rect l="l" t="t" r="r" b="b"/>
              <a:pathLst>
                <a:path w="39370" h="203834">
                  <a:moveTo>
                    <a:pt x="39043" y="0"/>
                  </a:moveTo>
                  <a:lnTo>
                    <a:pt x="0" y="0"/>
                  </a:lnTo>
                  <a:lnTo>
                    <a:pt x="0" y="203681"/>
                  </a:lnTo>
                  <a:lnTo>
                    <a:pt x="39043" y="203681"/>
                  </a:lnTo>
                  <a:lnTo>
                    <a:pt x="39043" y="0"/>
                  </a:lnTo>
                  <a:close/>
                </a:path>
              </a:pathLst>
            </a:custGeom>
            <a:solidFill>
              <a:srgbClr val="FF8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70177" y="625824"/>
              <a:ext cx="134250" cy="150853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7948054" y="569658"/>
              <a:ext cx="39370" cy="203835"/>
            </a:xfrm>
            <a:custGeom>
              <a:avLst/>
              <a:gdLst/>
              <a:ahLst/>
              <a:cxnLst/>
              <a:rect l="l" t="t" r="r" b="b"/>
              <a:pathLst>
                <a:path w="39370" h="203834">
                  <a:moveTo>
                    <a:pt x="39077" y="56172"/>
                  </a:moveTo>
                  <a:lnTo>
                    <a:pt x="0" y="56172"/>
                  </a:lnTo>
                  <a:lnTo>
                    <a:pt x="0" y="203682"/>
                  </a:lnTo>
                  <a:lnTo>
                    <a:pt x="39077" y="203682"/>
                  </a:lnTo>
                  <a:lnTo>
                    <a:pt x="39077" y="56172"/>
                  </a:lnTo>
                  <a:close/>
                </a:path>
                <a:path w="39370" h="203834">
                  <a:moveTo>
                    <a:pt x="39077" y="0"/>
                  </a:moveTo>
                  <a:lnTo>
                    <a:pt x="0" y="0"/>
                  </a:lnTo>
                  <a:lnTo>
                    <a:pt x="0" y="36144"/>
                  </a:lnTo>
                  <a:lnTo>
                    <a:pt x="39077" y="36144"/>
                  </a:lnTo>
                  <a:lnTo>
                    <a:pt x="39077" y="0"/>
                  </a:lnTo>
                  <a:close/>
                </a:path>
              </a:pathLst>
            </a:custGeom>
            <a:solidFill>
              <a:srgbClr val="FF8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9" name="object 29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80706" y="1885100"/>
            <a:ext cx="11123920" cy="675551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37985" y="2899377"/>
            <a:ext cx="4097108" cy="3086105"/>
          </a:xfrm>
          <a:prstGeom prst="rect">
            <a:avLst/>
          </a:prstGeom>
        </p:spPr>
      </p:pic>
      <p:grpSp>
        <p:nvGrpSpPr>
          <p:cNvPr id="31" name="object 31" descr=""/>
          <p:cNvGrpSpPr/>
          <p:nvPr/>
        </p:nvGrpSpPr>
        <p:grpSpPr>
          <a:xfrm>
            <a:off x="4612167" y="2307522"/>
            <a:ext cx="7174865" cy="3846829"/>
            <a:chOff x="4612167" y="2307522"/>
            <a:chExt cx="7174865" cy="3846829"/>
          </a:xfrm>
        </p:grpSpPr>
        <p:pic>
          <p:nvPicPr>
            <p:cNvPr id="32" name="object 3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01885" y="3962682"/>
              <a:ext cx="3484801" cy="2191491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12167" y="2307522"/>
              <a:ext cx="3797997" cy="23202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6199" y="1697080"/>
            <a:ext cx="5549505" cy="442605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6196" y="802719"/>
            <a:ext cx="11628352" cy="71085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13464" y="1604520"/>
            <a:ext cx="2705903" cy="150004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44329" y="3518124"/>
            <a:ext cx="2638988" cy="191363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83899" y="4258887"/>
            <a:ext cx="2573472" cy="160498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51552" y="2376148"/>
            <a:ext cx="2501537" cy="15123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67305" y="4531251"/>
            <a:ext cx="2628384" cy="142738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7129" y="460337"/>
            <a:ext cx="11708735" cy="111772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3557" y="1891727"/>
            <a:ext cx="4698472" cy="261596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61768" y="1640879"/>
            <a:ext cx="2622111" cy="185605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24828" y="1481537"/>
            <a:ext cx="2935761" cy="191578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31995" y="4682582"/>
            <a:ext cx="1680901" cy="1581673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8165076" y="3334620"/>
            <a:ext cx="3764915" cy="3097530"/>
            <a:chOff x="8165076" y="3334620"/>
            <a:chExt cx="3764915" cy="3097530"/>
          </a:xfrm>
        </p:grpSpPr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65076" y="3334620"/>
              <a:ext cx="3083971" cy="309716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07412" y="4854186"/>
              <a:ext cx="1422547" cy="13347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1941" y="4347957"/>
            <a:ext cx="2815946" cy="189727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71941" y="2012023"/>
            <a:ext cx="2633080" cy="197578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07537" y="1981191"/>
            <a:ext cx="2956231" cy="207880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17489" y="2267935"/>
            <a:ext cx="3174339" cy="225481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7997" y="2780013"/>
            <a:ext cx="2915101" cy="2202168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8025" y="573809"/>
            <a:ext cx="11853023" cy="10965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6905" y="2323586"/>
            <a:ext cx="5128540" cy="384825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5683" y="494176"/>
            <a:ext cx="11913610" cy="158639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1805" y="2388222"/>
            <a:ext cx="4289174" cy="3218428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336215" y="5745408"/>
            <a:ext cx="654050" cy="171450"/>
            <a:chOff x="336215" y="5745408"/>
            <a:chExt cx="654050" cy="171450"/>
          </a:xfrm>
        </p:grpSpPr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6215" y="5745507"/>
              <a:ext cx="128564" cy="16834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8167" y="5789061"/>
              <a:ext cx="114316" cy="12753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1966" y="5789061"/>
              <a:ext cx="178092" cy="12753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2978" y="5791822"/>
              <a:ext cx="98900" cy="124778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969272" y="5745408"/>
              <a:ext cx="20955" cy="168910"/>
            </a:xfrm>
            <a:custGeom>
              <a:avLst/>
              <a:gdLst/>
              <a:ahLst/>
              <a:cxnLst/>
              <a:rect l="l" t="t" r="r" b="b"/>
              <a:pathLst>
                <a:path w="20955" h="168910">
                  <a:moveTo>
                    <a:pt x="20681" y="0"/>
                  </a:moveTo>
                  <a:lnTo>
                    <a:pt x="0" y="0"/>
                  </a:lnTo>
                  <a:lnTo>
                    <a:pt x="0" y="168440"/>
                  </a:lnTo>
                  <a:lnTo>
                    <a:pt x="20681" y="168440"/>
                  </a:lnTo>
                  <a:lnTo>
                    <a:pt x="20681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1" name="object 1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05081" y="5745408"/>
            <a:ext cx="938458" cy="171192"/>
          </a:xfrm>
          <a:prstGeom prst="rect">
            <a:avLst/>
          </a:prstGeom>
        </p:spPr>
      </p:pic>
      <p:grpSp>
        <p:nvGrpSpPr>
          <p:cNvPr id="12" name="object 12" descr=""/>
          <p:cNvGrpSpPr/>
          <p:nvPr/>
        </p:nvGrpSpPr>
        <p:grpSpPr>
          <a:xfrm>
            <a:off x="2157448" y="5749199"/>
            <a:ext cx="477520" cy="198120"/>
            <a:chOff x="2157448" y="5749199"/>
            <a:chExt cx="477520" cy="198120"/>
          </a:xfrm>
        </p:grpSpPr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57448" y="5749199"/>
              <a:ext cx="424046" cy="167401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2609712" y="5890295"/>
              <a:ext cx="25400" cy="57150"/>
            </a:xfrm>
            <a:custGeom>
              <a:avLst/>
              <a:gdLst/>
              <a:ahLst/>
              <a:cxnLst/>
              <a:rect l="l" t="t" r="r" b="b"/>
              <a:pathLst>
                <a:path w="25400" h="57150">
                  <a:moveTo>
                    <a:pt x="24928" y="0"/>
                  </a:moveTo>
                  <a:lnTo>
                    <a:pt x="1384" y="0"/>
                  </a:lnTo>
                  <a:lnTo>
                    <a:pt x="1384" y="23553"/>
                  </a:lnTo>
                  <a:lnTo>
                    <a:pt x="13156" y="23553"/>
                  </a:lnTo>
                  <a:lnTo>
                    <a:pt x="12897" y="30521"/>
                  </a:lnTo>
                  <a:lnTo>
                    <a:pt x="11771" y="35862"/>
                  </a:lnTo>
                  <a:lnTo>
                    <a:pt x="7617" y="43298"/>
                  </a:lnTo>
                  <a:lnTo>
                    <a:pt x="4414" y="46111"/>
                  </a:lnTo>
                  <a:lnTo>
                    <a:pt x="0" y="48024"/>
                  </a:lnTo>
                  <a:lnTo>
                    <a:pt x="5799" y="56870"/>
                  </a:lnTo>
                  <a:lnTo>
                    <a:pt x="12464" y="53962"/>
                  </a:lnTo>
                  <a:lnTo>
                    <a:pt x="17311" y="49842"/>
                  </a:lnTo>
                  <a:lnTo>
                    <a:pt x="23457" y="39195"/>
                  </a:lnTo>
                  <a:lnTo>
                    <a:pt x="24928" y="32209"/>
                  </a:lnTo>
                  <a:lnTo>
                    <a:pt x="24928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 descr=""/>
          <p:cNvGrpSpPr/>
          <p:nvPr/>
        </p:nvGrpSpPr>
        <p:grpSpPr>
          <a:xfrm>
            <a:off x="2761015" y="5745408"/>
            <a:ext cx="612140" cy="171450"/>
            <a:chOff x="2761015" y="5745408"/>
            <a:chExt cx="612140" cy="171450"/>
          </a:xfrm>
        </p:grpSpPr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61015" y="5789061"/>
              <a:ext cx="112351" cy="12753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97344" y="5745408"/>
              <a:ext cx="339132" cy="171192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3274123" y="5745416"/>
              <a:ext cx="99060" cy="168910"/>
            </a:xfrm>
            <a:custGeom>
              <a:avLst/>
              <a:gdLst/>
              <a:ahLst/>
              <a:cxnLst/>
              <a:rect l="l" t="t" r="r" b="b"/>
              <a:pathLst>
                <a:path w="99060" h="168910">
                  <a:moveTo>
                    <a:pt x="66306" y="50317"/>
                  </a:moveTo>
                  <a:lnTo>
                    <a:pt x="59118" y="45872"/>
                  </a:lnTo>
                  <a:lnTo>
                    <a:pt x="52019" y="43649"/>
                  </a:lnTo>
                  <a:lnTo>
                    <a:pt x="40246" y="43649"/>
                  </a:lnTo>
                  <a:lnTo>
                    <a:pt x="35839" y="45034"/>
                  </a:lnTo>
                  <a:lnTo>
                    <a:pt x="27787" y="50546"/>
                  </a:lnTo>
                  <a:lnTo>
                    <a:pt x="23368" y="56261"/>
                  </a:lnTo>
                  <a:lnTo>
                    <a:pt x="18605" y="64909"/>
                  </a:lnTo>
                  <a:lnTo>
                    <a:pt x="18605" y="46418"/>
                  </a:lnTo>
                  <a:lnTo>
                    <a:pt x="0" y="46418"/>
                  </a:lnTo>
                  <a:lnTo>
                    <a:pt x="0" y="168440"/>
                  </a:lnTo>
                  <a:lnTo>
                    <a:pt x="20688" y="168440"/>
                  </a:lnTo>
                  <a:lnTo>
                    <a:pt x="20688" y="95821"/>
                  </a:lnTo>
                  <a:lnTo>
                    <a:pt x="21818" y="87782"/>
                  </a:lnTo>
                  <a:lnTo>
                    <a:pt x="25704" y="75603"/>
                  </a:lnTo>
                  <a:lnTo>
                    <a:pt x="28219" y="71831"/>
                  </a:lnTo>
                  <a:lnTo>
                    <a:pt x="35407" y="66382"/>
                  </a:lnTo>
                  <a:lnTo>
                    <a:pt x="39471" y="65024"/>
                  </a:lnTo>
                  <a:lnTo>
                    <a:pt x="49072" y="65024"/>
                  </a:lnTo>
                  <a:lnTo>
                    <a:pt x="54102" y="66522"/>
                  </a:lnTo>
                  <a:lnTo>
                    <a:pt x="59207" y="69507"/>
                  </a:lnTo>
                  <a:lnTo>
                    <a:pt x="66306" y="50317"/>
                  </a:lnTo>
                  <a:close/>
                </a:path>
                <a:path w="99060" h="168910">
                  <a:moveTo>
                    <a:pt x="98933" y="46418"/>
                  </a:moveTo>
                  <a:lnTo>
                    <a:pt x="78244" y="46418"/>
                  </a:lnTo>
                  <a:lnTo>
                    <a:pt x="78244" y="168440"/>
                  </a:lnTo>
                  <a:lnTo>
                    <a:pt x="98933" y="168440"/>
                  </a:lnTo>
                  <a:lnTo>
                    <a:pt x="98933" y="46418"/>
                  </a:lnTo>
                  <a:close/>
                </a:path>
                <a:path w="99060" h="168910">
                  <a:moveTo>
                    <a:pt x="98933" y="0"/>
                  </a:moveTo>
                  <a:lnTo>
                    <a:pt x="78244" y="0"/>
                  </a:lnTo>
                  <a:lnTo>
                    <a:pt x="78244" y="23774"/>
                  </a:lnTo>
                  <a:lnTo>
                    <a:pt x="98933" y="23774"/>
                  </a:lnTo>
                  <a:lnTo>
                    <a:pt x="98933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 descr=""/>
          <p:cNvGrpSpPr/>
          <p:nvPr/>
        </p:nvGrpSpPr>
        <p:grpSpPr>
          <a:xfrm>
            <a:off x="3487580" y="5745408"/>
            <a:ext cx="249554" cy="171450"/>
            <a:chOff x="3487580" y="5745408"/>
            <a:chExt cx="249554" cy="171450"/>
          </a:xfrm>
        </p:grpSpPr>
        <p:pic>
          <p:nvPicPr>
            <p:cNvPr id="20" name="object 2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87580" y="5745408"/>
              <a:ext cx="105859" cy="171192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24600" y="5789061"/>
              <a:ext cx="112438" cy="127539"/>
            </a:xfrm>
            <a:prstGeom prst="rect">
              <a:avLst/>
            </a:prstGeom>
          </p:spPr>
        </p:pic>
      </p:grpSp>
      <p:grpSp>
        <p:nvGrpSpPr>
          <p:cNvPr id="22" name="object 22" descr=""/>
          <p:cNvGrpSpPr/>
          <p:nvPr/>
        </p:nvGrpSpPr>
        <p:grpSpPr>
          <a:xfrm>
            <a:off x="3852334" y="5744482"/>
            <a:ext cx="600075" cy="203200"/>
            <a:chOff x="3852334" y="5744482"/>
            <a:chExt cx="600075" cy="203200"/>
          </a:xfrm>
        </p:grpSpPr>
        <p:pic>
          <p:nvPicPr>
            <p:cNvPr id="23" name="object 23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52334" y="5744482"/>
              <a:ext cx="235003" cy="172119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4111917" y="5745416"/>
              <a:ext cx="20955" cy="168910"/>
            </a:xfrm>
            <a:custGeom>
              <a:avLst/>
              <a:gdLst/>
              <a:ahLst/>
              <a:cxnLst/>
              <a:rect l="l" t="t" r="r" b="b"/>
              <a:pathLst>
                <a:path w="20954" h="168910">
                  <a:moveTo>
                    <a:pt x="20688" y="46418"/>
                  </a:moveTo>
                  <a:lnTo>
                    <a:pt x="0" y="46418"/>
                  </a:lnTo>
                  <a:lnTo>
                    <a:pt x="0" y="168440"/>
                  </a:lnTo>
                  <a:lnTo>
                    <a:pt x="20688" y="168440"/>
                  </a:lnTo>
                  <a:lnTo>
                    <a:pt x="20688" y="46418"/>
                  </a:lnTo>
                  <a:close/>
                </a:path>
                <a:path w="20954" h="168910">
                  <a:moveTo>
                    <a:pt x="20688" y="0"/>
                  </a:moveTo>
                  <a:lnTo>
                    <a:pt x="0" y="0"/>
                  </a:lnTo>
                  <a:lnTo>
                    <a:pt x="0" y="23774"/>
                  </a:lnTo>
                  <a:lnTo>
                    <a:pt x="20688" y="23774"/>
                  </a:lnTo>
                  <a:lnTo>
                    <a:pt x="20688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57277" y="5789061"/>
              <a:ext cx="99108" cy="124787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86766" y="5789061"/>
              <a:ext cx="112438" cy="127539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4427423" y="5890295"/>
              <a:ext cx="25400" cy="57150"/>
            </a:xfrm>
            <a:custGeom>
              <a:avLst/>
              <a:gdLst/>
              <a:ahLst/>
              <a:cxnLst/>
              <a:rect l="l" t="t" r="r" b="b"/>
              <a:pathLst>
                <a:path w="25400" h="57150">
                  <a:moveTo>
                    <a:pt x="24928" y="0"/>
                  </a:moveTo>
                  <a:lnTo>
                    <a:pt x="1384" y="0"/>
                  </a:lnTo>
                  <a:lnTo>
                    <a:pt x="1384" y="23553"/>
                  </a:lnTo>
                  <a:lnTo>
                    <a:pt x="13156" y="23553"/>
                  </a:lnTo>
                  <a:lnTo>
                    <a:pt x="12897" y="30521"/>
                  </a:lnTo>
                  <a:lnTo>
                    <a:pt x="11771" y="35862"/>
                  </a:lnTo>
                  <a:lnTo>
                    <a:pt x="7617" y="43298"/>
                  </a:lnTo>
                  <a:lnTo>
                    <a:pt x="4414" y="46111"/>
                  </a:lnTo>
                  <a:lnTo>
                    <a:pt x="0" y="48024"/>
                  </a:lnTo>
                  <a:lnTo>
                    <a:pt x="5799" y="56870"/>
                  </a:lnTo>
                  <a:lnTo>
                    <a:pt x="12464" y="53962"/>
                  </a:lnTo>
                  <a:lnTo>
                    <a:pt x="17311" y="49842"/>
                  </a:lnTo>
                  <a:lnTo>
                    <a:pt x="23457" y="39195"/>
                  </a:lnTo>
                  <a:lnTo>
                    <a:pt x="24928" y="32209"/>
                  </a:lnTo>
                  <a:lnTo>
                    <a:pt x="24928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 descr=""/>
          <p:cNvGrpSpPr/>
          <p:nvPr/>
        </p:nvGrpSpPr>
        <p:grpSpPr>
          <a:xfrm>
            <a:off x="4579418" y="5745408"/>
            <a:ext cx="280035" cy="171450"/>
            <a:chOff x="4579418" y="5745408"/>
            <a:chExt cx="280035" cy="171450"/>
          </a:xfrm>
        </p:grpSpPr>
        <p:pic>
          <p:nvPicPr>
            <p:cNvPr id="29" name="object 2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79418" y="5789061"/>
              <a:ext cx="235263" cy="127539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4838399" y="5745408"/>
              <a:ext cx="20955" cy="168910"/>
            </a:xfrm>
            <a:custGeom>
              <a:avLst/>
              <a:gdLst/>
              <a:ahLst/>
              <a:cxnLst/>
              <a:rect l="l" t="t" r="r" b="b"/>
              <a:pathLst>
                <a:path w="20954" h="168910">
                  <a:moveTo>
                    <a:pt x="20681" y="0"/>
                  </a:moveTo>
                  <a:lnTo>
                    <a:pt x="0" y="0"/>
                  </a:lnTo>
                  <a:lnTo>
                    <a:pt x="0" y="168440"/>
                  </a:lnTo>
                  <a:lnTo>
                    <a:pt x="20681" y="168440"/>
                  </a:lnTo>
                  <a:lnTo>
                    <a:pt x="20681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 descr=""/>
          <p:cNvGrpSpPr/>
          <p:nvPr/>
        </p:nvGrpSpPr>
        <p:grpSpPr>
          <a:xfrm>
            <a:off x="4981738" y="5745408"/>
            <a:ext cx="352425" cy="171450"/>
            <a:chOff x="4981738" y="5745408"/>
            <a:chExt cx="352425" cy="171450"/>
          </a:xfrm>
        </p:grpSpPr>
        <p:pic>
          <p:nvPicPr>
            <p:cNvPr id="32" name="object 3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81738" y="5789061"/>
              <a:ext cx="165325" cy="124787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75974" y="5789061"/>
              <a:ext cx="112351" cy="127539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5312905" y="5745416"/>
              <a:ext cx="20955" cy="168910"/>
            </a:xfrm>
            <a:custGeom>
              <a:avLst/>
              <a:gdLst/>
              <a:ahLst/>
              <a:cxnLst/>
              <a:rect l="l" t="t" r="r" b="b"/>
              <a:pathLst>
                <a:path w="20954" h="168910">
                  <a:moveTo>
                    <a:pt x="20688" y="46418"/>
                  </a:moveTo>
                  <a:lnTo>
                    <a:pt x="0" y="46418"/>
                  </a:lnTo>
                  <a:lnTo>
                    <a:pt x="0" y="168440"/>
                  </a:lnTo>
                  <a:lnTo>
                    <a:pt x="20688" y="168440"/>
                  </a:lnTo>
                  <a:lnTo>
                    <a:pt x="20688" y="46418"/>
                  </a:lnTo>
                  <a:close/>
                </a:path>
                <a:path w="20954" h="168910">
                  <a:moveTo>
                    <a:pt x="20688" y="0"/>
                  </a:moveTo>
                  <a:lnTo>
                    <a:pt x="0" y="0"/>
                  </a:lnTo>
                  <a:lnTo>
                    <a:pt x="0" y="23774"/>
                  </a:lnTo>
                  <a:lnTo>
                    <a:pt x="20688" y="23774"/>
                  </a:lnTo>
                  <a:lnTo>
                    <a:pt x="20688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5" name="object 35" descr=""/>
          <p:cNvGrpSpPr/>
          <p:nvPr/>
        </p:nvGrpSpPr>
        <p:grpSpPr>
          <a:xfrm>
            <a:off x="5436599" y="5745408"/>
            <a:ext cx="533400" cy="171450"/>
            <a:chOff x="5436599" y="5745408"/>
            <a:chExt cx="533400" cy="171450"/>
          </a:xfrm>
        </p:grpSpPr>
        <p:pic>
          <p:nvPicPr>
            <p:cNvPr id="36" name="object 36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436599" y="5789061"/>
              <a:ext cx="352722" cy="127539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12692" y="5745408"/>
              <a:ext cx="99368" cy="168440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5949099" y="5745416"/>
              <a:ext cx="20955" cy="168910"/>
            </a:xfrm>
            <a:custGeom>
              <a:avLst/>
              <a:gdLst/>
              <a:ahLst/>
              <a:cxnLst/>
              <a:rect l="l" t="t" r="r" b="b"/>
              <a:pathLst>
                <a:path w="20954" h="168910">
                  <a:moveTo>
                    <a:pt x="20688" y="46418"/>
                  </a:moveTo>
                  <a:lnTo>
                    <a:pt x="0" y="46418"/>
                  </a:lnTo>
                  <a:lnTo>
                    <a:pt x="0" y="168440"/>
                  </a:lnTo>
                  <a:lnTo>
                    <a:pt x="20688" y="168440"/>
                  </a:lnTo>
                  <a:lnTo>
                    <a:pt x="20688" y="46418"/>
                  </a:lnTo>
                  <a:close/>
                </a:path>
                <a:path w="20954" h="168910">
                  <a:moveTo>
                    <a:pt x="20688" y="0"/>
                  </a:moveTo>
                  <a:lnTo>
                    <a:pt x="0" y="0"/>
                  </a:lnTo>
                  <a:lnTo>
                    <a:pt x="0" y="23774"/>
                  </a:lnTo>
                  <a:lnTo>
                    <a:pt x="20688" y="23774"/>
                  </a:lnTo>
                  <a:lnTo>
                    <a:pt x="20688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9" name="object 39" descr=""/>
          <p:cNvGrpSpPr/>
          <p:nvPr/>
        </p:nvGrpSpPr>
        <p:grpSpPr>
          <a:xfrm>
            <a:off x="326564" y="6018077"/>
            <a:ext cx="669925" cy="171450"/>
            <a:chOff x="326564" y="6018077"/>
            <a:chExt cx="669925" cy="171450"/>
          </a:xfrm>
        </p:grpSpPr>
        <p:pic>
          <p:nvPicPr>
            <p:cNvPr id="40" name="object 40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63412" y="6061730"/>
              <a:ext cx="99151" cy="124787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26564" y="6061730"/>
              <a:ext cx="112360" cy="127539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599846" y="6018085"/>
              <a:ext cx="20955" cy="168910"/>
            </a:xfrm>
            <a:custGeom>
              <a:avLst/>
              <a:gdLst/>
              <a:ahLst/>
              <a:cxnLst/>
              <a:rect l="l" t="t" r="r" b="b"/>
              <a:pathLst>
                <a:path w="20954" h="168910">
                  <a:moveTo>
                    <a:pt x="20675" y="46418"/>
                  </a:moveTo>
                  <a:lnTo>
                    <a:pt x="0" y="46418"/>
                  </a:lnTo>
                  <a:lnTo>
                    <a:pt x="0" y="168440"/>
                  </a:lnTo>
                  <a:lnTo>
                    <a:pt x="20675" y="168440"/>
                  </a:lnTo>
                  <a:lnTo>
                    <a:pt x="20675" y="46418"/>
                  </a:lnTo>
                  <a:close/>
                </a:path>
                <a:path w="20954" h="168910">
                  <a:moveTo>
                    <a:pt x="20675" y="0"/>
                  </a:moveTo>
                  <a:lnTo>
                    <a:pt x="0" y="0"/>
                  </a:lnTo>
                  <a:lnTo>
                    <a:pt x="0" y="23774"/>
                  </a:lnTo>
                  <a:lnTo>
                    <a:pt x="20675" y="23774"/>
                  </a:lnTo>
                  <a:lnTo>
                    <a:pt x="20675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45183" y="6061730"/>
              <a:ext cx="165325" cy="124787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39418" y="6061730"/>
              <a:ext cx="112369" cy="127539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975764" y="6018077"/>
              <a:ext cx="20955" cy="168910"/>
            </a:xfrm>
            <a:custGeom>
              <a:avLst/>
              <a:gdLst/>
              <a:ahLst/>
              <a:cxnLst/>
              <a:rect l="l" t="t" r="r" b="b"/>
              <a:pathLst>
                <a:path w="20955" h="168910">
                  <a:moveTo>
                    <a:pt x="20681" y="0"/>
                  </a:moveTo>
                  <a:lnTo>
                    <a:pt x="0" y="0"/>
                  </a:lnTo>
                  <a:lnTo>
                    <a:pt x="0" y="168440"/>
                  </a:lnTo>
                  <a:lnTo>
                    <a:pt x="20681" y="168440"/>
                  </a:lnTo>
                  <a:lnTo>
                    <a:pt x="20681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6" name="object 46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195967" y="6018077"/>
            <a:ext cx="1055397" cy="171192"/>
          </a:xfrm>
          <a:prstGeom prst="rect">
            <a:avLst/>
          </a:prstGeom>
        </p:spPr>
      </p:pic>
      <p:grpSp>
        <p:nvGrpSpPr>
          <p:cNvPr id="47" name="object 47" descr=""/>
          <p:cNvGrpSpPr/>
          <p:nvPr/>
        </p:nvGrpSpPr>
        <p:grpSpPr>
          <a:xfrm>
            <a:off x="2442397" y="6018077"/>
            <a:ext cx="249554" cy="171450"/>
            <a:chOff x="2442397" y="6018077"/>
            <a:chExt cx="249554" cy="171450"/>
          </a:xfrm>
        </p:grpSpPr>
        <p:pic>
          <p:nvPicPr>
            <p:cNvPr id="48" name="object 48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442397" y="6018077"/>
              <a:ext cx="105859" cy="171192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579417" y="6061730"/>
              <a:ext cx="112438" cy="127539"/>
            </a:xfrm>
            <a:prstGeom prst="rect">
              <a:avLst/>
            </a:prstGeom>
          </p:spPr>
        </p:pic>
      </p:grpSp>
      <p:pic>
        <p:nvPicPr>
          <p:cNvPr id="50" name="object 50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891544" y="6018302"/>
            <a:ext cx="507920" cy="170967"/>
          </a:xfrm>
          <a:prstGeom prst="rect">
            <a:avLst/>
          </a:prstGeom>
        </p:spPr>
      </p:pic>
      <p:grpSp>
        <p:nvGrpSpPr>
          <p:cNvPr id="51" name="object 51" descr=""/>
          <p:cNvGrpSpPr/>
          <p:nvPr/>
        </p:nvGrpSpPr>
        <p:grpSpPr>
          <a:xfrm>
            <a:off x="3597768" y="6018077"/>
            <a:ext cx="816610" cy="171450"/>
            <a:chOff x="3597768" y="6018077"/>
            <a:chExt cx="816610" cy="171450"/>
          </a:xfrm>
        </p:grpSpPr>
        <p:pic>
          <p:nvPicPr>
            <p:cNvPr id="52" name="object 52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597768" y="6061730"/>
              <a:ext cx="114342" cy="127539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734789" y="6061730"/>
              <a:ext cx="112351" cy="127539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71636" y="6061730"/>
              <a:ext cx="165325" cy="124787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066044" y="6061730"/>
              <a:ext cx="112438" cy="127539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02719" y="6061730"/>
              <a:ext cx="99108" cy="124787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4339132" y="6018085"/>
              <a:ext cx="74930" cy="168910"/>
            </a:xfrm>
            <a:custGeom>
              <a:avLst/>
              <a:gdLst/>
              <a:ahLst/>
              <a:cxnLst/>
              <a:rect l="l" t="t" r="r" b="b"/>
              <a:pathLst>
                <a:path w="74929" h="168910">
                  <a:moveTo>
                    <a:pt x="20688" y="46418"/>
                  </a:moveTo>
                  <a:lnTo>
                    <a:pt x="0" y="46418"/>
                  </a:lnTo>
                  <a:lnTo>
                    <a:pt x="0" y="168440"/>
                  </a:lnTo>
                  <a:lnTo>
                    <a:pt x="20688" y="168440"/>
                  </a:lnTo>
                  <a:lnTo>
                    <a:pt x="20688" y="46418"/>
                  </a:lnTo>
                  <a:close/>
                </a:path>
                <a:path w="74929" h="168910">
                  <a:moveTo>
                    <a:pt x="20688" y="0"/>
                  </a:moveTo>
                  <a:lnTo>
                    <a:pt x="0" y="0"/>
                  </a:lnTo>
                  <a:lnTo>
                    <a:pt x="0" y="23774"/>
                  </a:lnTo>
                  <a:lnTo>
                    <a:pt x="20688" y="23774"/>
                  </a:lnTo>
                  <a:lnTo>
                    <a:pt x="20688" y="0"/>
                  </a:lnTo>
                  <a:close/>
                </a:path>
                <a:path w="74929" h="168910">
                  <a:moveTo>
                    <a:pt x="74701" y="144881"/>
                  </a:moveTo>
                  <a:lnTo>
                    <a:pt x="51155" y="144881"/>
                  </a:lnTo>
                  <a:lnTo>
                    <a:pt x="51155" y="168440"/>
                  </a:lnTo>
                  <a:lnTo>
                    <a:pt x="74701" y="168440"/>
                  </a:lnTo>
                  <a:lnTo>
                    <a:pt x="74701" y="144881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8" name="object 58" descr=""/>
          <p:cNvGrpSpPr/>
          <p:nvPr/>
        </p:nvGrpSpPr>
        <p:grpSpPr>
          <a:xfrm>
            <a:off x="4619754" y="6015203"/>
            <a:ext cx="273050" cy="174625"/>
            <a:chOff x="4619754" y="6015203"/>
            <a:chExt cx="273050" cy="174625"/>
          </a:xfrm>
        </p:grpSpPr>
        <p:pic>
          <p:nvPicPr>
            <p:cNvPr id="59" name="object 59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619754" y="6015203"/>
              <a:ext cx="134077" cy="174187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780145" y="6061730"/>
              <a:ext cx="112438" cy="127539"/>
            </a:xfrm>
            <a:prstGeom prst="rect">
              <a:avLst/>
            </a:prstGeom>
          </p:spPr>
        </p:pic>
      </p:grpSp>
      <p:grpSp>
        <p:nvGrpSpPr>
          <p:cNvPr id="61" name="object 61" descr=""/>
          <p:cNvGrpSpPr/>
          <p:nvPr/>
        </p:nvGrpSpPr>
        <p:grpSpPr>
          <a:xfrm>
            <a:off x="5092099" y="6061730"/>
            <a:ext cx="450215" cy="172085"/>
            <a:chOff x="5092099" y="6061730"/>
            <a:chExt cx="450215" cy="172085"/>
          </a:xfrm>
        </p:grpSpPr>
        <p:pic>
          <p:nvPicPr>
            <p:cNvPr id="62" name="object 62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092099" y="6061730"/>
              <a:ext cx="105946" cy="171547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221416" y="6061730"/>
              <a:ext cx="112351" cy="127539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358004" y="6061730"/>
              <a:ext cx="183761" cy="127539"/>
            </a:xfrm>
            <a:prstGeom prst="rect">
              <a:avLst/>
            </a:prstGeom>
          </p:spPr>
        </p:pic>
      </p:grpSp>
      <p:pic>
        <p:nvPicPr>
          <p:cNvPr id="65" name="object 65" descr="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5734963" y="6018302"/>
            <a:ext cx="235003" cy="170967"/>
          </a:xfrm>
          <a:prstGeom prst="rect">
            <a:avLst/>
          </a:prstGeom>
        </p:spPr>
      </p:pic>
      <p:grpSp>
        <p:nvGrpSpPr>
          <p:cNvPr id="66" name="object 66" descr=""/>
          <p:cNvGrpSpPr/>
          <p:nvPr/>
        </p:nvGrpSpPr>
        <p:grpSpPr>
          <a:xfrm>
            <a:off x="326105" y="6290746"/>
            <a:ext cx="1320800" cy="171450"/>
            <a:chOff x="326105" y="6290746"/>
            <a:chExt cx="1320800" cy="171450"/>
          </a:xfrm>
        </p:grpSpPr>
        <p:pic>
          <p:nvPicPr>
            <p:cNvPr id="67" name="object 67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26105" y="6290746"/>
              <a:ext cx="938414" cy="171195"/>
            </a:xfrm>
            <a:prstGeom prst="rect">
              <a:avLst/>
            </a:prstGeom>
          </p:spPr>
        </p:pic>
        <p:sp>
          <p:nvSpPr>
            <p:cNvPr id="68" name="object 68" descr=""/>
            <p:cNvSpPr/>
            <p:nvPr/>
          </p:nvSpPr>
          <p:spPr>
            <a:xfrm>
              <a:off x="1287970" y="6290754"/>
              <a:ext cx="20955" cy="168910"/>
            </a:xfrm>
            <a:custGeom>
              <a:avLst/>
              <a:gdLst/>
              <a:ahLst/>
              <a:cxnLst/>
              <a:rect l="l" t="t" r="r" b="b"/>
              <a:pathLst>
                <a:path w="20955" h="168910">
                  <a:moveTo>
                    <a:pt x="20688" y="46418"/>
                  </a:moveTo>
                  <a:lnTo>
                    <a:pt x="0" y="46418"/>
                  </a:lnTo>
                  <a:lnTo>
                    <a:pt x="0" y="168440"/>
                  </a:lnTo>
                  <a:lnTo>
                    <a:pt x="20688" y="168440"/>
                  </a:lnTo>
                  <a:lnTo>
                    <a:pt x="20688" y="46418"/>
                  </a:lnTo>
                  <a:close/>
                </a:path>
                <a:path w="20955" h="168910">
                  <a:moveTo>
                    <a:pt x="20688" y="0"/>
                  </a:moveTo>
                  <a:lnTo>
                    <a:pt x="0" y="0"/>
                  </a:lnTo>
                  <a:lnTo>
                    <a:pt x="0" y="23774"/>
                  </a:lnTo>
                  <a:lnTo>
                    <a:pt x="20688" y="23774"/>
                  </a:lnTo>
                  <a:lnTo>
                    <a:pt x="20688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333074" y="6334399"/>
              <a:ext cx="313338" cy="127542"/>
            </a:xfrm>
            <a:prstGeom prst="rect">
              <a:avLst/>
            </a:prstGeom>
          </p:spPr>
        </p:pic>
      </p:grpSp>
      <p:grpSp>
        <p:nvGrpSpPr>
          <p:cNvPr id="70" name="object 70" descr=""/>
          <p:cNvGrpSpPr/>
          <p:nvPr/>
        </p:nvGrpSpPr>
        <p:grpSpPr>
          <a:xfrm>
            <a:off x="1735307" y="6290743"/>
            <a:ext cx="203200" cy="171450"/>
            <a:chOff x="1735307" y="6290743"/>
            <a:chExt cx="203200" cy="171450"/>
          </a:xfrm>
        </p:grpSpPr>
        <p:sp>
          <p:nvSpPr>
            <p:cNvPr id="71" name="object 71" descr=""/>
            <p:cNvSpPr/>
            <p:nvPr/>
          </p:nvSpPr>
          <p:spPr>
            <a:xfrm>
              <a:off x="1735307" y="6290743"/>
              <a:ext cx="20955" cy="168910"/>
            </a:xfrm>
            <a:custGeom>
              <a:avLst/>
              <a:gdLst/>
              <a:ahLst/>
              <a:cxnLst/>
              <a:rect l="l" t="t" r="r" b="b"/>
              <a:pathLst>
                <a:path w="20955" h="168910">
                  <a:moveTo>
                    <a:pt x="20681" y="0"/>
                  </a:moveTo>
                  <a:lnTo>
                    <a:pt x="0" y="0"/>
                  </a:lnTo>
                  <a:lnTo>
                    <a:pt x="0" y="168440"/>
                  </a:lnTo>
                  <a:lnTo>
                    <a:pt x="20681" y="168440"/>
                  </a:lnTo>
                  <a:lnTo>
                    <a:pt x="20681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780750" y="6337160"/>
              <a:ext cx="98935" cy="124781"/>
            </a:xfrm>
            <a:prstGeom prst="rect">
              <a:avLst/>
            </a:prstGeom>
          </p:spPr>
        </p:pic>
        <p:sp>
          <p:nvSpPr>
            <p:cNvPr id="73" name="object 73" descr=""/>
            <p:cNvSpPr/>
            <p:nvPr/>
          </p:nvSpPr>
          <p:spPr>
            <a:xfrm>
              <a:off x="1917674" y="6290754"/>
              <a:ext cx="20955" cy="168910"/>
            </a:xfrm>
            <a:custGeom>
              <a:avLst/>
              <a:gdLst/>
              <a:ahLst/>
              <a:cxnLst/>
              <a:rect l="l" t="t" r="r" b="b"/>
              <a:pathLst>
                <a:path w="20955" h="168910">
                  <a:moveTo>
                    <a:pt x="20688" y="46418"/>
                  </a:moveTo>
                  <a:lnTo>
                    <a:pt x="0" y="46418"/>
                  </a:lnTo>
                  <a:lnTo>
                    <a:pt x="0" y="168440"/>
                  </a:lnTo>
                  <a:lnTo>
                    <a:pt x="20688" y="168440"/>
                  </a:lnTo>
                  <a:lnTo>
                    <a:pt x="20688" y="46418"/>
                  </a:lnTo>
                  <a:close/>
                </a:path>
                <a:path w="20955" h="168910">
                  <a:moveTo>
                    <a:pt x="20688" y="0"/>
                  </a:moveTo>
                  <a:lnTo>
                    <a:pt x="0" y="0"/>
                  </a:lnTo>
                  <a:lnTo>
                    <a:pt x="0" y="23774"/>
                  </a:lnTo>
                  <a:lnTo>
                    <a:pt x="20688" y="23774"/>
                  </a:lnTo>
                  <a:lnTo>
                    <a:pt x="20688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4" name="object 74" descr="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019649" y="6334399"/>
            <a:ext cx="308404" cy="127542"/>
          </a:xfrm>
          <a:prstGeom prst="rect">
            <a:avLst/>
          </a:prstGeom>
        </p:spPr>
      </p:pic>
      <p:grpSp>
        <p:nvGrpSpPr>
          <p:cNvPr id="75" name="object 75" descr=""/>
          <p:cNvGrpSpPr/>
          <p:nvPr/>
        </p:nvGrpSpPr>
        <p:grpSpPr>
          <a:xfrm>
            <a:off x="2417468" y="6290746"/>
            <a:ext cx="716280" cy="215265"/>
            <a:chOff x="2417468" y="6290746"/>
            <a:chExt cx="716280" cy="215265"/>
          </a:xfrm>
        </p:grpSpPr>
        <p:pic>
          <p:nvPicPr>
            <p:cNvPr id="76" name="object 76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417468" y="6334399"/>
              <a:ext cx="105946" cy="171548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553537" y="6334399"/>
              <a:ext cx="184800" cy="127542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760496" y="6290746"/>
              <a:ext cx="105859" cy="171195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903836" y="6337160"/>
              <a:ext cx="98935" cy="124781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032374" y="6334399"/>
              <a:ext cx="101359" cy="127542"/>
            </a:xfrm>
            <a:prstGeom prst="rect">
              <a:avLst/>
            </a:prstGeom>
          </p:spPr>
        </p:pic>
      </p:grpSp>
      <p:grpSp>
        <p:nvGrpSpPr>
          <p:cNvPr id="81" name="object 81" descr=""/>
          <p:cNvGrpSpPr/>
          <p:nvPr/>
        </p:nvGrpSpPr>
        <p:grpSpPr>
          <a:xfrm>
            <a:off x="3215443" y="6334399"/>
            <a:ext cx="561975" cy="127635"/>
            <a:chOff x="3215443" y="6334399"/>
            <a:chExt cx="561975" cy="127635"/>
          </a:xfrm>
        </p:grpSpPr>
        <p:pic>
          <p:nvPicPr>
            <p:cNvPr id="82" name="object 82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215443" y="6334399"/>
              <a:ext cx="236821" cy="127542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475116" y="6337160"/>
              <a:ext cx="98935" cy="124781"/>
            </a:xfrm>
            <a:prstGeom prst="rect">
              <a:avLst/>
            </a:prstGeom>
          </p:spPr>
        </p:pic>
        <p:pic>
          <p:nvPicPr>
            <p:cNvPr id="84" name="object 84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611964" y="6334399"/>
              <a:ext cx="165325" cy="124784"/>
            </a:xfrm>
            <a:prstGeom prst="rect">
              <a:avLst/>
            </a:prstGeom>
          </p:spPr>
        </p:pic>
      </p:grpSp>
      <p:grpSp>
        <p:nvGrpSpPr>
          <p:cNvPr id="85" name="object 85" descr=""/>
          <p:cNvGrpSpPr/>
          <p:nvPr/>
        </p:nvGrpSpPr>
        <p:grpSpPr>
          <a:xfrm>
            <a:off x="3872382" y="6290054"/>
            <a:ext cx="518795" cy="172085"/>
            <a:chOff x="3872382" y="6290054"/>
            <a:chExt cx="518795" cy="172085"/>
          </a:xfrm>
        </p:grpSpPr>
        <p:pic>
          <p:nvPicPr>
            <p:cNvPr id="86" name="object 86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872382" y="6290054"/>
              <a:ext cx="110645" cy="172003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008657" y="6290054"/>
              <a:ext cx="109841" cy="172003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144985" y="6290054"/>
              <a:ext cx="109841" cy="172003"/>
            </a:xfrm>
            <a:prstGeom prst="rect">
              <a:avLst/>
            </a:prstGeom>
          </p:spPr>
        </p:pic>
        <p:pic>
          <p:nvPicPr>
            <p:cNvPr id="89" name="object 89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281314" y="6290054"/>
              <a:ext cx="109841" cy="172003"/>
            </a:xfrm>
            <a:prstGeom prst="rect">
              <a:avLst/>
            </a:prstGeom>
          </p:spPr>
        </p:pic>
      </p:grpSp>
      <p:grpSp>
        <p:nvGrpSpPr>
          <p:cNvPr id="90" name="object 90" descr=""/>
          <p:cNvGrpSpPr/>
          <p:nvPr/>
        </p:nvGrpSpPr>
        <p:grpSpPr>
          <a:xfrm>
            <a:off x="4480829" y="6290746"/>
            <a:ext cx="249554" cy="171450"/>
            <a:chOff x="4480829" y="6290746"/>
            <a:chExt cx="249554" cy="171450"/>
          </a:xfrm>
        </p:grpSpPr>
        <p:pic>
          <p:nvPicPr>
            <p:cNvPr id="91" name="object 91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480829" y="6290746"/>
              <a:ext cx="105859" cy="171195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617849" y="6334399"/>
              <a:ext cx="112438" cy="127542"/>
            </a:xfrm>
            <a:prstGeom prst="rect">
              <a:avLst/>
            </a:prstGeom>
          </p:spPr>
        </p:pic>
      </p:grpSp>
      <p:grpSp>
        <p:nvGrpSpPr>
          <p:cNvPr id="93" name="object 93" descr=""/>
          <p:cNvGrpSpPr/>
          <p:nvPr/>
        </p:nvGrpSpPr>
        <p:grpSpPr>
          <a:xfrm>
            <a:off x="4812431" y="6290746"/>
            <a:ext cx="347980" cy="171450"/>
            <a:chOff x="4812431" y="6290746"/>
            <a:chExt cx="347980" cy="171450"/>
          </a:xfrm>
        </p:grpSpPr>
        <p:pic>
          <p:nvPicPr>
            <p:cNvPr id="94" name="object 94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812431" y="6334399"/>
              <a:ext cx="112351" cy="127542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949279" y="6334399"/>
              <a:ext cx="99108" cy="124784"/>
            </a:xfrm>
            <a:prstGeom prst="rect">
              <a:avLst/>
            </a:prstGeom>
          </p:spPr>
        </p:pic>
        <p:sp>
          <p:nvSpPr>
            <p:cNvPr id="96" name="object 96" descr=""/>
            <p:cNvSpPr/>
            <p:nvPr/>
          </p:nvSpPr>
          <p:spPr>
            <a:xfrm>
              <a:off x="5085689" y="6290754"/>
              <a:ext cx="74930" cy="168910"/>
            </a:xfrm>
            <a:custGeom>
              <a:avLst/>
              <a:gdLst/>
              <a:ahLst/>
              <a:cxnLst/>
              <a:rect l="l" t="t" r="r" b="b"/>
              <a:pathLst>
                <a:path w="74929" h="168910">
                  <a:moveTo>
                    <a:pt x="20688" y="46418"/>
                  </a:moveTo>
                  <a:lnTo>
                    <a:pt x="0" y="46418"/>
                  </a:lnTo>
                  <a:lnTo>
                    <a:pt x="0" y="168440"/>
                  </a:lnTo>
                  <a:lnTo>
                    <a:pt x="20688" y="168440"/>
                  </a:lnTo>
                  <a:lnTo>
                    <a:pt x="20688" y="46418"/>
                  </a:lnTo>
                  <a:close/>
                </a:path>
                <a:path w="74929" h="168910">
                  <a:moveTo>
                    <a:pt x="20688" y="0"/>
                  </a:moveTo>
                  <a:lnTo>
                    <a:pt x="0" y="0"/>
                  </a:lnTo>
                  <a:lnTo>
                    <a:pt x="0" y="23774"/>
                  </a:lnTo>
                  <a:lnTo>
                    <a:pt x="20688" y="23774"/>
                  </a:lnTo>
                  <a:lnTo>
                    <a:pt x="20688" y="0"/>
                  </a:lnTo>
                  <a:close/>
                </a:path>
                <a:path w="74929" h="168910">
                  <a:moveTo>
                    <a:pt x="74714" y="144881"/>
                  </a:moveTo>
                  <a:lnTo>
                    <a:pt x="51155" y="144881"/>
                  </a:lnTo>
                  <a:lnTo>
                    <a:pt x="51155" y="168440"/>
                  </a:lnTo>
                  <a:lnTo>
                    <a:pt x="74714" y="168440"/>
                  </a:lnTo>
                  <a:lnTo>
                    <a:pt x="74714" y="144881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565" y="267563"/>
            <a:ext cx="11240353" cy="213439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2026" y="2529265"/>
            <a:ext cx="4532010" cy="266678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66367" y="2219424"/>
            <a:ext cx="3566072" cy="225014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88548" y="2328767"/>
            <a:ext cx="1634195" cy="165231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80606" y="4800030"/>
            <a:ext cx="97039" cy="9703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48395" y="4697651"/>
            <a:ext cx="221376" cy="253800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6397024" y="4747707"/>
            <a:ext cx="899794" cy="207645"/>
            <a:chOff x="6397024" y="4747707"/>
            <a:chExt cx="899794" cy="207645"/>
          </a:xfrm>
        </p:grpSpPr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97024" y="4748841"/>
              <a:ext cx="178607" cy="20261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96854" y="4801326"/>
              <a:ext cx="137539" cy="15344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70115" y="4801326"/>
              <a:ext cx="198938" cy="150125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04694" y="4747707"/>
              <a:ext cx="135190" cy="207065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77146" y="4801326"/>
              <a:ext cx="119314" cy="150125"/>
            </a:xfrm>
            <a:prstGeom prst="rect">
              <a:avLst/>
            </a:prstGeom>
          </p:spPr>
        </p:pic>
      </p:grpSp>
      <p:grpSp>
        <p:nvGrpSpPr>
          <p:cNvPr id="14" name="object 14" descr=""/>
          <p:cNvGrpSpPr/>
          <p:nvPr/>
        </p:nvGrpSpPr>
        <p:grpSpPr>
          <a:xfrm>
            <a:off x="7341334" y="4748841"/>
            <a:ext cx="187960" cy="206375"/>
            <a:chOff x="7341334" y="4748841"/>
            <a:chExt cx="187960" cy="206375"/>
          </a:xfrm>
        </p:grpSpPr>
        <p:sp>
          <p:nvSpPr>
            <p:cNvPr id="15" name="object 15" descr=""/>
            <p:cNvSpPr/>
            <p:nvPr/>
          </p:nvSpPr>
          <p:spPr>
            <a:xfrm>
              <a:off x="7341323" y="4748847"/>
              <a:ext cx="25400" cy="203200"/>
            </a:xfrm>
            <a:custGeom>
              <a:avLst/>
              <a:gdLst/>
              <a:ahLst/>
              <a:cxnLst/>
              <a:rect l="l" t="t" r="r" b="b"/>
              <a:pathLst>
                <a:path w="25400" h="203200">
                  <a:moveTo>
                    <a:pt x="24866" y="55803"/>
                  </a:moveTo>
                  <a:lnTo>
                    <a:pt x="0" y="55803"/>
                  </a:lnTo>
                  <a:lnTo>
                    <a:pt x="0" y="202615"/>
                  </a:lnTo>
                  <a:lnTo>
                    <a:pt x="24866" y="202615"/>
                  </a:lnTo>
                  <a:lnTo>
                    <a:pt x="24866" y="55803"/>
                  </a:lnTo>
                  <a:close/>
                </a:path>
                <a:path w="25400" h="203200">
                  <a:moveTo>
                    <a:pt x="24866" y="0"/>
                  </a:moveTo>
                  <a:lnTo>
                    <a:pt x="0" y="0"/>
                  </a:lnTo>
                  <a:lnTo>
                    <a:pt x="0" y="28587"/>
                  </a:lnTo>
                  <a:lnTo>
                    <a:pt x="24866" y="28587"/>
                  </a:lnTo>
                  <a:lnTo>
                    <a:pt x="24866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93499" y="4801326"/>
              <a:ext cx="135190" cy="153446"/>
            </a:xfrm>
            <a:prstGeom prst="rect">
              <a:avLst/>
            </a:prstGeom>
          </p:spPr>
        </p:pic>
      </p:grpSp>
      <p:grpSp>
        <p:nvGrpSpPr>
          <p:cNvPr id="17" name="object 17" descr=""/>
          <p:cNvGrpSpPr/>
          <p:nvPr/>
        </p:nvGrpSpPr>
        <p:grpSpPr>
          <a:xfrm>
            <a:off x="7634964" y="4801326"/>
            <a:ext cx="274320" cy="153670"/>
            <a:chOff x="7634964" y="4801326"/>
            <a:chExt cx="274320" cy="153670"/>
          </a:xfrm>
        </p:grpSpPr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634964" y="4801326"/>
              <a:ext cx="121906" cy="153446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790162" y="4804647"/>
              <a:ext cx="119071" cy="150125"/>
            </a:xfrm>
            <a:prstGeom prst="rect">
              <a:avLst/>
            </a:prstGeom>
          </p:spPr>
        </p:pic>
      </p:grpSp>
      <p:grpSp>
        <p:nvGrpSpPr>
          <p:cNvPr id="20" name="object 20" descr=""/>
          <p:cNvGrpSpPr/>
          <p:nvPr/>
        </p:nvGrpSpPr>
        <p:grpSpPr>
          <a:xfrm>
            <a:off x="7954756" y="4753376"/>
            <a:ext cx="222250" cy="200025"/>
            <a:chOff x="7954756" y="4753376"/>
            <a:chExt cx="222250" cy="200025"/>
          </a:xfrm>
        </p:grpSpPr>
        <p:pic>
          <p:nvPicPr>
            <p:cNvPr id="21" name="object 2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54756" y="4801326"/>
              <a:ext cx="119314" cy="150125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105094" y="4753376"/>
              <a:ext cx="71604" cy="200010"/>
            </a:xfrm>
            <a:prstGeom prst="rect">
              <a:avLst/>
            </a:prstGeom>
          </p:spPr>
        </p:pic>
      </p:grpSp>
      <p:grpSp>
        <p:nvGrpSpPr>
          <p:cNvPr id="23" name="object 23" descr=""/>
          <p:cNvGrpSpPr/>
          <p:nvPr/>
        </p:nvGrpSpPr>
        <p:grpSpPr>
          <a:xfrm>
            <a:off x="8267744" y="4748841"/>
            <a:ext cx="301625" cy="206375"/>
            <a:chOff x="8267744" y="4748841"/>
            <a:chExt cx="301625" cy="206375"/>
          </a:xfrm>
        </p:grpSpPr>
        <p:pic>
          <p:nvPicPr>
            <p:cNvPr id="24" name="object 2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267744" y="4748841"/>
              <a:ext cx="127333" cy="205931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31528" y="4801326"/>
              <a:ext cx="137539" cy="153446"/>
            </a:xfrm>
            <a:prstGeom prst="rect">
              <a:avLst/>
            </a:prstGeom>
          </p:spPr>
        </p:pic>
      </p:grpSp>
      <p:grpSp>
        <p:nvGrpSpPr>
          <p:cNvPr id="26" name="object 26" descr=""/>
          <p:cNvGrpSpPr/>
          <p:nvPr/>
        </p:nvGrpSpPr>
        <p:grpSpPr>
          <a:xfrm>
            <a:off x="8604222" y="4749084"/>
            <a:ext cx="291465" cy="205740"/>
            <a:chOff x="8604222" y="4749084"/>
            <a:chExt cx="291465" cy="205740"/>
          </a:xfrm>
        </p:grpSpPr>
        <p:pic>
          <p:nvPicPr>
            <p:cNvPr id="27" name="object 2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760392" y="4749084"/>
              <a:ext cx="135190" cy="205688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604222" y="4804647"/>
              <a:ext cx="119071" cy="150125"/>
            </a:xfrm>
            <a:prstGeom prst="rect">
              <a:avLst/>
            </a:prstGeom>
          </p:spPr>
        </p:pic>
      </p:grpSp>
      <p:grpSp>
        <p:nvGrpSpPr>
          <p:cNvPr id="29" name="object 29" descr=""/>
          <p:cNvGrpSpPr/>
          <p:nvPr/>
        </p:nvGrpSpPr>
        <p:grpSpPr>
          <a:xfrm>
            <a:off x="8998131" y="4748841"/>
            <a:ext cx="683260" cy="206375"/>
            <a:chOff x="8998131" y="4748841"/>
            <a:chExt cx="683260" cy="206375"/>
          </a:xfrm>
        </p:grpSpPr>
        <p:pic>
          <p:nvPicPr>
            <p:cNvPr id="30" name="object 3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998131" y="4753376"/>
              <a:ext cx="71604" cy="200010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090553" y="4801326"/>
              <a:ext cx="224534" cy="153446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9352178" y="4748847"/>
              <a:ext cx="25400" cy="203200"/>
            </a:xfrm>
            <a:custGeom>
              <a:avLst/>
              <a:gdLst/>
              <a:ahLst/>
              <a:cxnLst/>
              <a:rect l="l" t="t" r="r" b="b"/>
              <a:pathLst>
                <a:path w="25400" h="203200">
                  <a:moveTo>
                    <a:pt x="24866" y="55803"/>
                  </a:moveTo>
                  <a:lnTo>
                    <a:pt x="0" y="55803"/>
                  </a:lnTo>
                  <a:lnTo>
                    <a:pt x="0" y="202615"/>
                  </a:lnTo>
                  <a:lnTo>
                    <a:pt x="24866" y="202615"/>
                  </a:lnTo>
                  <a:lnTo>
                    <a:pt x="24866" y="55803"/>
                  </a:lnTo>
                  <a:close/>
                </a:path>
                <a:path w="25400" h="203200">
                  <a:moveTo>
                    <a:pt x="24866" y="0"/>
                  </a:moveTo>
                  <a:lnTo>
                    <a:pt x="0" y="0"/>
                  </a:lnTo>
                  <a:lnTo>
                    <a:pt x="0" y="28587"/>
                  </a:lnTo>
                  <a:lnTo>
                    <a:pt x="24866" y="28587"/>
                  </a:lnTo>
                  <a:lnTo>
                    <a:pt x="24866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412775" y="4801326"/>
              <a:ext cx="198938" cy="150125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9655937" y="4748847"/>
              <a:ext cx="25400" cy="203200"/>
            </a:xfrm>
            <a:custGeom>
              <a:avLst/>
              <a:gdLst/>
              <a:ahLst/>
              <a:cxnLst/>
              <a:rect l="l" t="t" r="r" b="b"/>
              <a:pathLst>
                <a:path w="25400" h="203200">
                  <a:moveTo>
                    <a:pt x="24866" y="55803"/>
                  </a:moveTo>
                  <a:lnTo>
                    <a:pt x="0" y="55803"/>
                  </a:lnTo>
                  <a:lnTo>
                    <a:pt x="0" y="202615"/>
                  </a:lnTo>
                  <a:lnTo>
                    <a:pt x="24866" y="202615"/>
                  </a:lnTo>
                  <a:lnTo>
                    <a:pt x="24866" y="55803"/>
                  </a:lnTo>
                  <a:close/>
                </a:path>
                <a:path w="25400" h="203200">
                  <a:moveTo>
                    <a:pt x="24866" y="0"/>
                  </a:moveTo>
                  <a:lnTo>
                    <a:pt x="0" y="0"/>
                  </a:lnTo>
                  <a:lnTo>
                    <a:pt x="0" y="28587"/>
                  </a:lnTo>
                  <a:lnTo>
                    <a:pt x="24866" y="28587"/>
                  </a:lnTo>
                  <a:lnTo>
                    <a:pt x="24866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5" name="object 35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9786514" y="4748841"/>
            <a:ext cx="127333" cy="205931"/>
          </a:xfrm>
          <a:prstGeom prst="rect">
            <a:avLst/>
          </a:prstGeom>
        </p:spPr>
      </p:pic>
      <p:grpSp>
        <p:nvGrpSpPr>
          <p:cNvPr id="36" name="object 36" descr=""/>
          <p:cNvGrpSpPr/>
          <p:nvPr/>
        </p:nvGrpSpPr>
        <p:grpSpPr>
          <a:xfrm>
            <a:off x="9959695" y="4748841"/>
            <a:ext cx="180340" cy="203200"/>
            <a:chOff x="9959695" y="4748841"/>
            <a:chExt cx="180340" cy="203200"/>
          </a:xfrm>
        </p:grpSpPr>
        <p:sp>
          <p:nvSpPr>
            <p:cNvPr id="37" name="object 37" descr=""/>
            <p:cNvSpPr/>
            <p:nvPr/>
          </p:nvSpPr>
          <p:spPr>
            <a:xfrm>
              <a:off x="9959683" y="4748847"/>
              <a:ext cx="25400" cy="203200"/>
            </a:xfrm>
            <a:custGeom>
              <a:avLst/>
              <a:gdLst/>
              <a:ahLst/>
              <a:cxnLst/>
              <a:rect l="l" t="t" r="r" b="b"/>
              <a:pathLst>
                <a:path w="25400" h="203200">
                  <a:moveTo>
                    <a:pt x="24879" y="55803"/>
                  </a:moveTo>
                  <a:lnTo>
                    <a:pt x="0" y="55803"/>
                  </a:lnTo>
                  <a:lnTo>
                    <a:pt x="0" y="202615"/>
                  </a:lnTo>
                  <a:lnTo>
                    <a:pt x="24879" y="202615"/>
                  </a:lnTo>
                  <a:lnTo>
                    <a:pt x="24879" y="55803"/>
                  </a:lnTo>
                  <a:close/>
                </a:path>
                <a:path w="25400" h="203200">
                  <a:moveTo>
                    <a:pt x="24879" y="0"/>
                  </a:moveTo>
                  <a:lnTo>
                    <a:pt x="0" y="0"/>
                  </a:lnTo>
                  <a:lnTo>
                    <a:pt x="0" y="28587"/>
                  </a:lnTo>
                  <a:lnTo>
                    <a:pt x="24879" y="28587"/>
                  </a:lnTo>
                  <a:lnTo>
                    <a:pt x="24879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20284" y="4801326"/>
              <a:ext cx="119314" cy="150125"/>
            </a:xfrm>
            <a:prstGeom prst="rect">
              <a:avLst/>
            </a:prstGeom>
          </p:spPr>
        </p:pic>
      </p:grpSp>
      <p:grpSp>
        <p:nvGrpSpPr>
          <p:cNvPr id="39" name="object 39" descr=""/>
          <p:cNvGrpSpPr/>
          <p:nvPr/>
        </p:nvGrpSpPr>
        <p:grpSpPr>
          <a:xfrm>
            <a:off x="10263286" y="4748841"/>
            <a:ext cx="446405" cy="259079"/>
            <a:chOff x="10263286" y="4748841"/>
            <a:chExt cx="446405" cy="259079"/>
          </a:xfrm>
        </p:grpSpPr>
        <p:pic>
          <p:nvPicPr>
            <p:cNvPr id="40" name="object 40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263286" y="4801326"/>
              <a:ext cx="127488" cy="206385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418889" y="4749084"/>
              <a:ext cx="135190" cy="205688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582349" y="4748841"/>
              <a:ext cx="127333" cy="205931"/>
            </a:xfrm>
            <a:prstGeom prst="rect">
              <a:avLst/>
            </a:prstGeom>
          </p:spPr>
        </p:pic>
      </p:grpSp>
      <p:pic>
        <p:nvPicPr>
          <p:cNvPr id="43" name="object 43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754801" y="4804647"/>
            <a:ext cx="119071" cy="150125"/>
          </a:xfrm>
          <a:prstGeom prst="rect">
            <a:avLst/>
          </a:prstGeom>
        </p:spPr>
      </p:pic>
      <p:grpSp>
        <p:nvGrpSpPr>
          <p:cNvPr id="44" name="object 44" descr=""/>
          <p:cNvGrpSpPr/>
          <p:nvPr/>
        </p:nvGrpSpPr>
        <p:grpSpPr>
          <a:xfrm>
            <a:off x="10919152" y="4748808"/>
            <a:ext cx="346075" cy="206375"/>
            <a:chOff x="10919152" y="4748808"/>
            <a:chExt cx="346075" cy="206375"/>
          </a:xfrm>
        </p:grpSpPr>
        <p:sp>
          <p:nvSpPr>
            <p:cNvPr id="45" name="object 45" descr=""/>
            <p:cNvSpPr/>
            <p:nvPr/>
          </p:nvSpPr>
          <p:spPr>
            <a:xfrm>
              <a:off x="10919143" y="4748809"/>
              <a:ext cx="182880" cy="203200"/>
            </a:xfrm>
            <a:custGeom>
              <a:avLst/>
              <a:gdLst/>
              <a:ahLst/>
              <a:cxnLst/>
              <a:rect l="l" t="t" r="r" b="b"/>
              <a:pathLst>
                <a:path w="182879" h="203200">
                  <a:moveTo>
                    <a:pt x="79705" y="60540"/>
                  </a:moveTo>
                  <a:lnTo>
                    <a:pt x="73240" y="57035"/>
                  </a:lnTo>
                  <a:lnTo>
                    <a:pt x="66827" y="54533"/>
                  </a:lnTo>
                  <a:lnTo>
                    <a:pt x="60477" y="53022"/>
                  </a:lnTo>
                  <a:lnTo>
                    <a:pt x="54190" y="52527"/>
                  </a:lnTo>
                  <a:lnTo>
                    <a:pt x="48361" y="52527"/>
                  </a:lnTo>
                  <a:lnTo>
                    <a:pt x="22364" y="78117"/>
                  </a:lnTo>
                  <a:lnTo>
                    <a:pt x="22364" y="55841"/>
                  </a:lnTo>
                  <a:lnTo>
                    <a:pt x="0" y="55841"/>
                  </a:lnTo>
                  <a:lnTo>
                    <a:pt x="0" y="202653"/>
                  </a:lnTo>
                  <a:lnTo>
                    <a:pt x="24866" y="202653"/>
                  </a:lnTo>
                  <a:lnTo>
                    <a:pt x="24866" y="125818"/>
                  </a:lnTo>
                  <a:lnTo>
                    <a:pt x="25133" y="118084"/>
                  </a:lnTo>
                  <a:lnTo>
                    <a:pt x="42608" y="79895"/>
                  </a:lnTo>
                  <a:lnTo>
                    <a:pt x="47472" y="78282"/>
                  </a:lnTo>
                  <a:lnTo>
                    <a:pt x="58978" y="78282"/>
                  </a:lnTo>
                  <a:lnTo>
                    <a:pt x="65125" y="80060"/>
                  </a:lnTo>
                  <a:lnTo>
                    <a:pt x="71208" y="83629"/>
                  </a:lnTo>
                  <a:lnTo>
                    <a:pt x="79705" y="60540"/>
                  </a:lnTo>
                  <a:close/>
                </a:path>
                <a:path w="182879" h="203200">
                  <a:moveTo>
                    <a:pt x="122478" y="55841"/>
                  </a:moveTo>
                  <a:lnTo>
                    <a:pt x="97612" y="55841"/>
                  </a:lnTo>
                  <a:lnTo>
                    <a:pt x="97612" y="202653"/>
                  </a:lnTo>
                  <a:lnTo>
                    <a:pt x="122478" y="202653"/>
                  </a:lnTo>
                  <a:lnTo>
                    <a:pt x="122478" y="55841"/>
                  </a:lnTo>
                  <a:close/>
                </a:path>
                <a:path w="182879" h="203200">
                  <a:moveTo>
                    <a:pt x="122478" y="38"/>
                  </a:moveTo>
                  <a:lnTo>
                    <a:pt x="97612" y="38"/>
                  </a:lnTo>
                  <a:lnTo>
                    <a:pt x="97612" y="28625"/>
                  </a:lnTo>
                  <a:lnTo>
                    <a:pt x="122478" y="28625"/>
                  </a:lnTo>
                  <a:lnTo>
                    <a:pt x="122478" y="38"/>
                  </a:lnTo>
                  <a:close/>
                </a:path>
                <a:path w="182879" h="203200">
                  <a:moveTo>
                    <a:pt x="182511" y="0"/>
                  </a:moveTo>
                  <a:lnTo>
                    <a:pt x="157632" y="0"/>
                  </a:lnTo>
                  <a:lnTo>
                    <a:pt x="157632" y="202653"/>
                  </a:lnTo>
                  <a:lnTo>
                    <a:pt x="182511" y="202653"/>
                  </a:lnTo>
                  <a:lnTo>
                    <a:pt x="182511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129836" y="4801326"/>
              <a:ext cx="135352" cy="153446"/>
            </a:xfrm>
            <a:prstGeom prst="rect">
              <a:avLst/>
            </a:prstGeom>
          </p:spPr>
        </p:pic>
      </p:grpSp>
      <p:grpSp>
        <p:nvGrpSpPr>
          <p:cNvPr id="47" name="object 47" descr=""/>
          <p:cNvGrpSpPr/>
          <p:nvPr/>
        </p:nvGrpSpPr>
        <p:grpSpPr>
          <a:xfrm>
            <a:off x="5770886" y="5101140"/>
            <a:ext cx="840740" cy="262255"/>
            <a:chOff x="5770886" y="5101140"/>
            <a:chExt cx="840740" cy="262255"/>
          </a:xfrm>
        </p:grpSpPr>
        <p:pic>
          <p:nvPicPr>
            <p:cNvPr id="48" name="object 48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770886" y="5156986"/>
              <a:ext cx="134623" cy="146796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5937986" y="5101145"/>
              <a:ext cx="25400" cy="203200"/>
            </a:xfrm>
            <a:custGeom>
              <a:avLst/>
              <a:gdLst/>
              <a:ahLst/>
              <a:cxnLst/>
              <a:rect l="l" t="t" r="r" b="b"/>
              <a:pathLst>
                <a:path w="25400" h="203200">
                  <a:moveTo>
                    <a:pt x="24866" y="55841"/>
                  </a:moveTo>
                  <a:lnTo>
                    <a:pt x="0" y="55841"/>
                  </a:lnTo>
                  <a:lnTo>
                    <a:pt x="0" y="202641"/>
                  </a:lnTo>
                  <a:lnTo>
                    <a:pt x="24866" y="202641"/>
                  </a:lnTo>
                  <a:lnTo>
                    <a:pt x="24866" y="55841"/>
                  </a:lnTo>
                  <a:close/>
                </a:path>
                <a:path w="25400" h="203200">
                  <a:moveTo>
                    <a:pt x="24866" y="0"/>
                  </a:moveTo>
                  <a:lnTo>
                    <a:pt x="0" y="0"/>
                  </a:lnTo>
                  <a:lnTo>
                    <a:pt x="0" y="28613"/>
                  </a:lnTo>
                  <a:lnTo>
                    <a:pt x="24866" y="28613"/>
                  </a:lnTo>
                  <a:lnTo>
                    <a:pt x="24866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998337" y="5153665"/>
              <a:ext cx="217325" cy="209698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6259969" y="5101145"/>
              <a:ext cx="25400" cy="203200"/>
            </a:xfrm>
            <a:custGeom>
              <a:avLst/>
              <a:gdLst/>
              <a:ahLst/>
              <a:cxnLst/>
              <a:rect l="l" t="t" r="r" b="b"/>
              <a:pathLst>
                <a:path w="25400" h="203200">
                  <a:moveTo>
                    <a:pt x="24866" y="55841"/>
                  </a:moveTo>
                  <a:lnTo>
                    <a:pt x="0" y="55841"/>
                  </a:lnTo>
                  <a:lnTo>
                    <a:pt x="0" y="202641"/>
                  </a:lnTo>
                  <a:lnTo>
                    <a:pt x="24866" y="202641"/>
                  </a:lnTo>
                  <a:lnTo>
                    <a:pt x="24866" y="55841"/>
                  </a:lnTo>
                  <a:close/>
                </a:path>
                <a:path w="25400" h="203200">
                  <a:moveTo>
                    <a:pt x="24866" y="0"/>
                  </a:moveTo>
                  <a:lnTo>
                    <a:pt x="0" y="0"/>
                  </a:lnTo>
                  <a:lnTo>
                    <a:pt x="0" y="28613"/>
                  </a:lnTo>
                  <a:lnTo>
                    <a:pt x="24866" y="28613"/>
                  </a:lnTo>
                  <a:lnTo>
                    <a:pt x="24866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320559" y="5153665"/>
              <a:ext cx="119314" cy="150117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476324" y="5153665"/>
              <a:ext cx="135271" cy="153438"/>
            </a:xfrm>
            <a:prstGeom prst="rect">
              <a:avLst/>
            </a:prstGeom>
          </p:spPr>
        </p:pic>
      </p:grpSp>
      <p:grpSp>
        <p:nvGrpSpPr>
          <p:cNvPr id="54" name="object 54" descr=""/>
          <p:cNvGrpSpPr/>
          <p:nvPr/>
        </p:nvGrpSpPr>
        <p:grpSpPr>
          <a:xfrm>
            <a:off x="6719165" y="5101140"/>
            <a:ext cx="360680" cy="206375"/>
            <a:chOff x="6719165" y="5101140"/>
            <a:chExt cx="360680" cy="206375"/>
          </a:xfrm>
        </p:grpSpPr>
        <p:pic>
          <p:nvPicPr>
            <p:cNvPr id="55" name="object 55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719165" y="5153665"/>
              <a:ext cx="135190" cy="153438"/>
            </a:xfrm>
            <a:prstGeom prst="rect">
              <a:avLst/>
            </a:prstGeom>
          </p:spPr>
        </p:pic>
        <p:sp>
          <p:nvSpPr>
            <p:cNvPr id="56" name="object 56" descr=""/>
            <p:cNvSpPr/>
            <p:nvPr/>
          </p:nvSpPr>
          <p:spPr>
            <a:xfrm>
              <a:off x="6891050" y="5101140"/>
              <a:ext cx="25400" cy="203200"/>
            </a:xfrm>
            <a:custGeom>
              <a:avLst/>
              <a:gdLst/>
              <a:ahLst/>
              <a:cxnLst/>
              <a:rect l="l" t="t" r="r" b="b"/>
              <a:pathLst>
                <a:path w="25400" h="203200">
                  <a:moveTo>
                    <a:pt x="24882" y="0"/>
                  </a:moveTo>
                  <a:lnTo>
                    <a:pt x="0" y="0"/>
                  </a:lnTo>
                  <a:lnTo>
                    <a:pt x="0" y="202643"/>
                  </a:lnTo>
                  <a:lnTo>
                    <a:pt x="24882" y="202643"/>
                  </a:lnTo>
                  <a:lnTo>
                    <a:pt x="24882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944105" y="5153665"/>
              <a:ext cx="135271" cy="153438"/>
            </a:xfrm>
            <a:prstGeom prst="rect">
              <a:avLst/>
            </a:prstGeom>
          </p:spPr>
        </p:pic>
      </p:grpSp>
      <p:pic>
        <p:nvPicPr>
          <p:cNvPr id="58" name="object 58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7198935" y="5101140"/>
            <a:ext cx="159410" cy="206101"/>
          </a:xfrm>
          <a:prstGeom prst="rect">
            <a:avLst/>
          </a:prstGeom>
        </p:spPr>
      </p:pic>
      <p:pic>
        <p:nvPicPr>
          <p:cNvPr id="59" name="object 59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7407998" y="5153666"/>
            <a:ext cx="119314" cy="150117"/>
          </a:xfrm>
          <a:prstGeom prst="rect">
            <a:avLst/>
          </a:prstGeom>
        </p:spPr>
      </p:pic>
      <p:grpSp>
        <p:nvGrpSpPr>
          <p:cNvPr id="60" name="object 60" descr=""/>
          <p:cNvGrpSpPr/>
          <p:nvPr/>
        </p:nvGrpSpPr>
        <p:grpSpPr>
          <a:xfrm>
            <a:off x="7572188" y="5101140"/>
            <a:ext cx="179705" cy="206375"/>
            <a:chOff x="7572188" y="5101140"/>
            <a:chExt cx="179705" cy="206375"/>
          </a:xfrm>
        </p:grpSpPr>
        <p:sp>
          <p:nvSpPr>
            <p:cNvPr id="61" name="object 61" descr=""/>
            <p:cNvSpPr/>
            <p:nvPr/>
          </p:nvSpPr>
          <p:spPr>
            <a:xfrm>
              <a:off x="7572184" y="5101145"/>
              <a:ext cx="25400" cy="203200"/>
            </a:xfrm>
            <a:custGeom>
              <a:avLst/>
              <a:gdLst/>
              <a:ahLst/>
              <a:cxnLst/>
              <a:rect l="l" t="t" r="r" b="b"/>
              <a:pathLst>
                <a:path w="25400" h="203200">
                  <a:moveTo>
                    <a:pt x="24866" y="55841"/>
                  </a:moveTo>
                  <a:lnTo>
                    <a:pt x="0" y="55841"/>
                  </a:lnTo>
                  <a:lnTo>
                    <a:pt x="0" y="202641"/>
                  </a:lnTo>
                  <a:lnTo>
                    <a:pt x="24866" y="202641"/>
                  </a:lnTo>
                  <a:lnTo>
                    <a:pt x="24866" y="55841"/>
                  </a:lnTo>
                  <a:close/>
                </a:path>
                <a:path w="25400" h="203200">
                  <a:moveTo>
                    <a:pt x="24866" y="0"/>
                  </a:moveTo>
                  <a:lnTo>
                    <a:pt x="0" y="0"/>
                  </a:lnTo>
                  <a:lnTo>
                    <a:pt x="0" y="28613"/>
                  </a:lnTo>
                  <a:lnTo>
                    <a:pt x="24866" y="28613"/>
                  </a:lnTo>
                  <a:lnTo>
                    <a:pt x="24866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632210" y="5156986"/>
              <a:ext cx="119071" cy="150117"/>
            </a:xfrm>
            <a:prstGeom prst="rect">
              <a:avLst/>
            </a:prstGeom>
          </p:spPr>
        </p:pic>
      </p:grpSp>
      <p:pic>
        <p:nvPicPr>
          <p:cNvPr id="63" name="object 63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796804" y="5153666"/>
            <a:ext cx="119314" cy="150117"/>
          </a:xfrm>
          <a:prstGeom prst="rect">
            <a:avLst/>
          </a:prstGeom>
        </p:spPr>
      </p:pic>
      <p:sp>
        <p:nvSpPr>
          <p:cNvPr id="64" name="object 64" descr=""/>
          <p:cNvSpPr/>
          <p:nvPr/>
        </p:nvSpPr>
        <p:spPr>
          <a:xfrm>
            <a:off x="7960983" y="5101145"/>
            <a:ext cx="85725" cy="203200"/>
          </a:xfrm>
          <a:custGeom>
            <a:avLst/>
            <a:gdLst/>
            <a:ahLst/>
            <a:cxnLst/>
            <a:rect l="l" t="t" r="r" b="b"/>
            <a:pathLst>
              <a:path w="85725" h="203200">
                <a:moveTo>
                  <a:pt x="24866" y="55841"/>
                </a:moveTo>
                <a:lnTo>
                  <a:pt x="0" y="55841"/>
                </a:lnTo>
                <a:lnTo>
                  <a:pt x="0" y="202641"/>
                </a:lnTo>
                <a:lnTo>
                  <a:pt x="24866" y="202641"/>
                </a:lnTo>
                <a:lnTo>
                  <a:pt x="24866" y="55841"/>
                </a:lnTo>
                <a:close/>
              </a:path>
              <a:path w="85725" h="203200">
                <a:moveTo>
                  <a:pt x="24866" y="0"/>
                </a:moveTo>
                <a:lnTo>
                  <a:pt x="0" y="0"/>
                </a:lnTo>
                <a:lnTo>
                  <a:pt x="0" y="28613"/>
                </a:lnTo>
                <a:lnTo>
                  <a:pt x="24866" y="28613"/>
                </a:lnTo>
                <a:lnTo>
                  <a:pt x="24866" y="0"/>
                </a:lnTo>
                <a:close/>
              </a:path>
              <a:path w="85725" h="203200">
                <a:moveTo>
                  <a:pt x="85623" y="55841"/>
                </a:moveTo>
                <a:lnTo>
                  <a:pt x="60756" y="55841"/>
                </a:lnTo>
                <a:lnTo>
                  <a:pt x="60756" y="202641"/>
                </a:lnTo>
                <a:lnTo>
                  <a:pt x="85623" y="202641"/>
                </a:lnTo>
                <a:lnTo>
                  <a:pt x="85623" y="55841"/>
                </a:lnTo>
                <a:close/>
              </a:path>
              <a:path w="85725" h="203200">
                <a:moveTo>
                  <a:pt x="85623" y="0"/>
                </a:moveTo>
                <a:lnTo>
                  <a:pt x="60756" y="0"/>
                </a:lnTo>
                <a:lnTo>
                  <a:pt x="60756" y="28613"/>
                </a:lnTo>
                <a:lnTo>
                  <a:pt x="85623" y="28613"/>
                </a:lnTo>
                <a:lnTo>
                  <a:pt x="85623" y="0"/>
                </a:lnTo>
                <a:close/>
              </a:path>
            </a:pathLst>
          </a:custGeom>
          <a:solidFill>
            <a:srgbClr val="0080C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5" name="object 65" descr=""/>
          <p:cNvGrpSpPr/>
          <p:nvPr/>
        </p:nvGrpSpPr>
        <p:grpSpPr>
          <a:xfrm>
            <a:off x="8165034" y="5100772"/>
            <a:ext cx="309245" cy="206375"/>
            <a:chOff x="8165034" y="5100772"/>
            <a:chExt cx="309245" cy="206375"/>
          </a:xfrm>
        </p:grpSpPr>
        <p:sp>
          <p:nvSpPr>
            <p:cNvPr id="66" name="object 66" descr=""/>
            <p:cNvSpPr/>
            <p:nvPr/>
          </p:nvSpPr>
          <p:spPr>
            <a:xfrm>
              <a:off x="8165033" y="5100777"/>
              <a:ext cx="151765" cy="203200"/>
            </a:xfrm>
            <a:custGeom>
              <a:avLst/>
              <a:gdLst/>
              <a:ahLst/>
              <a:cxnLst/>
              <a:rect l="l" t="t" r="r" b="b"/>
              <a:pathLst>
                <a:path w="151765" h="203200">
                  <a:moveTo>
                    <a:pt x="151231" y="179070"/>
                  </a:moveTo>
                  <a:lnTo>
                    <a:pt x="26809" y="179070"/>
                  </a:lnTo>
                  <a:lnTo>
                    <a:pt x="26809" y="110490"/>
                  </a:lnTo>
                  <a:lnTo>
                    <a:pt x="138912" y="110490"/>
                  </a:lnTo>
                  <a:lnTo>
                    <a:pt x="138912" y="86360"/>
                  </a:lnTo>
                  <a:lnTo>
                    <a:pt x="26809" y="86360"/>
                  </a:lnTo>
                  <a:lnTo>
                    <a:pt x="26809" y="24130"/>
                  </a:lnTo>
                  <a:lnTo>
                    <a:pt x="146532" y="24130"/>
                  </a:lnTo>
                  <a:lnTo>
                    <a:pt x="146532" y="0"/>
                  </a:lnTo>
                  <a:lnTo>
                    <a:pt x="0" y="0"/>
                  </a:lnTo>
                  <a:lnTo>
                    <a:pt x="0" y="24130"/>
                  </a:lnTo>
                  <a:lnTo>
                    <a:pt x="0" y="86360"/>
                  </a:lnTo>
                  <a:lnTo>
                    <a:pt x="0" y="110490"/>
                  </a:lnTo>
                  <a:lnTo>
                    <a:pt x="0" y="179070"/>
                  </a:lnTo>
                  <a:lnTo>
                    <a:pt x="0" y="203200"/>
                  </a:lnTo>
                  <a:lnTo>
                    <a:pt x="151231" y="203200"/>
                  </a:lnTo>
                  <a:lnTo>
                    <a:pt x="151231" y="17907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355144" y="5156986"/>
              <a:ext cx="119071" cy="150117"/>
            </a:xfrm>
            <a:prstGeom prst="rect">
              <a:avLst/>
            </a:prstGeom>
          </p:spPr>
        </p:pic>
      </p:grpSp>
      <p:grpSp>
        <p:nvGrpSpPr>
          <p:cNvPr id="68" name="object 68" descr=""/>
          <p:cNvGrpSpPr/>
          <p:nvPr/>
        </p:nvGrpSpPr>
        <p:grpSpPr>
          <a:xfrm>
            <a:off x="8519496" y="5153666"/>
            <a:ext cx="952500" cy="206375"/>
            <a:chOff x="8519496" y="5153666"/>
            <a:chExt cx="952500" cy="206375"/>
          </a:xfrm>
        </p:grpSpPr>
        <p:pic>
          <p:nvPicPr>
            <p:cNvPr id="69" name="object 69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519496" y="5153666"/>
              <a:ext cx="225749" cy="153438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780967" y="5153666"/>
              <a:ext cx="127489" cy="206377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936732" y="5153666"/>
              <a:ext cx="135352" cy="153438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109022" y="5153666"/>
              <a:ext cx="119314" cy="150117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264786" y="5153666"/>
              <a:ext cx="135352" cy="153438"/>
            </a:xfrm>
            <a:prstGeom prst="rect">
              <a:avLst/>
            </a:prstGeom>
          </p:spPr>
        </p:pic>
        <p:sp>
          <p:nvSpPr>
            <p:cNvPr id="74" name="object 74" descr=""/>
            <p:cNvSpPr/>
            <p:nvPr/>
          </p:nvSpPr>
          <p:spPr>
            <a:xfrm>
              <a:off x="9441936" y="5275443"/>
              <a:ext cx="30480" cy="68580"/>
            </a:xfrm>
            <a:custGeom>
              <a:avLst/>
              <a:gdLst/>
              <a:ahLst/>
              <a:cxnLst/>
              <a:rect l="l" t="t" r="r" b="b"/>
              <a:pathLst>
                <a:path w="30479" h="68579">
                  <a:moveTo>
                    <a:pt x="29970" y="0"/>
                  </a:moveTo>
                  <a:lnTo>
                    <a:pt x="1620" y="0"/>
                  </a:lnTo>
                  <a:lnTo>
                    <a:pt x="1620" y="28340"/>
                  </a:lnTo>
                  <a:lnTo>
                    <a:pt x="15714" y="28340"/>
                  </a:lnTo>
                  <a:lnTo>
                    <a:pt x="15471" y="36723"/>
                  </a:lnTo>
                  <a:lnTo>
                    <a:pt x="14094" y="43154"/>
                  </a:lnTo>
                  <a:lnTo>
                    <a:pt x="9072" y="52096"/>
                  </a:lnTo>
                  <a:lnTo>
                    <a:pt x="5265" y="55482"/>
                  </a:lnTo>
                  <a:lnTo>
                    <a:pt x="0" y="57782"/>
                  </a:lnTo>
                  <a:lnTo>
                    <a:pt x="6885" y="68425"/>
                  </a:lnTo>
                  <a:lnTo>
                    <a:pt x="29622" y="35775"/>
                  </a:lnTo>
                  <a:lnTo>
                    <a:pt x="29970" y="28340"/>
                  </a:lnTo>
                  <a:lnTo>
                    <a:pt x="29970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5" name="object 75" descr=""/>
          <p:cNvGrpSpPr/>
          <p:nvPr/>
        </p:nvGrpSpPr>
        <p:grpSpPr>
          <a:xfrm>
            <a:off x="9587414" y="5097681"/>
            <a:ext cx="1021080" cy="209550"/>
            <a:chOff x="9587414" y="5097681"/>
            <a:chExt cx="1021080" cy="209550"/>
          </a:xfrm>
        </p:grpSpPr>
        <p:pic>
          <p:nvPicPr>
            <p:cNvPr id="76" name="object 76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587414" y="5153666"/>
              <a:ext cx="281721" cy="153438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904857" y="5153666"/>
              <a:ext cx="119314" cy="150117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052846" y="5097681"/>
              <a:ext cx="223319" cy="209422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0311644" y="5153666"/>
              <a:ext cx="296382" cy="150117"/>
            </a:xfrm>
            <a:prstGeom prst="rect">
              <a:avLst/>
            </a:prstGeom>
          </p:spPr>
        </p:pic>
      </p:grpSp>
      <p:pic>
        <p:nvPicPr>
          <p:cNvPr id="80" name="object 80" descr="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0730501" y="5156986"/>
            <a:ext cx="119071" cy="150117"/>
          </a:xfrm>
          <a:prstGeom prst="rect">
            <a:avLst/>
          </a:prstGeom>
        </p:spPr>
      </p:pic>
      <p:grpSp>
        <p:nvGrpSpPr>
          <p:cNvPr id="81" name="object 81" descr=""/>
          <p:cNvGrpSpPr/>
          <p:nvPr/>
        </p:nvGrpSpPr>
        <p:grpSpPr>
          <a:xfrm>
            <a:off x="10895095" y="5153666"/>
            <a:ext cx="282575" cy="153670"/>
            <a:chOff x="10895095" y="5153666"/>
            <a:chExt cx="282575" cy="153670"/>
          </a:xfrm>
        </p:grpSpPr>
        <p:pic>
          <p:nvPicPr>
            <p:cNvPr id="82" name="object 82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895095" y="5153666"/>
              <a:ext cx="119314" cy="150117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1058555" y="5156986"/>
              <a:ext cx="119071" cy="150117"/>
            </a:xfrm>
            <a:prstGeom prst="rect">
              <a:avLst/>
            </a:prstGeom>
          </p:spPr>
        </p:pic>
      </p:grpSp>
      <p:sp>
        <p:nvSpPr>
          <p:cNvPr id="84" name="object 84" descr=""/>
          <p:cNvSpPr/>
          <p:nvPr/>
        </p:nvSpPr>
        <p:spPr>
          <a:xfrm>
            <a:off x="11223307" y="5101145"/>
            <a:ext cx="25400" cy="203200"/>
          </a:xfrm>
          <a:custGeom>
            <a:avLst/>
            <a:gdLst/>
            <a:ahLst/>
            <a:cxnLst/>
            <a:rect l="l" t="t" r="r" b="b"/>
            <a:pathLst>
              <a:path w="25400" h="203200">
                <a:moveTo>
                  <a:pt x="24866" y="55841"/>
                </a:moveTo>
                <a:lnTo>
                  <a:pt x="0" y="55841"/>
                </a:lnTo>
                <a:lnTo>
                  <a:pt x="0" y="202641"/>
                </a:lnTo>
                <a:lnTo>
                  <a:pt x="24866" y="202641"/>
                </a:lnTo>
                <a:lnTo>
                  <a:pt x="24866" y="55841"/>
                </a:lnTo>
                <a:close/>
              </a:path>
              <a:path w="25400" h="203200">
                <a:moveTo>
                  <a:pt x="24866" y="0"/>
                </a:moveTo>
                <a:lnTo>
                  <a:pt x="0" y="0"/>
                </a:lnTo>
                <a:lnTo>
                  <a:pt x="0" y="28613"/>
                </a:lnTo>
                <a:lnTo>
                  <a:pt x="24866" y="28613"/>
                </a:lnTo>
                <a:lnTo>
                  <a:pt x="24866" y="0"/>
                </a:lnTo>
                <a:close/>
              </a:path>
            </a:pathLst>
          </a:custGeom>
          <a:solidFill>
            <a:srgbClr val="0080C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5" name="object 85" descr=""/>
          <p:cNvGrpSpPr/>
          <p:nvPr/>
        </p:nvGrpSpPr>
        <p:grpSpPr>
          <a:xfrm>
            <a:off x="5775989" y="5439807"/>
            <a:ext cx="213995" cy="201930"/>
            <a:chOff x="5775989" y="5439807"/>
            <a:chExt cx="213995" cy="201930"/>
          </a:xfrm>
        </p:grpSpPr>
        <p:pic>
          <p:nvPicPr>
            <p:cNvPr id="86" name="object 86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775989" y="5487773"/>
              <a:ext cx="121906" cy="153438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918065" y="5439807"/>
              <a:ext cx="71604" cy="200019"/>
            </a:xfrm>
            <a:prstGeom prst="rect">
              <a:avLst/>
            </a:prstGeom>
          </p:spPr>
        </p:pic>
      </p:grpSp>
      <p:grpSp>
        <p:nvGrpSpPr>
          <p:cNvPr id="88" name="object 88" descr=""/>
          <p:cNvGrpSpPr/>
          <p:nvPr/>
        </p:nvGrpSpPr>
        <p:grpSpPr>
          <a:xfrm>
            <a:off x="6010163" y="5435247"/>
            <a:ext cx="283210" cy="206375"/>
            <a:chOff x="6010163" y="5435247"/>
            <a:chExt cx="283210" cy="206375"/>
          </a:xfrm>
        </p:grpSpPr>
        <p:pic>
          <p:nvPicPr>
            <p:cNvPr id="89" name="object 89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165766" y="5435247"/>
              <a:ext cx="127333" cy="205964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010163" y="5491094"/>
              <a:ext cx="119071" cy="150117"/>
            </a:xfrm>
            <a:prstGeom prst="rect">
              <a:avLst/>
            </a:prstGeom>
          </p:spPr>
        </p:pic>
      </p:grpSp>
      <p:grpSp>
        <p:nvGrpSpPr>
          <p:cNvPr id="91" name="object 91" descr=""/>
          <p:cNvGrpSpPr/>
          <p:nvPr/>
        </p:nvGrpSpPr>
        <p:grpSpPr>
          <a:xfrm>
            <a:off x="6338946" y="5435247"/>
            <a:ext cx="179705" cy="206375"/>
            <a:chOff x="6338946" y="5435247"/>
            <a:chExt cx="179705" cy="206375"/>
          </a:xfrm>
        </p:grpSpPr>
        <p:sp>
          <p:nvSpPr>
            <p:cNvPr id="92" name="object 92" descr=""/>
            <p:cNvSpPr/>
            <p:nvPr/>
          </p:nvSpPr>
          <p:spPr>
            <a:xfrm>
              <a:off x="6338938" y="5435256"/>
              <a:ext cx="25400" cy="203200"/>
            </a:xfrm>
            <a:custGeom>
              <a:avLst/>
              <a:gdLst/>
              <a:ahLst/>
              <a:cxnLst/>
              <a:rect l="l" t="t" r="r" b="b"/>
              <a:pathLst>
                <a:path w="25400" h="203200">
                  <a:moveTo>
                    <a:pt x="24866" y="55841"/>
                  </a:moveTo>
                  <a:lnTo>
                    <a:pt x="0" y="55841"/>
                  </a:lnTo>
                  <a:lnTo>
                    <a:pt x="0" y="202641"/>
                  </a:lnTo>
                  <a:lnTo>
                    <a:pt x="24866" y="202641"/>
                  </a:lnTo>
                  <a:lnTo>
                    <a:pt x="24866" y="55841"/>
                  </a:lnTo>
                  <a:close/>
                </a:path>
                <a:path w="25400" h="203200">
                  <a:moveTo>
                    <a:pt x="24866" y="0"/>
                  </a:moveTo>
                  <a:lnTo>
                    <a:pt x="0" y="0"/>
                  </a:lnTo>
                  <a:lnTo>
                    <a:pt x="0" y="28613"/>
                  </a:lnTo>
                  <a:lnTo>
                    <a:pt x="24866" y="28613"/>
                  </a:lnTo>
                  <a:lnTo>
                    <a:pt x="24866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3" name="object 93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398968" y="5491094"/>
              <a:ext cx="119071" cy="150117"/>
            </a:xfrm>
            <a:prstGeom prst="rect">
              <a:avLst/>
            </a:prstGeom>
          </p:spPr>
        </p:pic>
      </p:grpSp>
      <p:grpSp>
        <p:nvGrpSpPr>
          <p:cNvPr id="94" name="object 94" descr=""/>
          <p:cNvGrpSpPr/>
          <p:nvPr/>
        </p:nvGrpSpPr>
        <p:grpSpPr>
          <a:xfrm>
            <a:off x="6642296" y="5435247"/>
            <a:ext cx="915035" cy="206375"/>
            <a:chOff x="6642296" y="5435247"/>
            <a:chExt cx="915035" cy="206375"/>
          </a:xfrm>
        </p:grpSpPr>
        <p:pic>
          <p:nvPicPr>
            <p:cNvPr id="95" name="object 95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642296" y="5487773"/>
              <a:ext cx="224453" cy="153438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895343" y="5487773"/>
              <a:ext cx="135190" cy="153438"/>
            </a:xfrm>
            <a:prstGeom prst="rect">
              <a:avLst/>
            </a:prstGeom>
          </p:spPr>
        </p:pic>
        <p:sp>
          <p:nvSpPr>
            <p:cNvPr id="97" name="object 97" descr=""/>
            <p:cNvSpPr/>
            <p:nvPr/>
          </p:nvSpPr>
          <p:spPr>
            <a:xfrm>
              <a:off x="7067220" y="5435256"/>
              <a:ext cx="86360" cy="203200"/>
            </a:xfrm>
            <a:custGeom>
              <a:avLst/>
              <a:gdLst/>
              <a:ahLst/>
              <a:cxnLst/>
              <a:rect l="l" t="t" r="r" b="b"/>
              <a:pathLst>
                <a:path w="86359" h="203200">
                  <a:moveTo>
                    <a:pt x="24879" y="0"/>
                  </a:moveTo>
                  <a:lnTo>
                    <a:pt x="0" y="0"/>
                  </a:lnTo>
                  <a:lnTo>
                    <a:pt x="0" y="202641"/>
                  </a:lnTo>
                  <a:lnTo>
                    <a:pt x="24879" y="202641"/>
                  </a:lnTo>
                  <a:lnTo>
                    <a:pt x="24879" y="0"/>
                  </a:lnTo>
                  <a:close/>
                </a:path>
                <a:path w="86359" h="203200">
                  <a:moveTo>
                    <a:pt x="86347" y="55841"/>
                  </a:moveTo>
                  <a:lnTo>
                    <a:pt x="61480" y="55841"/>
                  </a:lnTo>
                  <a:lnTo>
                    <a:pt x="61480" y="202641"/>
                  </a:lnTo>
                  <a:lnTo>
                    <a:pt x="86347" y="202641"/>
                  </a:lnTo>
                  <a:lnTo>
                    <a:pt x="86347" y="55841"/>
                  </a:lnTo>
                  <a:close/>
                </a:path>
                <a:path w="86359" h="203200">
                  <a:moveTo>
                    <a:pt x="86347" y="0"/>
                  </a:moveTo>
                  <a:lnTo>
                    <a:pt x="61480" y="0"/>
                  </a:lnTo>
                  <a:lnTo>
                    <a:pt x="61480" y="28613"/>
                  </a:lnTo>
                  <a:lnTo>
                    <a:pt x="86347" y="28613"/>
                  </a:lnTo>
                  <a:lnTo>
                    <a:pt x="86347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8" name="object 98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176174" y="5491094"/>
              <a:ext cx="129925" cy="146796"/>
            </a:xfrm>
            <a:prstGeom prst="rect">
              <a:avLst/>
            </a:prstGeom>
          </p:spPr>
        </p:pic>
        <p:pic>
          <p:nvPicPr>
            <p:cNvPr id="99" name="object 99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326673" y="5487773"/>
              <a:ext cx="135190" cy="153438"/>
            </a:xfrm>
            <a:prstGeom prst="rect">
              <a:avLst/>
            </a:prstGeom>
          </p:spPr>
        </p:pic>
        <p:pic>
          <p:nvPicPr>
            <p:cNvPr id="100" name="object 100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485436" y="5439807"/>
              <a:ext cx="71604" cy="200019"/>
            </a:xfrm>
            <a:prstGeom prst="rect">
              <a:avLst/>
            </a:prstGeom>
          </p:spPr>
        </p:pic>
      </p:grpSp>
      <p:grpSp>
        <p:nvGrpSpPr>
          <p:cNvPr id="101" name="object 101" descr=""/>
          <p:cNvGrpSpPr/>
          <p:nvPr/>
        </p:nvGrpSpPr>
        <p:grpSpPr>
          <a:xfrm>
            <a:off x="7648085" y="5435247"/>
            <a:ext cx="300355" cy="206375"/>
            <a:chOff x="7648085" y="5435247"/>
            <a:chExt cx="300355" cy="206375"/>
          </a:xfrm>
        </p:grpSpPr>
        <p:pic>
          <p:nvPicPr>
            <p:cNvPr id="102" name="object 102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648085" y="5435247"/>
              <a:ext cx="127333" cy="205964"/>
            </a:xfrm>
            <a:prstGeom prst="rect">
              <a:avLst/>
            </a:prstGeom>
          </p:spPr>
        </p:pic>
        <p:pic>
          <p:nvPicPr>
            <p:cNvPr id="103" name="object 103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812842" y="5487773"/>
              <a:ext cx="135271" cy="153438"/>
            </a:xfrm>
            <a:prstGeom prst="rect">
              <a:avLst/>
            </a:prstGeom>
          </p:spPr>
        </p:pic>
      </p:grpSp>
      <p:pic>
        <p:nvPicPr>
          <p:cNvPr id="104" name="object 104" descr="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8060543" y="5431789"/>
            <a:ext cx="1654365" cy="262360"/>
          </a:xfrm>
          <a:prstGeom prst="rect">
            <a:avLst/>
          </a:prstGeom>
        </p:spPr>
      </p:pic>
      <p:pic>
        <p:nvPicPr>
          <p:cNvPr id="105" name="object 105" descr="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758977" y="5447397"/>
            <a:ext cx="1071287" cy="205960"/>
          </a:xfrm>
          <a:prstGeom prst="rect">
            <a:avLst/>
          </a:prstGeom>
        </p:spPr>
      </p:pic>
      <p:sp>
        <p:nvSpPr>
          <p:cNvPr id="106" name="object 106" descr=""/>
          <p:cNvSpPr/>
          <p:nvPr/>
        </p:nvSpPr>
        <p:spPr>
          <a:xfrm>
            <a:off x="1936862" y="5564201"/>
            <a:ext cx="76835" cy="25400"/>
          </a:xfrm>
          <a:custGeom>
            <a:avLst/>
            <a:gdLst/>
            <a:ahLst/>
            <a:cxnLst/>
            <a:rect l="l" t="t" r="r" b="b"/>
            <a:pathLst>
              <a:path w="76835" h="25400">
                <a:moveTo>
                  <a:pt x="76445" y="0"/>
                </a:moveTo>
                <a:lnTo>
                  <a:pt x="0" y="0"/>
                </a:lnTo>
                <a:lnTo>
                  <a:pt x="0" y="25019"/>
                </a:lnTo>
                <a:lnTo>
                  <a:pt x="76445" y="25019"/>
                </a:lnTo>
                <a:lnTo>
                  <a:pt x="76445" y="0"/>
                </a:lnTo>
                <a:close/>
              </a:path>
            </a:pathLst>
          </a:custGeom>
          <a:solidFill>
            <a:srgbClr val="0080C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7" name="object 107" descr=""/>
          <p:cNvGrpSpPr/>
          <p:nvPr/>
        </p:nvGrpSpPr>
        <p:grpSpPr>
          <a:xfrm>
            <a:off x="2114255" y="5499922"/>
            <a:ext cx="291465" cy="153670"/>
            <a:chOff x="2114255" y="5499922"/>
            <a:chExt cx="291465" cy="153670"/>
          </a:xfrm>
        </p:grpSpPr>
        <p:pic>
          <p:nvPicPr>
            <p:cNvPr id="108" name="object 108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114255" y="5499922"/>
              <a:ext cx="135190" cy="153435"/>
            </a:xfrm>
            <a:prstGeom prst="rect">
              <a:avLst/>
            </a:prstGeom>
          </p:spPr>
        </p:pic>
        <p:pic>
          <p:nvPicPr>
            <p:cNvPr id="109" name="object 109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286139" y="5503243"/>
              <a:ext cx="119071" cy="150114"/>
            </a:xfrm>
            <a:prstGeom prst="rect">
              <a:avLst/>
            </a:prstGeom>
          </p:spPr>
        </p:pic>
      </p:grpSp>
      <p:pic>
        <p:nvPicPr>
          <p:cNvPr id="110" name="object 110" descr="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2450490" y="5499922"/>
            <a:ext cx="215948" cy="153435"/>
          </a:xfrm>
          <a:prstGeom prst="rect">
            <a:avLst/>
          </a:prstGeom>
        </p:spPr>
      </p:pic>
      <p:sp>
        <p:nvSpPr>
          <p:cNvPr id="111" name="object 111" descr=""/>
          <p:cNvSpPr/>
          <p:nvPr/>
        </p:nvSpPr>
        <p:spPr>
          <a:xfrm>
            <a:off x="2711394" y="5447397"/>
            <a:ext cx="25400" cy="203200"/>
          </a:xfrm>
          <a:custGeom>
            <a:avLst/>
            <a:gdLst/>
            <a:ahLst/>
            <a:cxnLst/>
            <a:rect l="l" t="t" r="r" b="b"/>
            <a:pathLst>
              <a:path w="25400" h="203200">
                <a:moveTo>
                  <a:pt x="24882" y="0"/>
                </a:moveTo>
                <a:lnTo>
                  <a:pt x="0" y="0"/>
                </a:lnTo>
                <a:lnTo>
                  <a:pt x="0" y="202643"/>
                </a:lnTo>
                <a:lnTo>
                  <a:pt x="24882" y="202643"/>
                </a:lnTo>
                <a:lnTo>
                  <a:pt x="24882" y="0"/>
                </a:lnTo>
                <a:close/>
              </a:path>
            </a:pathLst>
          </a:custGeom>
          <a:solidFill>
            <a:srgbClr val="0080C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2" name="object 112" descr=""/>
          <p:cNvGrpSpPr/>
          <p:nvPr/>
        </p:nvGrpSpPr>
        <p:grpSpPr>
          <a:xfrm>
            <a:off x="2836622" y="5447397"/>
            <a:ext cx="719455" cy="206375"/>
            <a:chOff x="2836622" y="5447397"/>
            <a:chExt cx="719455" cy="206375"/>
          </a:xfrm>
        </p:grpSpPr>
        <p:pic>
          <p:nvPicPr>
            <p:cNvPr id="113" name="object 113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836622" y="5503243"/>
              <a:ext cx="134623" cy="146796"/>
            </a:xfrm>
            <a:prstGeom prst="rect">
              <a:avLst/>
            </a:prstGeom>
          </p:spPr>
        </p:pic>
        <p:pic>
          <p:nvPicPr>
            <p:cNvPr id="114" name="object 114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995303" y="5499923"/>
              <a:ext cx="135352" cy="153435"/>
            </a:xfrm>
            <a:prstGeom prst="rect">
              <a:avLst/>
            </a:prstGeom>
          </p:spPr>
        </p:pic>
        <p:pic>
          <p:nvPicPr>
            <p:cNvPr id="115" name="object 115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167349" y="5447397"/>
              <a:ext cx="215786" cy="205960"/>
            </a:xfrm>
            <a:prstGeom prst="rect">
              <a:avLst/>
            </a:prstGeom>
          </p:spPr>
        </p:pic>
        <p:pic>
          <p:nvPicPr>
            <p:cNvPr id="116" name="object 116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420559" y="5499923"/>
              <a:ext cx="135352" cy="1534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477" y="466845"/>
            <a:ext cx="11451286" cy="70556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7036" y="1243131"/>
            <a:ext cx="7104820" cy="5330834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576138" y="2338638"/>
            <a:ext cx="41910" cy="90170"/>
          </a:xfrm>
          <a:custGeom>
            <a:avLst/>
            <a:gdLst/>
            <a:ahLst/>
            <a:cxnLst/>
            <a:rect l="l" t="t" r="r" b="b"/>
            <a:pathLst>
              <a:path w="41909" h="90169">
                <a:moveTo>
                  <a:pt x="0" y="90170"/>
                </a:moveTo>
                <a:lnTo>
                  <a:pt x="41417" y="90170"/>
                </a:lnTo>
                <a:lnTo>
                  <a:pt x="41417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8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576135" y="2223071"/>
            <a:ext cx="164465" cy="205740"/>
          </a:xfrm>
          <a:custGeom>
            <a:avLst/>
            <a:gdLst/>
            <a:ahLst/>
            <a:cxnLst/>
            <a:rect l="l" t="t" r="r" b="b"/>
            <a:pathLst>
              <a:path w="164465" h="205739">
                <a:moveTo>
                  <a:pt x="163969" y="0"/>
                </a:moveTo>
                <a:lnTo>
                  <a:pt x="122567" y="0"/>
                </a:lnTo>
                <a:lnTo>
                  <a:pt x="122567" y="81280"/>
                </a:lnTo>
                <a:lnTo>
                  <a:pt x="41414" y="81280"/>
                </a:lnTo>
                <a:lnTo>
                  <a:pt x="41414" y="0"/>
                </a:lnTo>
                <a:lnTo>
                  <a:pt x="0" y="0"/>
                </a:lnTo>
                <a:lnTo>
                  <a:pt x="0" y="81280"/>
                </a:lnTo>
                <a:lnTo>
                  <a:pt x="0" y="115570"/>
                </a:lnTo>
                <a:lnTo>
                  <a:pt x="122567" y="115570"/>
                </a:lnTo>
                <a:lnTo>
                  <a:pt x="122567" y="205740"/>
                </a:lnTo>
                <a:lnTo>
                  <a:pt x="163969" y="205740"/>
                </a:lnTo>
                <a:lnTo>
                  <a:pt x="163969" y="115570"/>
                </a:lnTo>
                <a:lnTo>
                  <a:pt x="163969" y="81280"/>
                </a:lnTo>
                <a:lnTo>
                  <a:pt x="163969" y="0"/>
                </a:lnTo>
                <a:close/>
              </a:path>
            </a:pathLst>
          </a:custGeom>
          <a:solidFill>
            <a:srgbClr val="0080C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790926" y="2223094"/>
            <a:ext cx="1654175" cy="208915"/>
            <a:chOff x="790926" y="2223094"/>
            <a:chExt cx="1654175" cy="208915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0926" y="2223094"/>
              <a:ext cx="1408053" cy="208483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2235871" y="2223102"/>
              <a:ext cx="39370" cy="205740"/>
            </a:xfrm>
            <a:custGeom>
              <a:avLst/>
              <a:gdLst/>
              <a:ahLst/>
              <a:cxnLst/>
              <a:rect l="l" t="t" r="r" b="b"/>
              <a:pathLst>
                <a:path w="39369" h="205739">
                  <a:moveTo>
                    <a:pt x="39315" y="0"/>
                  </a:moveTo>
                  <a:lnTo>
                    <a:pt x="0" y="0"/>
                  </a:lnTo>
                  <a:lnTo>
                    <a:pt x="0" y="205113"/>
                  </a:lnTo>
                  <a:lnTo>
                    <a:pt x="39315" y="205113"/>
                  </a:lnTo>
                  <a:lnTo>
                    <a:pt x="39315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05475" y="2276301"/>
              <a:ext cx="139453" cy="155276"/>
            </a:xfrm>
            <a:prstGeom prst="rect">
              <a:avLst/>
            </a:prstGeom>
          </p:spPr>
        </p:pic>
      </p:grpSp>
      <p:grpSp>
        <p:nvGrpSpPr>
          <p:cNvPr id="10" name="object 10" descr=""/>
          <p:cNvGrpSpPr/>
          <p:nvPr/>
        </p:nvGrpSpPr>
        <p:grpSpPr>
          <a:xfrm>
            <a:off x="2562000" y="2223094"/>
            <a:ext cx="877569" cy="264160"/>
            <a:chOff x="2562000" y="2223094"/>
            <a:chExt cx="877569" cy="264160"/>
          </a:xfrm>
        </p:grpSpPr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62000" y="2223094"/>
              <a:ext cx="157161" cy="205122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49414" y="2276301"/>
              <a:ext cx="153383" cy="155276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35188" y="2276301"/>
              <a:ext cx="96248" cy="151915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3037420" y="2223096"/>
              <a:ext cx="234315" cy="264160"/>
            </a:xfrm>
            <a:custGeom>
              <a:avLst/>
              <a:gdLst/>
              <a:ahLst/>
              <a:cxnLst/>
              <a:rect l="l" t="t" r="r" b="b"/>
              <a:pathLst>
                <a:path w="234314" h="264160">
                  <a:moveTo>
                    <a:pt x="87553" y="202590"/>
                  </a:moveTo>
                  <a:lnTo>
                    <a:pt x="84632" y="176047"/>
                  </a:lnTo>
                  <a:lnTo>
                    <a:pt x="84607" y="175856"/>
                  </a:lnTo>
                  <a:lnTo>
                    <a:pt x="84239" y="172580"/>
                  </a:lnTo>
                  <a:lnTo>
                    <a:pt x="84188" y="172085"/>
                  </a:lnTo>
                  <a:lnTo>
                    <a:pt x="77304" y="174625"/>
                  </a:lnTo>
                  <a:lnTo>
                    <a:pt x="72059" y="175856"/>
                  </a:lnTo>
                  <a:lnTo>
                    <a:pt x="65824" y="175856"/>
                  </a:lnTo>
                  <a:lnTo>
                    <a:pt x="63614" y="175196"/>
                  </a:lnTo>
                  <a:lnTo>
                    <a:pt x="61810" y="173888"/>
                  </a:lnTo>
                  <a:lnTo>
                    <a:pt x="59918" y="172580"/>
                  </a:lnTo>
                  <a:lnTo>
                    <a:pt x="58775" y="170942"/>
                  </a:lnTo>
                  <a:lnTo>
                    <a:pt x="57797" y="166916"/>
                  </a:lnTo>
                  <a:lnTo>
                    <a:pt x="57632" y="162191"/>
                  </a:lnTo>
                  <a:lnTo>
                    <a:pt x="57543" y="87884"/>
                  </a:lnTo>
                  <a:lnTo>
                    <a:pt x="84353" y="87884"/>
                  </a:lnTo>
                  <a:lnTo>
                    <a:pt x="84353" y="56489"/>
                  </a:lnTo>
                  <a:lnTo>
                    <a:pt x="57543" y="56489"/>
                  </a:lnTo>
                  <a:lnTo>
                    <a:pt x="57543" y="4025"/>
                  </a:lnTo>
                  <a:lnTo>
                    <a:pt x="18034" y="26974"/>
                  </a:lnTo>
                  <a:lnTo>
                    <a:pt x="18034" y="56489"/>
                  </a:lnTo>
                  <a:lnTo>
                    <a:pt x="0" y="56489"/>
                  </a:lnTo>
                  <a:lnTo>
                    <a:pt x="0" y="87884"/>
                  </a:lnTo>
                  <a:lnTo>
                    <a:pt x="18034" y="87884"/>
                  </a:lnTo>
                  <a:lnTo>
                    <a:pt x="18110" y="162191"/>
                  </a:lnTo>
                  <a:lnTo>
                    <a:pt x="18249" y="166916"/>
                  </a:lnTo>
                  <a:lnTo>
                    <a:pt x="18351" y="169989"/>
                  </a:lnTo>
                  <a:lnTo>
                    <a:pt x="18415" y="170942"/>
                  </a:lnTo>
                  <a:lnTo>
                    <a:pt x="18491" y="172085"/>
                  </a:lnTo>
                  <a:lnTo>
                    <a:pt x="42570" y="207060"/>
                  </a:lnTo>
                  <a:lnTo>
                    <a:pt x="44348" y="206768"/>
                  </a:lnTo>
                  <a:lnTo>
                    <a:pt x="52793" y="206768"/>
                  </a:lnTo>
                  <a:lnTo>
                    <a:pt x="61010" y="207251"/>
                  </a:lnTo>
                  <a:lnTo>
                    <a:pt x="65138" y="208114"/>
                  </a:lnTo>
                  <a:lnTo>
                    <a:pt x="72605" y="207060"/>
                  </a:lnTo>
                  <a:lnTo>
                    <a:pt x="72771" y="207060"/>
                  </a:lnTo>
                  <a:lnTo>
                    <a:pt x="73977" y="206768"/>
                  </a:lnTo>
                  <a:lnTo>
                    <a:pt x="80492" y="205168"/>
                  </a:lnTo>
                  <a:lnTo>
                    <a:pt x="87553" y="202590"/>
                  </a:lnTo>
                  <a:close/>
                </a:path>
                <a:path w="234314" h="264160">
                  <a:moveTo>
                    <a:pt x="88455" y="225869"/>
                  </a:moveTo>
                  <a:lnTo>
                    <a:pt x="86372" y="221602"/>
                  </a:lnTo>
                  <a:lnTo>
                    <a:pt x="85420" y="219633"/>
                  </a:lnTo>
                  <a:lnTo>
                    <a:pt x="79349" y="214477"/>
                  </a:lnTo>
                  <a:lnTo>
                    <a:pt x="74282" y="211124"/>
                  </a:lnTo>
                  <a:lnTo>
                    <a:pt x="68160" y="208711"/>
                  </a:lnTo>
                  <a:lnTo>
                    <a:pt x="67056" y="208483"/>
                  </a:lnTo>
                  <a:lnTo>
                    <a:pt x="65201" y="208114"/>
                  </a:lnTo>
                  <a:lnTo>
                    <a:pt x="56565" y="208483"/>
                  </a:lnTo>
                  <a:lnTo>
                    <a:pt x="49428" y="208483"/>
                  </a:lnTo>
                  <a:lnTo>
                    <a:pt x="43040" y="207251"/>
                  </a:lnTo>
                  <a:lnTo>
                    <a:pt x="42570" y="207060"/>
                  </a:lnTo>
                  <a:lnTo>
                    <a:pt x="36461" y="208114"/>
                  </a:lnTo>
                  <a:lnTo>
                    <a:pt x="29260" y="210540"/>
                  </a:lnTo>
                  <a:lnTo>
                    <a:pt x="25577" y="224396"/>
                  </a:lnTo>
                  <a:lnTo>
                    <a:pt x="31889" y="222592"/>
                  </a:lnTo>
                  <a:lnTo>
                    <a:pt x="37947" y="221602"/>
                  </a:lnTo>
                  <a:lnTo>
                    <a:pt x="49999" y="221602"/>
                  </a:lnTo>
                  <a:lnTo>
                    <a:pt x="54508" y="222758"/>
                  </a:lnTo>
                  <a:lnTo>
                    <a:pt x="57378" y="225132"/>
                  </a:lnTo>
                  <a:lnTo>
                    <a:pt x="60248" y="227431"/>
                  </a:lnTo>
                  <a:lnTo>
                    <a:pt x="61722" y="230212"/>
                  </a:lnTo>
                  <a:lnTo>
                    <a:pt x="61722" y="236931"/>
                  </a:lnTo>
                  <a:lnTo>
                    <a:pt x="60172" y="239801"/>
                  </a:lnTo>
                  <a:lnTo>
                    <a:pt x="57048" y="242023"/>
                  </a:lnTo>
                  <a:lnTo>
                    <a:pt x="53035" y="245046"/>
                  </a:lnTo>
                  <a:lnTo>
                    <a:pt x="46888" y="246532"/>
                  </a:lnTo>
                  <a:lnTo>
                    <a:pt x="34556" y="246532"/>
                  </a:lnTo>
                  <a:lnTo>
                    <a:pt x="25996" y="246151"/>
                  </a:lnTo>
                  <a:lnTo>
                    <a:pt x="19253" y="245668"/>
                  </a:lnTo>
                  <a:lnTo>
                    <a:pt x="13042" y="245046"/>
                  </a:lnTo>
                  <a:lnTo>
                    <a:pt x="12204" y="245046"/>
                  </a:lnTo>
                  <a:lnTo>
                    <a:pt x="12204" y="261531"/>
                  </a:lnTo>
                  <a:lnTo>
                    <a:pt x="17373" y="262496"/>
                  </a:lnTo>
                  <a:lnTo>
                    <a:pt x="23634" y="263194"/>
                  </a:lnTo>
                  <a:lnTo>
                    <a:pt x="30988" y="263601"/>
                  </a:lnTo>
                  <a:lnTo>
                    <a:pt x="39433" y="263740"/>
                  </a:lnTo>
                  <a:lnTo>
                    <a:pt x="49441" y="263194"/>
                  </a:lnTo>
                  <a:lnTo>
                    <a:pt x="50800" y="263194"/>
                  </a:lnTo>
                  <a:lnTo>
                    <a:pt x="85877" y="246532"/>
                  </a:lnTo>
                  <a:lnTo>
                    <a:pt x="88455" y="241439"/>
                  </a:lnTo>
                  <a:lnTo>
                    <a:pt x="88455" y="225869"/>
                  </a:lnTo>
                  <a:close/>
                </a:path>
                <a:path w="234314" h="264160">
                  <a:moveTo>
                    <a:pt x="153962" y="56489"/>
                  </a:moveTo>
                  <a:lnTo>
                    <a:pt x="114604" y="56489"/>
                  </a:lnTo>
                  <a:lnTo>
                    <a:pt x="114604" y="205130"/>
                  </a:lnTo>
                  <a:lnTo>
                    <a:pt x="153962" y="205130"/>
                  </a:lnTo>
                  <a:lnTo>
                    <a:pt x="153962" y="56489"/>
                  </a:lnTo>
                  <a:close/>
                </a:path>
                <a:path w="234314" h="264160">
                  <a:moveTo>
                    <a:pt x="153962" y="0"/>
                  </a:moveTo>
                  <a:lnTo>
                    <a:pt x="114604" y="0"/>
                  </a:lnTo>
                  <a:lnTo>
                    <a:pt x="114604" y="36398"/>
                  </a:lnTo>
                  <a:lnTo>
                    <a:pt x="153962" y="36398"/>
                  </a:lnTo>
                  <a:lnTo>
                    <a:pt x="153962" y="0"/>
                  </a:lnTo>
                  <a:close/>
                </a:path>
                <a:path w="234314" h="264160">
                  <a:moveTo>
                    <a:pt x="233857" y="12"/>
                  </a:moveTo>
                  <a:lnTo>
                    <a:pt x="194538" y="12"/>
                  </a:lnTo>
                  <a:lnTo>
                    <a:pt x="194538" y="205130"/>
                  </a:lnTo>
                  <a:lnTo>
                    <a:pt x="233857" y="205130"/>
                  </a:lnTo>
                  <a:lnTo>
                    <a:pt x="233857" y="12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00423" y="2276301"/>
              <a:ext cx="138797" cy="155276"/>
            </a:xfrm>
            <a:prstGeom prst="rect">
              <a:avLst/>
            </a:prstGeom>
          </p:spPr>
        </p:pic>
      </p:grpSp>
      <p:grpSp>
        <p:nvGrpSpPr>
          <p:cNvPr id="16" name="object 16" descr=""/>
          <p:cNvGrpSpPr/>
          <p:nvPr/>
        </p:nvGrpSpPr>
        <p:grpSpPr>
          <a:xfrm>
            <a:off x="3549153" y="2223094"/>
            <a:ext cx="314325" cy="208915"/>
            <a:chOff x="3549153" y="2223094"/>
            <a:chExt cx="314325" cy="208915"/>
          </a:xfrm>
        </p:grpSpPr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49153" y="2223094"/>
              <a:ext cx="144953" cy="208483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24686" y="2276301"/>
              <a:ext cx="138797" cy="155276"/>
            </a:xfrm>
            <a:prstGeom prst="rect">
              <a:avLst/>
            </a:prstGeom>
          </p:spPr>
        </p:pic>
      </p:grpSp>
      <p:grpSp>
        <p:nvGrpSpPr>
          <p:cNvPr id="19" name="object 19" descr=""/>
          <p:cNvGrpSpPr/>
          <p:nvPr/>
        </p:nvGrpSpPr>
        <p:grpSpPr>
          <a:xfrm>
            <a:off x="3982687" y="2223068"/>
            <a:ext cx="518795" cy="208915"/>
            <a:chOff x="3982687" y="2223068"/>
            <a:chExt cx="518795" cy="208915"/>
          </a:xfrm>
        </p:grpSpPr>
        <p:sp>
          <p:nvSpPr>
            <p:cNvPr id="20" name="object 20" descr=""/>
            <p:cNvSpPr/>
            <p:nvPr/>
          </p:nvSpPr>
          <p:spPr>
            <a:xfrm>
              <a:off x="3982681" y="2223071"/>
              <a:ext cx="217170" cy="205740"/>
            </a:xfrm>
            <a:custGeom>
              <a:avLst/>
              <a:gdLst/>
              <a:ahLst/>
              <a:cxnLst/>
              <a:rect l="l" t="t" r="r" b="b"/>
              <a:pathLst>
                <a:path w="217170" h="205739">
                  <a:moveTo>
                    <a:pt x="140601" y="0"/>
                  </a:moveTo>
                  <a:lnTo>
                    <a:pt x="0" y="0"/>
                  </a:lnTo>
                  <a:lnTo>
                    <a:pt x="0" y="34290"/>
                  </a:lnTo>
                  <a:lnTo>
                    <a:pt x="0" y="83820"/>
                  </a:lnTo>
                  <a:lnTo>
                    <a:pt x="0" y="118110"/>
                  </a:lnTo>
                  <a:lnTo>
                    <a:pt x="0" y="205740"/>
                  </a:lnTo>
                  <a:lnTo>
                    <a:pt x="41402" y="205740"/>
                  </a:lnTo>
                  <a:lnTo>
                    <a:pt x="41402" y="118110"/>
                  </a:lnTo>
                  <a:lnTo>
                    <a:pt x="127076" y="118110"/>
                  </a:lnTo>
                  <a:lnTo>
                    <a:pt x="127076" y="83820"/>
                  </a:lnTo>
                  <a:lnTo>
                    <a:pt x="41402" y="83820"/>
                  </a:lnTo>
                  <a:lnTo>
                    <a:pt x="41402" y="34290"/>
                  </a:lnTo>
                  <a:lnTo>
                    <a:pt x="140601" y="34290"/>
                  </a:lnTo>
                  <a:lnTo>
                    <a:pt x="140601" y="0"/>
                  </a:lnTo>
                  <a:close/>
                </a:path>
                <a:path w="217170" h="205739">
                  <a:moveTo>
                    <a:pt x="217093" y="56515"/>
                  </a:moveTo>
                  <a:lnTo>
                    <a:pt x="177736" y="56515"/>
                  </a:lnTo>
                  <a:lnTo>
                    <a:pt x="177736" y="205155"/>
                  </a:lnTo>
                  <a:lnTo>
                    <a:pt x="217093" y="205155"/>
                  </a:lnTo>
                  <a:lnTo>
                    <a:pt x="217093" y="56515"/>
                  </a:lnTo>
                  <a:close/>
                </a:path>
                <a:path w="217170" h="205739">
                  <a:moveTo>
                    <a:pt x="217093" y="25"/>
                  </a:moveTo>
                  <a:lnTo>
                    <a:pt x="177736" y="25"/>
                  </a:lnTo>
                  <a:lnTo>
                    <a:pt x="177736" y="36423"/>
                  </a:lnTo>
                  <a:lnTo>
                    <a:pt x="217093" y="36423"/>
                  </a:lnTo>
                  <a:lnTo>
                    <a:pt x="217093" y="25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28883" y="2276301"/>
              <a:ext cx="138797" cy="155276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04736" y="2276301"/>
              <a:ext cx="96248" cy="151915"/>
            </a:xfrm>
            <a:prstGeom prst="rect">
              <a:avLst/>
            </a:prstGeom>
          </p:spPr>
        </p:pic>
      </p:grpSp>
      <p:sp>
        <p:nvSpPr>
          <p:cNvPr id="23" name="object 23" descr=""/>
          <p:cNvSpPr/>
          <p:nvPr/>
        </p:nvSpPr>
        <p:spPr>
          <a:xfrm>
            <a:off x="4602152" y="2223102"/>
            <a:ext cx="41910" cy="205740"/>
          </a:xfrm>
          <a:custGeom>
            <a:avLst/>
            <a:gdLst/>
            <a:ahLst/>
            <a:cxnLst/>
            <a:rect l="l" t="t" r="r" b="b"/>
            <a:pathLst>
              <a:path w="41910" h="205739">
                <a:moveTo>
                  <a:pt x="41414" y="0"/>
                </a:moveTo>
                <a:lnTo>
                  <a:pt x="0" y="0"/>
                </a:lnTo>
                <a:lnTo>
                  <a:pt x="0" y="205113"/>
                </a:lnTo>
                <a:lnTo>
                  <a:pt x="41414" y="205113"/>
                </a:lnTo>
                <a:lnTo>
                  <a:pt x="41414" y="0"/>
                </a:lnTo>
                <a:close/>
              </a:path>
            </a:pathLst>
          </a:custGeom>
          <a:solidFill>
            <a:srgbClr val="0080C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4" name="object 24" descr=""/>
          <p:cNvGrpSpPr/>
          <p:nvPr/>
        </p:nvGrpSpPr>
        <p:grpSpPr>
          <a:xfrm>
            <a:off x="270505" y="2572014"/>
            <a:ext cx="530860" cy="204470"/>
            <a:chOff x="270505" y="2572014"/>
            <a:chExt cx="530860" cy="204470"/>
          </a:xfrm>
        </p:grpSpPr>
        <p:pic>
          <p:nvPicPr>
            <p:cNvPr id="25" name="object 2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0505" y="2620631"/>
              <a:ext cx="136977" cy="155276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4840" y="2620630"/>
              <a:ext cx="123409" cy="155276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8631" y="2572014"/>
              <a:ext cx="222371" cy="203892"/>
            </a:xfrm>
            <a:prstGeom prst="rect">
              <a:avLst/>
            </a:prstGeom>
          </p:spPr>
        </p:pic>
      </p:grpSp>
      <p:grpSp>
        <p:nvGrpSpPr>
          <p:cNvPr id="28" name="object 28" descr=""/>
          <p:cNvGrpSpPr/>
          <p:nvPr/>
        </p:nvGrpSpPr>
        <p:grpSpPr>
          <a:xfrm>
            <a:off x="910671" y="2620631"/>
            <a:ext cx="450215" cy="155575"/>
            <a:chOff x="910671" y="2620631"/>
            <a:chExt cx="450215" cy="155575"/>
          </a:xfrm>
        </p:grpSpPr>
        <p:pic>
          <p:nvPicPr>
            <p:cNvPr id="29" name="object 2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10671" y="2620631"/>
              <a:ext cx="283850" cy="155276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23379" y="2620631"/>
              <a:ext cx="136911" cy="155276"/>
            </a:xfrm>
            <a:prstGeom prst="rect">
              <a:avLst/>
            </a:prstGeom>
          </p:spPr>
        </p:pic>
      </p:grpSp>
      <p:grpSp>
        <p:nvGrpSpPr>
          <p:cNvPr id="31" name="object 31" descr=""/>
          <p:cNvGrpSpPr/>
          <p:nvPr/>
        </p:nvGrpSpPr>
        <p:grpSpPr>
          <a:xfrm>
            <a:off x="1477937" y="2567424"/>
            <a:ext cx="437515" cy="208915"/>
            <a:chOff x="1477937" y="2567424"/>
            <a:chExt cx="437515" cy="208915"/>
          </a:xfrm>
        </p:grpSpPr>
        <p:pic>
          <p:nvPicPr>
            <p:cNvPr id="32" name="object 3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77937" y="2620631"/>
              <a:ext cx="201268" cy="151915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15278" y="2620631"/>
              <a:ext cx="136911" cy="155276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1889976" y="2567431"/>
              <a:ext cx="25400" cy="205740"/>
            </a:xfrm>
            <a:custGeom>
              <a:avLst/>
              <a:gdLst/>
              <a:ahLst/>
              <a:cxnLst/>
              <a:rect l="l" t="t" r="r" b="b"/>
              <a:pathLst>
                <a:path w="25400" h="205739">
                  <a:moveTo>
                    <a:pt x="25171" y="56489"/>
                  </a:moveTo>
                  <a:lnTo>
                    <a:pt x="0" y="56489"/>
                  </a:lnTo>
                  <a:lnTo>
                    <a:pt x="0" y="205117"/>
                  </a:lnTo>
                  <a:lnTo>
                    <a:pt x="25171" y="205117"/>
                  </a:lnTo>
                  <a:lnTo>
                    <a:pt x="25171" y="56489"/>
                  </a:lnTo>
                  <a:close/>
                </a:path>
                <a:path w="25400" h="205739">
                  <a:moveTo>
                    <a:pt x="25171" y="0"/>
                  </a:moveTo>
                  <a:lnTo>
                    <a:pt x="0" y="0"/>
                  </a:lnTo>
                  <a:lnTo>
                    <a:pt x="0" y="28943"/>
                  </a:lnTo>
                  <a:lnTo>
                    <a:pt x="25171" y="28943"/>
                  </a:lnTo>
                  <a:lnTo>
                    <a:pt x="25171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5" name="object 35" descr=""/>
          <p:cNvGrpSpPr/>
          <p:nvPr/>
        </p:nvGrpSpPr>
        <p:grpSpPr>
          <a:xfrm>
            <a:off x="2031323" y="2620631"/>
            <a:ext cx="639445" cy="155575"/>
            <a:chOff x="2031323" y="2620631"/>
            <a:chExt cx="639445" cy="155575"/>
          </a:xfrm>
        </p:grpSpPr>
        <p:pic>
          <p:nvPicPr>
            <p:cNvPr id="36" name="object 36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031323" y="2620631"/>
              <a:ext cx="201268" cy="151915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68665" y="2620631"/>
              <a:ext cx="136911" cy="155276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442961" y="2620631"/>
              <a:ext cx="227257" cy="155276"/>
            </a:xfrm>
            <a:prstGeom prst="rect">
              <a:avLst/>
            </a:prstGeom>
          </p:spPr>
        </p:pic>
      </p:grpSp>
      <p:pic>
        <p:nvPicPr>
          <p:cNvPr id="39" name="object 39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787618" y="2567423"/>
            <a:ext cx="121007" cy="205122"/>
          </a:xfrm>
          <a:prstGeom prst="rect">
            <a:avLst/>
          </a:prstGeom>
        </p:spPr>
      </p:pic>
      <p:grpSp>
        <p:nvGrpSpPr>
          <p:cNvPr id="40" name="object 40" descr=""/>
          <p:cNvGrpSpPr/>
          <p:nvPr/>
        </p:nvGrpSpPr>
        <p:grpSpPr>
          <a:xfrm>
            <a:off x="2953716" y="2567424"/>
            <a:ext cx="1505585" cy="208915"/>
            <a:chOff x="2953716" y="2567424"/>
            <a:chExt cx="1505585" cy="208915"/>
          </a:xfrm>
        </p:grpSpPr>
        <p:pic>
          <p:nvPicPr>
            <p:cNvPr id="41" name="object 4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953716" y="2567424"/>
              <a:ext cx="1278035" cy="208483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4268891" y="2567432"/>
              <a:ext cx="25400" cy="205740"/>
            </a:xfrm>
            <a:custGeom>
              <a:avLst/>
              <a:gdLst/>
              <a:ahLst/>
              <a:cxnLst/>
              <a:rect l="l" t="t" r="r" b="b"/>
              <a:pathLst>
                <a:path w="25400" h="205739">
                  <a:moveTo>
                    <a:pt x="25184" y="0"/>
                  </a:moveTo>
                  <a:lnTo>
                    <a:pt x="0" y="0"/>
                  </a:lnTo>
                  <a:lnTo>
                    <a:pt x="0" y="205113"/>
                  </a:lnTo>
                  <a:lnTo>
                    <a:pt x="25184" y="205113"/>
                  </a:lnTo>
                  <a:lnTo>
                    <a:pt x="25184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322344" y="2567670"/>
              <a:ext cx="136911" cy="208237"/>
            </a:xfrm>
            <a:prstGeom prst="rect">
              <a:avLst/>
            </a:prstGeom>
          </p:spPr>
        </p:pic>
      </p:grpSp>
      <p:grpSp>
        <p:nvGrpSpPr>
          <p:cNvPr id="44" name="object 44" descr=""/>
          <p:cNvGrpSpPr/>
          <p:nvPr/>
        </p:nvGrpSpPr>
        <p:grpSpPr>
          <a:xfrm>
            <a:off x="269806" y="2905605"/>
            <a:ext cx="304165" cy="208915"/>
            <a:chOff x="269806" y="2905605"/>
            <a:chExt cx="304165" cy="208915"/>
          </a:xfrm>
        </p:grpSpPr>
        <p:pic>
          <p:nvPicPr>
            <p:cNvPr id="45" name="object 4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69806" y="2905605"/>
              <a:ext cx="128863" cy="208483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36521" y="2958812"/>
              <a:ext cx="136977" cy="155276"/>
            </a:xfrm>
            <a:prstGeom prst="rect">
              <a:avLst/>
            </a:prstGeom>
          </p:spPr>
        </p:pic>
      </p:grpSp>
      <p:grpSp>
        <p:nvGrpSpPr>
          <p:cNvPr id="47" name="object 47" descr=""/>
          <p:cNvGrpSpPr/>
          <p:nvPr/>
        </p:nvGrpSpPr>
        <p:grpSpPr>
          <a:xfrm>
            <a:off x="690866" y="2958812"/>
            <a:ext cx="294640" cy="208915"/>
            <a:chOff x="690866" y="2958812"/>
            <a:chExt cx="294640" cy="208915"/>
          </a:xfrm>
        </p:grpSpPr>
        <p:pic>
          <p:nvPicPr>
            <p:cNvPr id="48" name="object 48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90866" y="2958812"/>
              <a:ext cx="128993" cy="208811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8486" y="2958812"/>
              <a:ext cx="136977" cy="155276"/>
            </a:xfrm>
            <a:prstGeom prst="rect">
              <a:avLst/>
            </a:prstGeom>
          </p:spPr>
        </p:pic>
      </p:grpSp>
      <p:grpSp>
        <p:nvGrpSpPr>
          <p:cNvPr id="50" name="object 50" descr=""/>
          <p:cNvGrpSpPr/>
          <p:nvPr/>
        </p:nvGrpSpPr>
        <p:grpSpPr>
          <a:xfrm>
            <a:off x="1086631" y="2902079"/>
            <a:ext cx="659130" cy="212090"/>
            <a:chOff x="1086631" y="2902079"/>
            <a:chExt cx="659130" cy="212090"/>
          </a:xfrm>
        </p:grpSpPr>
        <p:sp>
          <p:nvSpPr>
            <p:cNvPr id="51" name="object 51" descr=""/>
            <p:cNvSpPr/>
            <p:nvPr/>
          </p:nvSpPr>
          <p:spPr>
            <a:xfrm>
              <a:off x="1086624" y="2902089"/>
              <a:ext cx="121285" cy="208915"/>
            </a:xfrm>
            <a:custGeom>
              <a:avLst/>
              <a:gdLst/>
              <a:ahLst/>
              <a:cxnLst/>
              <a:rect l="l" t="t" r="r" b="b"/>
              <a:pathLst>
                <a:path w="121284" h="208914">
                  <a:moveTo>
                    <a:pt x="86817" y="2540"/>
                  </a:moveTo>
                  <a:lnTo>
                    <a:pt x="78295" y="901"/>
                  </a:lnTo>
                  <a:lnTo>
                    <a:pt x="70421" y="0"/>
                  </a:lnTo>
                  <a:lnTo>
                    <a:pt x="63373" y="0"/>
                  </a:lnTo>
                  <a:lnTo>
                    <a:pt x="27305" y="15494"/>
                  </a:lnTo>
                  <a:lnTo>
                    <a:pt x="22212" y="34264"/>
                  </a:lnTo>
                  <a:lnTo>
                    <a:pt x="22212" y="60007"/>
                  </a:lnTo>
                  <a:lnTo>
                    <a:pt x="0" y="60007"/>
                  </a:lnTo>
                  <a:lnTo>
                    <a:pt x="0" y="79603"/>
                  </a:lnTo>
                  <a:lnTo>
                    <a:pt x="22212" y="79603"/>
                  </a:lnTo>
                  <a:lnTo>
                    <a:pt x="22212" y="208648"/>
                  </a:lnTo>
                  <a:lnTo>
                    <a:pt x="47218" y="208648"/>
                  </a:lnTo>
                  <a:lnTo>
                    <a:pt x="47218" y="79603"/>
                  </a:lnTo>
                  <a:lnTo>
                    <a:pt x="76250" y="79603"/>
                  </a:lnTo>
                  <a:lnTo>
                    <a:pt x="76250" y="60007"/>
                  </a:lnTo>
                  <a:lnTo>
                    <a:pt x="47218" y="60007"/>
                  </a:lnTo>
                  <a:lnTo>
                    <a:pt x="47218" y="37376"/>
                  </a:lnTo>
                  <a:lnTo>
                    <a:pt x="48856" y="31229"/>
                  </a:lnTo>
                  <a:lnTo>
                    <a:pt x="55181" y="24752"/>
                  </a:lnTo>
                  <a:lnTo>
                    <a:pt x="60591" y="23114"/>
                  </a:lnTo>
                  <a:lnTo>
                    <a:pt x="72885" y="23114"/>
                  </a:lnTo>
                  <a:lnTo>
                    <a:pt x="77889" y="23609"/>
                  </a:lnTo>
                  <a:lnTo>
                    <a:pt x="83045" y="24511"/>
                  </a:lnTo>
                  <a:lnTo>
                    <a:pt x="86817" y="2540"/>
                  </a:lnTo>
                  <a:close/>
                </a:path>
                <a:path w="121284" h="208914">
                  <a:moveTo>
                    <a:pt x="120777" y="3530"/>
                  </a:moveTo>
                  <a:lnTo>
                    <a:pt x="95592" y="3530"/>
                  </a:lnTo>
                  <a:lnTo>
                    <a:pt x="95592" y="208648"/>
                  </a:lnTo>
                  <a:lnTo>
                    <a:pt x="120777" y="208648"/>
                  </a:lnTo>
                  <a:lnTo>
                    <a:pt x="120777" y="353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43711" y="2962091"/>
              <a:ext cx="120433" cy="151997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95052" y="2962091"/>
              <a:ext cx="136256" cy="148635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1564093" y="2905607"/>
              <a:ext cx="25400" cy="205740"/>
            </a:xfrm>
            <a:custGeom>
              <a:avLst/>
              <a:gdLst/>
              <a:ahLst/>
              <a:cxnLst/>
              <a:rect l="l" t="t" r="r" b="b"/>
              <a:pathLst>
                <a:path w="25400" h="205739">
                  <a:moveTo>
                    <a:pt x="25171" y="56489"/>
                  </a:moveTo>
                  <a:lnTo>
                    <a:pt x="0" y="56489"/>
                  </a:lnTo>
                  <a:lnTo>
                    <a:pt x="0" y="205130"/>
                  </a:lnTo>
                  <a:lnTo>
                    <a:pt x="25171" y="205130"/>
                  </a:lnTo>
                  <a:lnTo>
                    <a:pt x="25171" y="56489"/>
                  </a:lnTo>
                  <a:close/>
                </a:path>
                <a:path w="25400" h="205739">
                  <a:moveTo>
                    <a:pt x="25171" y="0"/>
                  </a:moveTo>
                  <a:lnTo>
                    <a:pt x="0" y="0"/>
                  </a:lnTo>
                  <a:lnTo>
                    <a:pt x="0" y="28943"/>
                  </a:lnTo>
                  <a:lnTo>
                    <a:pt x="25171" y="28943"/>
                  </a:lnTo>
                  <a:lnTo>
                    <a:pt x="25171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624933" y="2962091"/>
              <a:ext cx="120433" cy="151997"/>
            </a:xfrm>
            <a:prstGeom prst="rect">
              <a:avLst/>
            </a:prstGeom>
          </p:spPr>
        </p:pic>
      </p:grpSp>
      <p:sp>
        <p:nvSpPr>
          <p:cNvPr id="56" name="object 56" descr=""/>
          <p:cNvSpPr/>
          <p:nvPr/>
        </p:nvSpPr>
        <p:spPr>
          <a:xfrm>
            <a:off x="1790949" y="2905613"/>
            <a:ext cx="25400" cy="205740"/>
          </a:xfrm>
          <a:custGeom>
            <a:avLst/>
            <a:gdLst/>
            <a:ahLst/>
            <a:cxnLst/>
            <a:rect l="l" t="t" r="r" b="b"/>
            <a:pathLst>
              <a:path w="25400" h="205739">
                <a:moveTo>
                  <a:pt x="25184" y="0"/>
                </a:moveTo>
                <a:lnTo>
                  <a:pt x="0" y="0"/>
                </a:lnTo>
                <a:lnTo>
                  <a:pt x="0" y="205113"/>
                </a:lnTo>
                <a:lnTo>
                  <a:pt x="25184" y="205113"/>
                </a:lnTo>
                <a:lnTo>
                  <a:pt x="25184" y="0"/>
                </a:lnTo>
                <a:close/>
              </a:path>
            </a:pathLst>
          </a:custGeom>
          <a:solidFill>
            <a:srgbClr val="0080C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7" name="object 57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936141" y="2905605"/>
            <a:ext cx="1102755" cy="208483"/>
          </a:xfrm>
          <a:prstGeom prst="rect">
            <a:avLst/>
          </a:prstGeom>
        </p:spPr>
      </p:pic>
      <p:sp>
        <p:nvSpPr>
          <p:cNvPr id="58" name="object 58" descr=""/>
          <p:cNvSpPr/>
          <p:nvPr/>
        </p:nvSpPr>
        <p:spPr>
          <a:xfrm>
            <a:off x="3083742" y="3082044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10">
                <a:moveTo>
                  <a:pt x="28682" y="0"/>
                </a:moveTo>
                <a:lnTo>
                  <a:pt x="0" y="0"/>
                </a:lnTo>
                <a:lnTo>
                  <a:pt x="0" y="28682"/>
                </a:lnTo>
                <a:lnTo>
                  <a:pt x="28682" y="28682"/>
                </a:lnTo>
                <a:lnTo>
                  <a:pt x="28682" y="0"/>
                </a:lnTo>
                <a:close/>
              </a:path>
            </a:pathLst>
          </a:custGeom>
          <a:solidFill>
            <a:srgbClr val="0080C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9" name="object 59" descr=""/>
          <p:cNvGrpSpPr/>
          <p:nvPr/>
        </p:nvGrpSpPr>
        <p:grpSpPr>
          <a:xfrm>
            <a:off x="3239674" y="2905605"/>
            <a:ext cx="340995" cy="208915"/>
            <a:chOff x="3239674" y="2905605"/>
            <a:chExt cx="340995" cy="208915"/>
          </a:xfrm>
        </p:grpSpPr>
        <p:pic>
          <p:nvPicPr>
            <p:cNvPr id="60" name="object 60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239674" y="2905605"/>
              <a:ext cx="169541" cy="205122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443238" y="2958812"/>
              <a:ext cx="136993" cy="155276"/>
            </a:xfrm>
            <a:prstGeom prst="rect">
              <a:avLst/>
            </a:prstGeom>
          </p:spPr>
        </p:pic>
      </p:grpSp>
      <p:grpSp>
        <p:nvGrpSpPr>
          <p:cNvPr id="62" name="object 62" descr=""/>
          <p:cNvGrpSpPr/>
          <p:nvPr/>
        </p:nvGrpSpPr>
        <p:grpSpPr>
          <a:xfrm>
            <a:off x="3689187" y="2958812"/>
            <a:ext cx="726440" cy="212725"/>
            <a:chOff x="3689187" y="2958812"/>
            <a:chExt cx="726440" cy="212725"/>
          </a:xfrm>
        </p:grpSpPr>
        <p:pic>
          <p:nvPicPr>
            <p:cNvPr id="63" name="object 63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689187" y="2958812"/>
              <a:ext cx="136993" cy="155276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863648" y="2958812"/>
              <a:ext cx="120679" cy="151915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021219" y="2958812"/>
              <a:ext cx="136993" cy="155276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195352" y="2958812"/>
              <a:ext cx="219960" cy="212172"/>
            </a:xfrm>
            <a:prstGeom prst="rect">
              <a:avLst/>
            </a:prstGeom>
          </p:spPr>
        </p:pic>
      </p:grpSp>
      <p:grpSp>
        <p:nvGrpSpPr>
          <p:cNvPr id="67" name="object 67" descr=""/>
          <p:cNvGrpSpPr/>
          <p:nvPr/>
        </p:nvGrpSpPr>
        <p:grpSpPr>
          <a:xfrm>
            <a:off x="4460157" y="2905605"/>
            <a:ext cx="189865" cy="208915"/>
            <a:chOff x="4460157" y="2905605"/>
            <a:chExt cx="189865" cy="208915"/>
          </a:xfrm>
        </p:grpSpPr>
        <p:sp>
          <p:nvSpPr>
            <p:cNvPr id="68" name="object 68" descr=""/>
            <p:cNvSpPr/>
            <p:nvPr/>
          </p:nvSpPr>
          <p:spPr>
            <a:xfrm>
              <a:off x="4460151" y="2905607"/>
              <a:ext cx="25400" cy="205740"/>
            </a:xfrm>
            <a:custGeom>
              <a:avLst/>
              <a:gdLst/>
              <a:ahLst/>
              <a:cxnLst/>
              <a:rect l="l" t="t" r="r" b="b"/>
              <a:pathLst>
                <a:path w="25400" h="205739">
                  <a:moveTo>
                    <a:pt x="25171" y="56489"/>
                  </a:moveTo>
                  <a:lnTo>
                    <a:pt x="0" y="56489"/>
                  </a:lnTo>
                  <a:lnTo>
                    <a:pt x="0" y="205130"/>
                  </a:lnTo>
                  <a:lnTo>
                    <a:pt x="25171" y="205130"/>
                  </a:lnTo>
                  <a:lnTo>
                    <a:pt x="25171" y="56489"/>
                  </a:lnTo>
                  <a:close/>
                </a:path>
                <a:path w="25400" h="205739">
                  <a:moveTo>
                    <a:pt x="25171" y="0"/>
                  </a:moveTo>
                  <a:lnTo>
                    <a:pt x="0" y="0"/>
                  </a:lnTo>
                  <a:lnTo>
                    <a:pt x="0" y="28943"/>
                  </a:lnTo>
                  <a:lnTo>
                    <a:pt x="25171" y="28943"/>
                  </a:lnTo>
                  <a:lnTo>
                    <a:pt x="25171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512955" y="2958812"/>
              <a:ext cx="136911" cy="155276"/>
            </a:xfrm>
            <a:prstGeom prst="rect">
              <a:avLst/>
            </a:prstGeom>
          </p:spPr>
        </p:pic>
      </p:grpSp>
      <p:grpSp>
        <p:nvGrpSpPr>
          <p:cNvPr id="70" name="object 70" descr=""/>
          <p:cNvGrpSpPr/>
          <p:nvPr/>
        </p:nvGrpSpPr>
        <p:grpSpPr>
          <a:xfrm>
            <a:off x="270505" y="3243786"/>
            <a:ext cx="1065530" cy="208915"/>
            <a:chOff x="270505" y="3243786"/>
            <a:chExt cx="1065530" cy="208915"/>
          </a:xfrm>
        </p:grpSpPr>
        <p:pic>
          <p:nvPicPr>
            <p:cNvPr id="71" name="object 7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0505" y="3296993"/>
              <a:ext cx="136977" cy="155276"/>
            </a:xfrm>
            <a:prstGeom prst="rect">
              <a:avLst/>
            </a:prstGeom>
          </p:spPr>
        </p:pic>
        <p:sp>
          <p:nvSpPr>
            <p:cNvPr id="72" name="object 72" descr=""/>
            <p:cNvSpPr/>
            <p:nvPr/>
          </p:nvSpPr>
          <p:spPr>
            <a:xfrm>
              <a:off x="444358" y="3243794"/>
              <a:ext cx="25400" cy="205740"/>
            </a:xfrm>
            <a:custGeom>
              <a:avLst/>
              <a:gdLst/>
              <a:ahLst/>
              <a:cxnLst/>
              <a:rect l="l" t="t" r="r" b="b"/>
              <a:pathLst>
                <a:path w="25400" h="205739">
                  <a:moveTo>
                    <a:pt x="25184" y="0"/>
                  </a:moveTo>
                  <a:lnTo>
                    <a:pt x="0" y="0"/>
                  </a:lnTo>
                  <a:lnTo>
                    <a:pt x="0" y="205113"/>
                  </a:lnTo>
                  <a:lnTo>
                    <a:pt x="25184" y="205113"/>
                  </a:lnTo>
                  <a:lnTo>
                    <a:pt x="25184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98008" y="3296993"/>
              <a:ext cx="136977" cy="155276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64721" y="3248377"/>
              <a:ext cx="213894" cy="203892"/>
            </a:xfrm>
            <a:prstGeom prst="rect">
              <a:avLst/>
            </a:prstGeom>
          </p:spPr>
        </p:pic>
        <p:sp>
          <p:nvSpPr>
            <p:cNvPr id="75" name="object 75" descr=""/>
            <p:cNvSpPr/>
            <p:nvPr/>
          </p:nvSpPr>
          <p:spPr>
            <a:xfrm>
              <a:off x="899642" y="3243795"/>
              <a:ext cx="124460" cy="205740"/>
            </a:xfrm>
            <a:custGeom>
              <a:avLst/>
              <a:gdLst/>
              <a:ahLst/>
              <a:cxnLst/>
              <a:rect l="l" t="t" r="r" b="b"/>
              <a:pathLst>
                <a:path w="124459" h="205739">
                  <a:moveTo>
                    <a:pt x="80721" y="61239"/>
                  </a:moveTo>
                  <a:lnTo>
                    <a:pt x="74180" y="57734"/>
                  </a:lnTo>
                  <a:lnTo>
                    <a:pt x="67678" y="55219"/>
                  </a:lnTo>
                  <a:lnTo>
                    <a:pt x="61239" y="53708"/>
                  </a:lnTo>
                  <a:lnTo>
                    <a:pt x="54838" y="53200"/>
                  </a:lnTo>
                  <a:lnTo>
                    <a:pt x="48958" y="53200"/>
                  </a:lnTo>
                  <a:lnTo>
                    <a:pt x="22669" y="79032"/>
                  </a:lnTo>
                  <a:lnTo>
                    <a:pt x="22669" y="56476"/>
                  </a:lnTo>
                  <a:lnTo>
                    <a:pt x="0" y="56476"/>
                  </a:lnTo>
                  <a:lnTo>
                    <a:pt x="0" y="205117"/>
                  </a:lnTo>
                  <a:lnTo>
                    <a:pt x="25184" y="205117"/>
                  </a:lnTo>
                  <a:lnTo>
                    <a:pt x="25184" y="127317"/>
                  </a:lnTo>
                  <a:lnTo>
                    <a:pt x="25438" y="119494"/>
                  </a:lnTo>
                  <a:lnTo>
                    <a:pt x="43129" y="80835"/>
                  </a:lnTo>
                  <a:lnTo>
                    <a:pt x="48082" y="79197"/>
                  </a:lnTo>
                  <a:lnTo>
                    <a:pt x="59740" y="79197"/>
                  </a:lnTo>
                  <a:lnTo>
                    <a:pt x="65887" y="81000"/>
                  </a:lnTo>
                  <a:lnTo>
                    <a:pt x="72047" y="84607"/>
                  </a:lnTo>
                  <a:lnTo>
                    <a:pt x="80721" y="61239"/>
                  </a:lnTo>
                  <a:close/>
                </a:path>
                <a:path w="124459" h="205739">
                  <a:moveTo>
                    <a:pt x="123977" y="56476"/>
                  </a:moveTo>
                  <a:lnTo>
                    <a:pt x="98793" y="56476"/>
                  </a:lnTo>
                  <a:lnTo>
                    <a:pt x="98793" y="205117"/>
                  </a:lnTo>
                  <a:lnTo>
                    <a:pt x="123977" y="205117"/>
                  </a:lnTo>
                  <a:lnTo>
                    <a:pt x="123977" y="56476"/>
                  </a:lnTo>
                  <a:close/>
                </a:path>
                <a:path w="124459" h="205739">
                  <a:moveTo>
                    <a:pt x="123977" y="0"/>
                  </a:moveTo>
                  <a:lnTo>
                    <a:pt x="98793" y="0"/>
                  </a:lnTo>
                  <a:lnTo>
                    <a:pt x="98793" y="28930"/>
                  </a:lnTo>
                  <a:lnTo>
                    <a:pt x="123977" y="28930"/>
                  </a:lnTo>
                  <a:lnTo>
                    <a:pt x="123977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52116" y="3244032"/>
              <a:ext cx="283579" cy="208237"/>
            </a:xfrm>
            <a:prstGeom prst="rect">
              <a:avLst/>
            </a:prstGeom>
          </p:spPr>
        </p:pic>
      </p:grpSp>
      <p:pic>
        <p:nvPicPr>
          <p:cNvPr id="77" name="object 77" descr="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453342" y="3243786"/>
            <a:ext cx="1038317" cy="262018"/>
          </a:xfrm>
          <a:prstGeom prst="rect">
            <a:avLst/>
          </a:prstGeom>
        </p:spPr>
      </p:pic>
      <p:grpSp>
        <p:nvGrpSpPr>
          <p:cNvPr id="78" name="object 78" descr=""/>
          <p:cNvGrpSpPr/>
          <p:nvPr/>
        </p:nvGrpSpPr>
        <p:grpSpPr>
          <a:xfrm>
            <a:off x="2600205" y="3243786"/>
            <a:ext cx="304165" cy="208915"/>
            <a:chOff x="2600205" y="3243786"/>
            <a:chExt cx="304165" cy="208915"/>
          </a:xfrm>
        </p:grpSpPr>
        <p:pic>
          <p:nvPicPr>
            <p:cNvPr id="79" name="object 79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600205" y="3243786"/>
              <a:ext cx="128795" cy="208483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766877" y="3296993"/>
              <a:ext cx="136993" cy="155276"/>
            </a:xfrm>
            <a:prstGeom prst="rect">
              <a:avLst/>
            </a:prstGeom>
          </p:spPr>
        </p:pic>
      </p:grpSp>
      <p:grpSp>
        <p:nvGrpSpPr>
          <p:cNvPr id="81" name="object 81" descr=""/>
          <p:cNvGrpSpPr/>
          <p:nvPr/>
        </p:nvGrpSpPr>
        <p:grpSpPr>
          <a:xfrm>
            <a:off x="3012826" y="3296993"/>
            <a:ext cx="302895" cy="155575"/>
            <a:chOff x="3012826" y="3296993"/>
            <a:chExt cx="302895" cy="155575"/>
          </a:xfrm>
        </p:grpSpPr>
        <p:pic>
          <p:nvPicPr>
            <p:cNvPr id="82" name="object 82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012826" y="3296993"/>
              <a:ext cx="136993" cy="155276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78678" y="3296993"/>
              <a:ext cx="136911" cy="155276"/>
            </a:xfrm>
            <a:prstGeom prst="rect">
              <a:avLst/>
            </a:prstGeom>
          </p:spPr>
        </p:pic>
      </p:grpSp>
      <p:grpSp>
        <p:nvGrpSpPr>
          <p:cNvPr id="84" name="object 84" descr=""/>
          <p:cNvGrpSpPr/>
          <p:nvPr/>
        </p:nvGrpSpPr>
        <p:grpSpPr>
          <a:xfrm>
            <a:off x="278760" y="3578441"/>
            <a:ext cx="1456690" cy="212090"/>
            <a:chOff x="278760" y="3578441"/>
            <a:chExt cx="1456690" cy="212090"/>
          </a:xfrm>
        </p:grpSpPr>
        <p:pic>
          <p:nvPicPr>
            <p:cNvPr id="85" name="object 85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36521" y="3635174"/>
              <a:ext cx="136977" cy="155276"/>
            </a:xfrm>
            <a:prstGeom prst="rect">
              <a:avLst/>
            </a:prstGeom>
          </p:spPr>
        </p:pic>
        <p:pic>
          <p:nvPicPr>
            <p:cNvPr id="86" name="object 86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78760" y="3581967"/>
              <a:ext cx="128861" cy="208483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10932" y="3635174"/>
              <a:ext cx="120744" cy="151915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8553" y="3635174"/>
              <a:ext cx="136977" cy="155276"/>
            </a:xfrm>
            <a:prstGeom prst="rect">
              <a:avLst/>
            </a:prstGeom>
          </p:spPr>
        </p:pic>
        <p:pic>
          <p:nvPicPr>
            <p:cNvPr id="89" name="object 89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26731" y="3578441"/>
              <a:ext cx="121449" cy="208647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076711" y="3635174"/>
              <a:ext cx="129369" cy="155276"/>
            </a:xfrm>
            <a:prstGeom prst="rect">
              <a:avLst/>
            </a:prstGeom>
          </p:spPr>
        </p:pic>
        <p:sp>
          <p:nvSpPr>
            <p:cNvPr id="91" name="object 91" descr=""/>
            <p:cNvSpPr/>
            <p:nvPr/>
          </p:nvSpPr>
          <p:spPr>
            <a:xfrm>
              <a:off x="1232065" y="3581971"/>
              <a:ext cx="25400" cy="205740"/>
            </a:xfrm>
            <a:custGeom>
              <a:avLst/>
              <a:gdLst/>
              <a:ahLst/>
              <a:cxnLst/>
              <a:rect l="l" t="t" r="r" b="b"/>
              <a:pathLst>
                <a:path w="25400" h="205739">
                  <a:moveTo>
                    <a:pt x="25171" y="56489"/>
                  </a:moveTo>
                  <a:lnTo>
                    <a:pt x="0" y="56489"/>
                  </a:lnTo>
                  <a:lnTo>
                    <a:pt x="0" y="205130"/>
                  </a:lnTo>
                  <a:lnTo>
                    <a:pt x="25171" y="205130"/>
                  </a:lnTo>
                  <a:lnTo>
                    <a:pt x="25171" y="56489"/>
                  </a:lnTo>
                  <a:close/>
                </a:path>
                <a:path w="25400" h="205739">
                  <a:moveTo>
                    <a:pt x="25171" y="0"/>
                  </a:moveTo>
                  <a:lnTo>
                    <a:pt x="0" y="0"/>
                  </a:lnTo>
                  <a:lnTo>
                    <a:pt x="0" y="28943"/>
                  </a:lnTo>
                  <a:lnTo>
                    <a:pt x="25171" y="28943"/>
                  </a:lnTo>
                  <a:lnTo>
                    <a:pt x="25171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2" name="object 9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84867" y="3635174"/>
              <a:ext cx="136911" cy="155276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446127" y="3638453"/>
              <a:ext cx="131583" cy="148635"/>
            </a:xfrm>
            <a:prstGeom prst="rect">
              <a:avLst/>
            </a:prstGeom>
          </p:spPr>
        </p:pic>
        <p:pic>
          <p:nvPicPr>
            <p:cNvPr id="94" name="object 94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98452" y="3582212"/>
              <a:ext cx="136911" cy="208237"/>
            </a:xfrm>
            <a:prstGeom prst="rect">
              <a:avLst/>
            </a:prstGeom>
          </p:spPr>
        </p:pic>
      </p:grpSp>
      <p:grpSp>
        <p:nvGrpSpPr>
          <p:cNvPr id="95" name="object 95" descr=""/>
          <p:cNvGrpSpPr/>
          <p:nvPr/>
        </p:nvGrpSpPr>
        <p:grpSpPr>
          <a:xfrm>
            <a:off x="1844402" y="3580819"/>
            <a:ext cx="479425" cy="210185"/>
            <a:chOff x="1844402" y="3580819"/>
            <a:chExt cx="479425" cy="210185"/>
          </a:xfrm>
        </p:grpSpPr>
        <p:pic>
          <p:nvPicPr>
            <p:cNvPr id="96" name="object 9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44402" y="3635174"/>
              <a:ext cx="136911" cy="155276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005171" y="3580819"/>
              <a:ext cx="222092" cy="209631"/>
            </a:xfrm>
            <a:prstGeom prst="rect">
              <a:avLst/>
            </a:prstGeom>
          </p:spPr>
        </p:pic>
        <p:pic>
          <p:nvPicPr>
            <p:cNvPr id="98" name="object 98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251120" y="3586558"/>
              <a:ext cx="72473" cy="202498"/>
            </a:xfrm>
            <a:prstGeom prst="rect">
              <a:avLst/>
            </a:prstGeom>
          </p:spPr>
        </p:pic>
      </p:grpSp>
      <p:grpSp>
        <p:nvGrpSpPr>
          <p:cNvPr id="99" name="object 99" descr=""/>
          <p:cNvGrpSpPr/>
          <p:nvPr/>
        </p:nvGrpSpPr>
        <p:grpSpPr>
          <a:xfrm>
            <a:off x="2410988" y="3586558"/>
            <a:ext cx="487045" cy="259715"/>
            <a:chOff x="2410988" y="3586558"/>
            <a:chExt cx="487045" cy="259715"/>
          </a:xfrm>
        </p:grpSpPr>
        <p:sp>
          <p:nvSpPr>
            <p:cNvPr id="100" name="object 100" descr=""/>
            <p:cNvSpPr/>
            <p:nvPr/>
          </p:nvSpPr>
          <p:spPr>
            <a:xfrm>
              <a:off x="2410988" y="3586558"/>
              <a:ext cx="79375" cy="259715"/>
            </a:xfrm>
            <a:custGeom>
              <a:avLst/>
              <a:gdLst/>
              <a:ahLst/>
              <a:cxnLst/>
              <a:rect l="l" t="t" r="r" b="b"/>
              <a:pathLst>
                <a:path w="79375" h="259714">
                  <a:moveTo>
                    <a:pt x="19839" y="241358"/>
                  </a:moveTo>
                  <a:lnTo>
                    <a:pt x="18315" y="257407"/>
                  </a:lnTo>
                  <a:lnTo>
                    <a:pt x="18282" y="257755"/>
                  </a:lnTo>
                  <a:lnTo>
                    <a:pt x="24103" y="258903"/>
                  </a:lnTo>
                  <a:lnTo>
                    <a:pt x="30825" y="259395"/>
                  </a:lnTo>
                  <a:lnTo>
                    <a:pt x="38450" y="259395"/>
                  </a:lnTo>
                  <a:lnTo>
                    <a:pt x="75506" y="246031"/>
                  </a:lnTo>
                  <a:lnTo>
                    <a:pt x="77717" y="241932"/>
                  </a:lnTo>
                  <a:lnTo>
                    <a:pt x="30169" y="241932"/>
                  </a:lnTo>
                  <a:lnTo>
                    <a:pt x="25824" y="241768"/>
                  </a:lnTo>
                  <a:lnTo>
                    <a:pt x="19839" y="241358"/>
                  </a:lnTo>
                  <a:close/>
                </a:path>
                <a:path w="79375" h="259714">
                  <a:moveTo>
                    <a:pt x="39593" y="201519"/>
                  </a:moveTo>
                  <a:lnTo>
                    <a:pt x="33506" y="222174"/>
                  </a:lnTo>
                  <a:lnTo>
                    <a:pt x="40253" y="222174"/>
                  </a:lnTo>
                  <a:lnTo>
                    <a:pt x="45090" y="222666"/>
                  </a:lnTo>
                  <a:lnTo>
                    <a:pt x="55502" y="229799"/>
                  </a:lnTo>
                  <a:lnTo>
                    <a:pt x="55502" y="234144"/>
                  </a:lnTo>
                  <a:lnTo>
                    <a:pt x="54190" y="236439"/>
                  </a:lnTo>
                  <a:lnTo>
                    <a:pt x="51485" y="238325"/>
                  </a:lnTo>
                  <a:lnTo>
                    <a:pt x="47878" y="240702"/>
                  </a:lnTo>
                  <a:lnTo>
                    <a:pt x="41729" y="241932"/>
                  </a:lnTo>
                  <a:lnTo>
                    <a:pt x="77717" y="241932"/>
                  </a:lnTo>
                  <a:lnTo>
                    <a:pt x="78867" y="239801"/>
                  </a:lnTo>
                  <a:lnTo>
                    <a:pt x="78867" y="227995"/>
                  </a:lnTo>
                  <a:lnTo>
                    <a:pt x="76900" y="223568"/>
                  </a:lnTo>
                  <a:lnTo>
                    <a:pt x="72883" y="219633"/>
                  </a:lnTo>
                  <a:lnTo>
                    <a:pt x="68865" y="215616"/>
                  </a:lnTo>
                  <a:lnTo>
                    <a:pt x="62881" y="213238"/>
                  </a:lnTo>
                  <a:lnTo>
                    <a:pt x="54928" y="212254"/>
                  </a:lnTo>
                  <a:lnTo>
                    <a:pt x="57984" y="202498"/>
                  </a:lnTo>
                  <a:lnTo>
                    <a:pt x="44270" y="202498"/>
                  </a:lnTo>
                  <a:lnTo>
                    <a:pt x="39593" y="201519"/>
                  </a:lnTo>
                  <a:close/>
                </a:path>
                <a:path w="79375" h="259714">
                  <a:moveTo>
                    <a:pt x="71996" y="197333"/>
                  </a:moveTo>
                  <a:lnTo>
                    <a:pt x="59601" y="197333"/>
                  </a:lnTo>
                  <a:lnTo>
                    <a:pt x="57984" y="202498"/>
                  </a:lnTo>
                  <a:lnTo>
                    <a:pt x="59027" y="202498"/>
                  </a:lnTo>
                  <a:lnTo>
                    <a:pt x="65340" y="201760"/>
                  </a:lnTo>
                  <a:lnTo>
                    <a:pt x="72473" y="200203"/>
                  </a:lnTo>
                  <a:lnTo>
                    <a:pt x="71996" y="197333"/>
                  </a:lnTo>
                  <a:close/>
                </a:path>
                <a:path w="79375" h="259714">
                  <a:moveTo>
                    <a:pt x="43451" y="71489"/>
                  </a:moveTo>
                  <a:lnTo>
                    <a:pt x="18446" y="71489"/>
                  </a:lnTo>
                  <a:lnTo>
                    <a:pt x="18446" y="156997"/>
                  </a:lnTo>
                  <a:lnTo>
                    <a:pt x="18600" y="165606"/>
                  </a:lnTo>
                  <a:lnTo>
                    <a:pt x="18631" y="167343"/>
                  </a:lnTo>
                  <a:lnTo>
                    <a:pt x="37220" y="201023"/>
                  </a:lnTo>
                  <a:lnTo>
                    <a:pt x="39593" y="201519"/>
                  </a:lnTo>
                  <a:lnTo>
                    <a:pt x="40827" y="197333"/>
                  </a:lnTo>
                  <a:lnTo>
                    <a:pt x="71996" y="197333"/>
                  </a:lnTo>
                  <a:lnTo>
                    <a:pt x="68947" y="178969"/>
                  </a:lnTo>
                  <a:lnTo>
                    <a:pt x="54026" y="178969"/>
                  </a:lnTo>
                  <a:lnTo>
                    <a:pt x="51157" y="178395"/>
                  </a:lnTo>
                  <a:lnTo>
                    <a:pt x="49189" y="177165"/>
                  </a:lnTo>
                  <a:lnTo>
                    <a:pt x="47140" y="175936"/>
                  </a:lnTo>
                  <a:lnTo>
                    <a:pt x="45664" y="174296"/>
                  </a:lnTo>
                  <a:lnTo>
                    <a:pt x="44844" y="172246"/>
                  </a:lnTo>
                  <a:lnTo>
                    <a:pt x="43942" y="170197"/>
                  </a:lnTo>
                  <a:lnTo>
                    <a:pt x="43451" y="165606"/>
                  </a:lnTo>
                  <a:lnTo>
                    <a:pt x="43451" y="71489"/>
                  </a:lnTo>
                  <a:close/>
                </a:path>
                <a:path w="79375" h="259714">
                  <a:moveTo>
                    <a:pt x="68783" y="177985"/>
                  </a:moveTo>
                  <a:lnTo>
                    <a:pt x="64274" y="178641"/>
                  </a:lnTo>
                  <a:lnTo>
                    <a:pt x="60585" y="178969"/>
                  </a:lnTo>
                  <a:lnTo>
                    <a:pt x="68947" y="178969"/>
                  </a:lnTo>
                  <a:lnTo>
                    <a:pt x="68851" y="178395"/>
                  </a:lnTo>
                  <a:lnTo>
                    <a:pt x="68783" y="177985"/>
                  </a:lnTo>
                  <a:close/>
                </a:path>
                <a:path w="79375" h="259714">
                  <a:moveTo>
                    <a:pt x="68783" y="51895"/>
                  </a:moveTo>
                  <a:lnTo>
                    <a:pt x="0" y="51895"/>
                  </a:lnTo>
                  <a:lnTo>
                    <a:pt x="0" y="71489"/>
                  </a:lnTo>
                  <a:lnTo>
                    <a:pt x="68783" y="71489"/>
                  </a:lnTo>
                  <a:lnTo>
                    <a:pt x="68783" y="51895"/>
                  </a:lnTo>
                  <a:close/>
                </a:path>
                <a:path w="79375" h="259714">
                  <a:moveTo>
                    <a:pt x="43451" y="0"/>
                  </a:moveTo>
                  <a:lnTo>
                    <a:pt x="18446" y="15166"/>
                  </a:lnTo>
                  <a:lnTo>
                    <a:pt x="18446" y="51895"/>
                  </a:lnTo>
                  <a:lnTo>
                    <a:pt x="43451" y="51895"/>
                  </a:lnTo>
                  <a:lnTo>
                    <a:pt x="43451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1" name="object 10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96168" y="3635174"/>
              <a:ext cx="136911" cy="155276"/>
            </a:xfrm>
            <a:prstGeom prst="rect">
              <a:avLst/>
            </a:prstGeom>
          </p:spPr>
        </p:pic>
        <p:pic>
          <p:nvPicPr>
            <p:cNvPr id="102" name="object 102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670464" y="3635174"/>
              <a:ext cx="227011" cy="155276"/>
            </a:xfrm>
            <a:prstGeom prst="rect">
              <a:avLst/>
            </a:prstGeom>
          </p:spPr>
        </p:pic>
      </p:grpSp>
      <p:pic>
        <p:nvPicPr>
          <p:cNvPr id="103" name="object 103" descr="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3015122" y="3582213"/>
            <a:ext cx="952234" cy="208237"/>
          </a:xfrm>
          <a:prstGeom prst="rect">
            <a:avLst/>
          </a:prstGeom>
        </p:spPr>
      </p:pic>
      <p:grpSp>
        <p:nvGrpSpPr>
          <p:cNvPr id="104" name="object 104" descr=""/>
          <p:cNvGrpSpPr/>
          <p:nvPr/>
        </p:nvGrpSpPr>
        <p:grpSpPr>
          <a:xfrm>
            <a:off x="4077296" y="3580819"/>
            <a:ext cx="380365" cy="210185"/>
            <a:chOff x="4077296" y="3580819"/>
            <a:chExt cx="380365" cy="210185"/>
          </a:xfrm>
        </p:grpSpPr>
        <p:pic>
          <p:nvPicPr>
            <p:cNvPr id="105" name="object 105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077296" y="3580819"/>
              <a:ext cx="283579" cy="209631"/>
            </a:xfrm>
            <a:prstGeom prst="rect">
              <a:avLst/>
            </a:prstGeom>
          </p:spPr>
        </p:pic>
        <p:pic>
          <p:nvPicPr>
            <p:cNvPr id="106" name="object 106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384733" y="3586558"/>
              <a:ext cx="72473" cy="202498"/>
            </a:xfrm>
            <a:prstGeom prst="rect">
              <a:avLst/>
            </a:prstGeom>
          </p:spPr>
        </p:pic>
      </p:grpSp>
      <p:grpSp>
        <p:nvGrpSpPr>
          <p:cNvPr id="107" name="object 107" descr=""/>
          <p:cNvGrpSpPr/>
          <p:nvPr/>
        </p:nvGrpSpPr>
        <p:grpSpPr>
          <a:xfrm>
            <a:off x="4548371" y="3581967"/>
            <a:ext cx="183515" cy="261620"/>
            <a:chOff x="4548371" y="3581967"/>
            <a:chExt cx="183515" cy="261620"/>
          </a:xfrm>
        </p:grpSpPr>
        <p:pic>
          <p:nvPicPr>
            <p:cNvPr id="108" name="object 108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548371" y="3635174"/>
              <a:ext cx="123384" cy="207991"/>
            </a:xfrm>
            <a:prstGeom prst="rect">
              <a:avLst/>
            </a:prstGeom>
          </p:spPr>
        </p:pic>
        <p:sp>
          <p:nvSpPr>
            <p:cNvPr id="109" name="object 109" descr=""/>
            <p:cNvSpPr/>
            <p:nvPr/>
          </p:nvSpPr>
          <p:spPr>
            <a:xfrm>
              <a:off x="4706099" y="3581971"/>
              <a:ext cx="25400" cy="205740"/>
            </a:xfrm>
            <a:custGeom>
              <a:avLst/>
              <a:gdLst/>
              <a:ahLst/>
              <a:cxnLst/>
              <a:rect l="l" t="t" r="r" b="b"/>
              <a:pathLst>
                <a:path w="25400" h="205739">
                  <a:moveTo>
                    <a:pt x="25171" y="56489"/>
                  </a:moveTo>
                  <a:lnTo>
                    <a:pt x="0" y="56489"/>
                  </a:lnTo>
                  <a:lnTo>
                    <a:pt x="0" y="205130"/>
                  </a:lnTo>
                  <a:lnTo>
                    <a:pt x="25171" y="205130"/>
                  </a:lnTo>
                  <a:lnTo>
                    <a:pt x="25171" y="56489"/>
                  </a:lnTo>
                  <a:close/>
                </a:path>
                <a:path w="25400" h="205739">
                  <a:moveTo>
                    <a:pt x="25171" y="0"/>
                  </a:moveTo>
                  <a:lnTo>
                    <a:pt x="0" y="0"/>
                  </a:lnTo>
                  <a:lnTo>
                    <a:pt x="0" y="28943"/>
                  </a:lnTo>
                  <a:lnTo>
                    <a:pt x="25171" y="28943"/>
                  </a:lnTo>
                  <a:lnTo>
                    <a:pt x="25171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10" name="object 110" descr="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278340" y="3976634"/>
            <a:ext cx="120468" cy="151997"/>
          </a:xfrm>
          <a:prstGeom prst="rect">
            <a:avLst/>
          </a:prstGeom>
        </p:spPr>
      </p:pic>
      <p:pic>
        <p:nvPicPr>
          <p:cNvPr id="111" name="object 111" descr="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444916" y="3973355"/>
            <a:ext cx="120744" cy="151915"/>
          </a:xfrm>
          <a:prstGeom prst="rect">
            <a:avLst/>
          </a:prstGeom>
        </p:spPr>
      </p:pic>
      <p:pic>
        <p:nvPicPr>
          <p:cNvPr id="112" name="object 112" descr="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610374" y="3976634"/>
            <a:ext cx="120466" cy="151997"/>
          </a:xfrm>
          <a:prstGeom prst="rect">
            <a:avLst/>
          </a:prstGeom>
        </p:spPr>
      </p:pic>
      <p:sp>
        <p:nvSpPr>
          <p:cNvPr id="113" name="object 113" descr=""/>
          <p:cNvSpPr/>
          <p:nvPr/>
        </p:nvSpPr>
        <p:spPr>
          <a:xfrm>
            <a:off x="776390" y="3920156"/>
            <a:ext cx="25400" cy="205740"/>
          </a:xfrm>
          <a:custGeom>
            <a:avLst/>
            <a:gdLst/>
            <a:ahLst/>
            <a:cxnLst/>
            <a:rect l="l" t="t" r="r" b="b"/>
            <a:pathLst>
              <a:path w="25400" h="205739">
                <a:moveTo>
                  <a:pt x="25184" y="0"/>
                </a:moveTo>
                <a:lnTo>
                  <a:pt x="0" y="0"/>
                </a:lnTo>
                <a:lnTo>
                  <a:pt x="0" y="205113"/>
                </a:lnTo>
                <a:lnTo>
                  <a:pt x="25184" y="205113"/>
                </a:lnTo>
                <a:lnTo>
                  <a:pt x="25184" y="0"/>
                </a:lnTo>
                <a:close/>
              </a:path>
            </a:pathLst>
          </a:custGeom>
          <a:solidFill>
            <a:srgbClr val="0080C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4" name="object 114" descr="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909277" y="3920148"/>
            <a:ext cx="128820" cy="208483"/>
          </a:xfrm>
          <a:prstGeom prst="rect">
            <a:avLst/>
          </a:prstGeom>
        </p:spPr>
      </p:pic>
      <p:grpSp>
        <p:nvGrpSpPr>
          <p:cNvPr id="115" name="object 115" descr=""/>
          <p:cNvGrpSpPr/>
          <p:nvPr/>
        </p:nvGrpSpPr>
        <p:grpSpPr>
          <a:xfrm>
            <a:off x="1084500" y="3920148"/>
            <a:ext cx="534670" cy="208915"/>
            <a:chOff x="1084500" y="3920148"/>
            <a:chExt cx="534670" cy="208915"/>
          </a:xfrm>
        </p:grpSpPr>
        <p:sp>
          <p:nvSpPr>
            <p:cNvPr id="116" name="object 116" descr=""/>
            <p:cNvSpPr/>
            <p:nvPr/>
          </p:nvSpPr>
          <p:spPr>
            <a:xfrm>
              <a:off x="1084491" y="3920159"/>
              <a:ext cx="25400" cy="205740"/>
            </a:xfrm>
            <a:custGeom>
              <a:avLst/>
              <a:gdLst/>
              <a:ahLst/>
              <a:cxnLst/>
              <a:rect l="l" t="t" r="r" b="b"/>
              <a:pathLst>
                <a:path w="25400" h="205739">
                  <a:moveTo>
                    <a:pt x="25171" y="56476"/>
                  </a:moveTo>
                  <a:lnTo>
                    <a:pt x="0" y="56476"/>
                  </a:lnTo>
                  <a:lnTo>
                    <a:pt x="0" y="205117"/>
                  </a:lnTo>
                  <a:lnTo>
                    <a:pt x="25171" y="205117"/>
                  </a:lnTo>
                  <a:lnTo>
                    <a:pt x="25171" y="56476"/>
                  </a:lnTo>
                  <a:close/>
                </a:path>
                <a:path w="25400" h="205739">
                  <a:moveTo>
                    <a:pt x="25171" y="0"/>
                  </a:moveTo>
                  <a:lnTo>
                    <a:pt x="0" y="0"/>
                  </a:lnTo>
                  <a:lnTo>
                    <a:pt x="0" y="28930"/>
                  </a:lnTo>
                  <a:lnTo>
                    <a:pt x="25171" y="28930"/>
                  </a:lnTo>
                  <a:lnTo>
                    <a:pt x="25171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7" name="object 117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145905" y="3973355"/>
              <a:ext cx="120679" cy="151915"/>
            </a:xfrm>
            <a:prstGeom prst="rect">
              <a:avLst/>
            </a:prstGeom>
          </p:spPr>
        </p:pic>
        <p:pic>
          <p:nvPicPr>
            <p:cNvPr id="118" name="object 118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298066" y="3924739"/>
              <a:ext cx="72473" cy="202498"/>
            </a:xfrm>
            <a:prstGeom prst="rect">
              <a:avLst/>
            </a:prstGeom>
          </p:spPr>
        </p:pic>
        <p:pic>
          <p:nvPicPr>
            <p:cNvPr id="119" name="object 119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91527" y="3973355"/>
              <a:ext cx="227257" cy="155276"/>
            </a:xfrm>
            <a:prstGeom prst="rect">
              <a:avLst/>
            </a:prstGeom>
          </p:spPr>
        </p:pic>
      </p:grpSp>
      <p:grpSp>
        <p:nvGrpSpPr>
          <p:cNvPr id="120" name="object 120" descr=""/>
          <p:cNvGrpSpPr/>
          <p:nvPr/>
        </p:nvGrpSpPr>
        <p:grpSpPr>
          <a:xfrm>
            <a:off x="1726100" y="3920156"/>
            <a:ext cx="840105" cy="208915"/>
            <a:chOff x="1726100" y="3920156"/>
            <a:chExt cx="840105" cy="208915"/>
          </a:xfrm>
        </p:grpSpPr>
        <p:pic>
          <p:nvPicPr>
            <p:cNvPr id="121" name="object 121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726100" y="3973355"/>
              <a:ext cx="123384" cy="155276"/>
            </a:xfrm>
            <a:prstGeom prst="rect">
              <a:avLst/>
            </a:prstGeom>
          </p:spPr>
        </p:pic>
        <p:pic>
          <p:nvPicPr>
            <p:cNvPr id="122" name="object 122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869898" y="3924739"/>
              <a:ext cx="222092" cy="203892"/>
            </a:xfrm>
            <a:prstGeom prst="rect">
              <a:avLst/>
            </a:prstGeom>
          </p:spPr>
        </p:pic>
        <p:pic>
          <p:nvPicPr>
            <p:cNvPr id="123" name="object 123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115848" y="3924739"/>
              <a:ext cx="222338" cy="203892"/>
            </a:xfrm>
            <a:prstGeom prst="rect">
              <a:avLst/>
            </a:prstGeom>
          </p:spPr>
        </p:pic>
        <p:sp>
          <p:nvSpPr>
            <p:cNvPr id="124" name="object 124" descr=""/>
            <p:cNvSpPr/>
            <p:nvPr/>
          </p:nvSpPr>
          <p:spPr>
            <a:xfrm>
              <a:off x="2375079" y="3920156"/>
              <a:ext cx="25400" cy="205740"/>
            </a:xfrm>
            <a:custGeom>
              <a:avLst/>
              <a:gdLst/>
              <a:ahLst/>
              <a:cxnLst/>
              <a:rect l="l" t="t" r="r" b="b"/>
              <a:pathLst>
                <a:path w="25400" h="205739">
                  <a:moveTo>
                    <a:pt x="25184" y="0"/>
                  </a:moveTo>
                  <a:lnTo>
                    <a:pt x="0" y="0"/>
                  </a:lnTo>
                  <a:lnTo>
                    <a:pt x="0" y="205113"/>
                  </a:lnTo>
                  <a:lnTo>
                    <a:pt x="25184" y="205113"/>
                  </a:lnTo>
                  <a:lnTo>
                    <a:pt x="25184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5" name="object 125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428696" y="3973355"/>
              <a:ext cx="136993" cy="155276"/>
            </a:xfrm>
            <a:prstGeom prst="rect">
              <a:avLst/>
            </a:prstGeom>
          </p:spPr>
        </p:pic>
      </p:grpSp>
      <p:grpSp>
        <p:nvGrpSpPr>
          <p:cNvPr id="126" name="object 126" descr=""/>
          <p:cNvGrpSpPr/>
          <p:nvPr/>
        </p:nvGrpSpPr>
        <p:grpSpPr>
          <a:xfrm>
            <a:off x="2667841" y="3920148"/>
            <a:ext cx="838835" cy="208915"/>
            <a:chOff x="2667841" y="3920148"/>
            <a:chExt cx="838835" cy="208915"/>
          </a:xfrm>
        </p:grpSpPr>
        <p:pic>
          <p:nvPicPr>
            <p:cNvPr id="127" name="object 127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667841" y="3976634"/>
              <a:ext cx="136256" cy="148635"/>
            </a:xfrm>
            <a:prstGeom prst="rect">
              <a:avLst/>
            </a:prstGeom>
          </p:spPr>
        </p:pic>
        <p:pic>
          <p:nvPicPr>
            <p:cNvPr id="128" name="object 128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828364" y="3973355"/>
              <a:ext cx="136993" cy="155276"/>
            </a:xfrm>
            <a:prstGeom prst="rect">
              <a:avLst/>
            </a:prstGeom>
          </p:spPr>
        </p:pic>
        <p:pic>
          <p:nvPicPr>
            <p:cNvPr id="129" name="object 129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995118" y="3973355"/>
              <a:ext cx="129369" cy="155276"/>
            </a:xfrm>
            <a:prstGeom prst="rect">
              <a:avLst/>
            </a:prstGeom>
          </p:spPr>
        </p:pic>
        <p:sp>
          <p:nvSpPr>
            <p:cNvPr id="130" name="object 130" descr=""/>
            <p:cNvSpPr/>
            <p:nvPr/>
          </p:nvSpPr>
          <p:spPr>
            <a:xfrm>
              <a:off x="3150463" y="3920159"/>
              <a:ext cx="25400" cy="205740"/>
            </a:xfrm>
            <a:custGeom>
              <a:avLst/>
              <a:gdLst/>
              <a:ahLst/>
              <a:cxnLst/>
              <a:rect l="l" t="t" r="r" b="b"/>
              <a:pathLst>
                <a:path w="25400" h="205739">
                  <a:moveTo>
                    <a:pt x="25171" y="56476"/>
                  </a:moveTo>
                  <a:lnTo>
                    <a:pt x="0" y="56476"/>
                  </a:lnTo>
                  <a:lnTo>
                    <a:pt x="0" y="205117"/>
                  </a:lnTo>
                  <a:lnTo>
                    <a:pt x="25171" y="205117"/>
                  </a:lnTo>
                  <a:lnTo>
                    <a:pt x="25171" y="56476"/>
                  </a:lnTo>
                  <a:close/>
                </a:path>
                <a:path w="25400" h="205739">
                  <a:moveTo>
                    <a:pt x="25171" y="0"/>
                  </a:moveTo>
                  <a:lnTo>
                    <a:pt x="0" y="0"/>
                  </a:lnTo>
                  <a:lnTo>
                    <a:pt x="0" y="28930"/>
                  </a:lnTo>
                  <a:lnTo>
                    <a:pt x="25171" y="28930"/>
                  </a:lnTo>
                  <a:lnTo>
                    <a:pt x="25171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1" name="object 131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211881" y="3973355"/>
              <a:ext cx="120679" cy="151915"/>
            </a:xfrm>
            <a:prstGeom prst="rect">
              <a:avLst/>
            </a:prstGeom>
          </p:spPr>
        </p:pic>
        <p:pic>
          <p:nvPicPr>
            <p:cNvPr id="132" name="object 132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369453" y="3973355"/>
              <a:ext cx="136993" cy="155276"/>
            </a:xfrm>
            <a:prstGeom prst="rect">
              <a:avLst/>
            </a:prstGeom>
          </p:spPr>
        </p:pic>
      </p:grpSp>
      <p:grpSp>
        <p:nvGrpSpPr>
          <p:cNvPr id="133" name="object 133" descr=""/>
          <p:cNvGrpSpPr/>
          <p:nvPr/>
        </p:nvGrpSpPr>
        <p:grpSpPr>
          <a:xfrm>
            <a:off x="3616140" y="3973355"/>
            <a:ext cx="275590" cy="155575"/>
            <a:chOff x="3616140" y="3973355"/>
            <a:chExt cx="275590" cy="155575"/>
          </a:xfrm>
        </p:grpSpPr>
        <p:pic>
          <p:nvPicPr>
            <p:cNvPr id="134" name="object 134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616140" y="3973355"/>
              <a:ext cx="129369" cy="155276"/>
            </a:xfrm>
            <a:prstGeom prst="rect">
              <a:avLst/>
            </a:prstGeom>
          </p:spPr>
        </p:pic>
        <p:pic>
          <p:nvPicPr>
            <p:cNvPr id="135" name="object 135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770843" y="3976634"/>
              <a:ext cx="120433" cy="151997"/>
            </a:xfrm>
            <a:prstGeom prst="rect">
              <a:avLst/>
            </a:prstGeom>
          </p:spPr>
        </p:pic>
      </p:grpSp>
      <p:grpSp>
        <p:nvGrpSpPr>
          <p:cNvPr id="136" name="object 136" descr=""/>
          <p:cNvGrpSpPr/>
          <p:nvPr/>
        </p:nvGrpSpPr>
        <p:grpSpPr>
          <a:xfrm>
            <a:off x="4017366" y="3920148"/>
            <a:ext cx="429259" cy="208915"/>
            <a:chOff x="4017366" y="3920148"/>
            <a:chExt cx="429259" cy="208915"/>
          </a:xfrm>
        </p:grpSpPr>
        <p:pic>
          <p:nvPicPr>
            <p:cNvPr id="137" name="object 137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017366" y="3973355"/>
              <a:ext cx="120679" cy="151915"/>
            </a:xfrm>
            <a:prstGeom prst="rect">
              <a:avLst/>
            </a:prstGeom>
          </p:spPr>
        </p:pic>
        <p:pic>
          <p:nvPicPr>
            <p:cNvPr id="138" name="object 138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173954" y="3973355"/>
              <a:ext cx="139207" cy="155276"/>
            </a:xfrm>
            <a:prstGeom prst="rect">
              <a:avLst/>
            </a:prstGeom>
          </p:spPr>
        </p:pic>
        <p:sp>
          <p:nvSpPr>
            <p:cNvPr id="139" name="object 139" descr=""/>
            <p:cNvSpPr/>
            <p:nvPr/>
          </p:nvSpPr>
          <p:spPr>
            <a:xfrm>
              <a:off x="4349470" y="3920159"/>
              <a:ext cx="97155" cy="205740"/>
            </a:xfrm>
            <a:custGeom>
              <a:avLst/>
              <a:gdLst/>
              <a:ahLst/>
              <a:cxnLst/>
              <a:rect l="l" t="t" r="r" b="b"/>
              <a:pathLst>
                <a:path w="97154" h="205739">
                  <a:moveTo>
                    <a:pt x="25171" y="56476"/>
                  </a:moveTo>
                  <a:lnTo>
                    <a:pt x="0" y="56476"/>
                  </a:lnTo>
                  <a:lnTo>
                    <a:pt x="0" y="205117"/>
                  </a:lnTo>
                  <a:lnTo>
                    <a:pt x="25171" y="205117"/>
                  </a:lnTo>
                  <a:lnTo>
                    <a:pt x="25171" y="56476"/>
                  </a:lnTo>
                  <a:close/>
                </a:path>
                <a:path w="97154" h="205739">
                  <a:moveTo>
                    <a:pt x="25171" y="0"/>
                  </a:moveTo>
                  <a:lnTo>
                    <a:pt x="0" y="0"/>
                  </a:lnTo>
                  <a:lnTo>
                    <a:pt x="0" y="28930"/>
                  </a:lnTo>
                  <a:lnTo>
                    <a:pt x="25171" y="28930"/>
                  </a:lnTo>
                  <a:lnTo>
                    <a:pt x="25171" y="0"/>
                  </a:lnTo>
                  <a:close/>
                </a:path>
                <a:path w="97154" h="205739">
                  <a:moveTo>
                    <a:pt x="97066" y="176428"/>
                  </a:moveTo>
                  <a:lnTo>
                    <a:pt x="68376" y="176428"/>
                  </a:lnTo>
                  <a:lnTo>
                    <a:pt x="68376" y="205117"/>
                  </a:lnTo>
                  <a:lnTo>
                    <a:pt x="97066" y="205117"/>
                  </a:lnTo>
                  <a:lnTo>
                    <a:pt x="97066" y="176428"/>
                  </a:lnTo>
                  <a:close/>
                </a:path>
                <a:path w="97154" h="205739">
                  <a:moveTo>
                    <a:pt x="97066" y="56476"/>
                  </a:moveTo>
                  <a:lnTo>
                    <a:pt x="68376" y="56476"/>
                  </a:lnTo>
                  <a:lnTo>
                    <a:pt x="68376" y="85178"/>
                  </a:lnTo>
                  <a:lnTo>
                    <a:pt x="97066" y="85178"/>
                  </a:lnTo>
                  <a:lnTo>
                    <a:pt x="97066" y="56476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0" name="object 140" descr=""/>
          <p:cNvGrpSpPr/>
          <p:nvPr/>
        </p:nvGrpSpPr>
        <p:grpSpPr>
          <a:xfrm>
            <a:off x="272883" y="4254803"/>
            <a:ext cx="823594" cy="212725"/>
            <a:chOff x="272883" y="4254803"/>
            <a:chExt cx="823594" cy="212725"/>
          </a:xfrm>
        </p:grpSpPr>
        <p:pic>
          <p:nvPicPr>
            <p:cNvPr id="141" name="object 141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72883" y="4254803"/>
              <a:ext cx="163276" cy="212172"/>
            </a:xfrm>
            <a:prstGeom prst="rect">
              <a:avLst/>
            </a:prstGeom>
          </p:spPr>
        </p:pic>
        <p:pic>
          <p:nvPicPr>
            <p:cNvPr id="142" name="object 14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7265" y="4311536"/>
              <a:ext cx="136977" cy="155276"/>
            </a:xfrm>
            <a:prstGeom prst="rect">
              <a:avLst/>
            </a:prstGeom>
          </p:spPr>
        </p:pic>
        <p:pic>
          <p:nvPicPr>
            <p:cNvPr id="143" name="object 143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41397" y="4258329"/>
              <a:ext cx="227380" cy="208483"/>
            </a:xfrm>
            <a:prstGeom prst="rect">
              <a:avLst/>
            </a:prstGeom>
          </p:spPr>
        </p:pic>
        <p:sp>
          <p:nvSpPr>
            <p:cNvPr id="144" name="object 144" descr=""/>
            <p:cNvSpPr/>
            <p:nvPr/>
          </p:nvSpPr>
          <p:spPr>
            <a:xfrm>
              <a:off x="906208" y="4258335"/>
              <a:ext cx="25400" cy="205740"/>
            </a:xfrm>
            <a:custGeom>
              <a:avLst/>
              <a:gdLst/>
              <a:ahLst/>
              <a:cxnLst/>
              <a:rect l="l" t="t" r="r" b="b"/>
              <a:pathLst>
                <a:path w="25400" h="205739">
                  <a:moveTo>
                    <a:pt x="25184" y="56489"/>
                  </a:moveTo>
                  <a:lnTo>
                    <a:pt x="0" y="56489"/>
                  </a:lnTo>
                  <a:lnTo>
                    <a:pt x="0" y="205117"/>
                  </a:lnTo>
                  <a:lnTo>
                    <a:pt x="25184" y="205117"/>
                  </a:lnTo>
                  <a:lnTo>
                    <a:pt x="25184" y="56489"/>
                  </a:lnTo>
                  <a:close/>
                </a:path>
                <a:path w="25400" h="205739">
                  <a:moveTo>
                    <a:pt x="25184" y="0"/>
                  </a:moveTo>
                  <a:lnTo>
                    <a:pt x="0" y="0"/>
                  </a:lnTo>
                  <a:lnTo>
                    <a:pt x="0" y="28943"/>
                  </a:lnTo>
                  <a:lnTo>
                    <a:pt x="25184" y="28943"/>
                  </a:lnTo>
                  <a:lnTo>
                    <a:pt x="25184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5" name="object 145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959024" y="4311536"/>
              <a:ext cx="136870" cy="155276"/>
            </a:xfrm>
            <a:prstGeom prst="rect">
              <a:avLst/>
            </a:prstGeom>
          </p:spPr>
        </p:pic>
      </p:grpSp>
      <p:sp>
        <p:nvSpPr>
          <p:cNvPr id="146" name="object 146" descr=""/>
          <p:cNvSpPr/>
          <p:nvPr/>
        </p:nvSpPr>
        <p:spPr>
          <a:xfrm>
            <a:off x="1140740" y="4434768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09" h="29210">
                <a:moveTo>
                  <a:pt x="28682" y="0"/>
                </a:moveTo>
                <a:lnTo>
                  <a:pt x="0" y="0"/>
                </a:lnTo>
                <a:lnTo>
                  <a:pt x="0" y="28682"/>
                </a:lnTo>
                <a:lnTo>
                  <a:pt x="28682" y="28682"/>
                </a:lnTo>
                <a:lnTo>
                  <a:pt x="28682" y="0"/>
                </a:lnTo>
                <a:close/>
              </a:path>
            </a:pathLst>
          </a:custGeom>
          <a:solidFill>
            <a:srgbClr val="0080C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77159" y="830296"/>
            <a:ext cx="513715" cy="212090"/>
            <a:chOff x="377159" y="830296"/>
            <a:chExt cx="513715" cy="21209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7159" y="830296"/>
              <a:ext cx="181072" cy="21188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8286" y="886952"/>
              <a:ext cx="136783" cy="15506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3927" y="886952"/>
              <a:ext cx="136644" cy="155068"/>
            </a:xfrm>
            <a:prstGeom prst="rect">
              <a:avLst/>
            </a:prstGeom>
          </p:spPr>
        </p:pic>
      </p:grpSp>
      <p:grpSp>
        <p:nvGrpSpPr>
          <p:cNvPr id="6" name="object 6" descr=""/>
          <p:cNvGrpSpPr/>
          <p:nvPr/>
        </p:nvGrpSpPr>
        <p:grpSpPr>
          <a:xfrm>
            <a:off x="1008051" y="833816"/>
            <a:ext cx="436880" cy="208279"/>
            <a:chOff x="1008051" y="833816"/>
            <a:chExt cx="436880" cy="208279"/>
          </a:xfrm>
        </p:grpSpPr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8051" y="886952"/>
              <a:ext cx="201081" cy="15171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45155" y="886952"/>
              <a:ext cx="136636" cy="155068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419606" y="833818"/>
              <a:ext cx="25400" cy="205104"/>
            </a:xfrm>
            <a:custGeom>
              <a:avLst/>
              <a:gdLst/>
              <a:ahLst/>
              <a:cxnLst/>
              <a:rect l="l" t="t" r="r" b="b"/>
              <a:pathLst>
                <a:path w="25400" h="205105">
                  <a:moveTo>
                    <a:pt x="25133" y="56502"/>
                  </a:moveTo>
                  <a:lnTo>
                    <a:pt x="0" y="56502"/>
                  </a:lnTo>
                  <a:lnTo>
                    <a:pt x="0" y="204851"/>
                  </a:lnTo>
                  <a:lnTo>
                    <a:pt x="25133" y="204851"/>
                  </a:lnTo>
                  <a:lnTo>
                    <a:pt x="25133" y="56502"/>
                  </a:lnTo>
                  <a:close/>
                </a:path>
                <a:path w="25400" h="205105">
                  <a:moveTo>
                    <a:pt x="25133" y="0"/>
                  </a:moveTo>
                  <a:lnTo>
                    <a:pt x="0" y="0"/>
                  </a:lnTo>
                  <a:lnTo>
                    <a:pt x="0" y="28905"/>
                  </a:lnTo>
                  <a:lnTo>
                    <a:pt x="25133" y="28905"/>
                  </a:lnTo>
                  <a:lnTo>
                    <a:pt x="25133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1560670" y="886952"/>
            <a:ext cx="638175" cy="155575"/>
            <a:chOff x="1560670" y="886952"/>
            <a:chExt cx="638175" cy="155575"/>
          </a:xfrm>
        </p:grpSpPr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60670" y="886952"/>
              <a:ext cx="201065" cy="15171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97758" y="886952"/>
              <a:ext cx="136636" cy="155068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71725" y="886952"/>
              <a:ext cx="226935" cy="155068"/>
            </a:xfrm>
            <a:prstGeom prst="rect">
              <a:avLst/>
            </a:prstGeom>
          </p:spPr>
        </p:pic>
      </p:grpSp>
      <p:pic>
        <p:nvPicPr>
          <p:cNvPr id="14" name="object 14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15895" y="833816"/>
            <a:ext cx="120835" cy="204847"/>
          </a:xfrm>
          <a:prstGeom prst="rect">
            <a:avLst/>
          </a:prstGeom>
        </p:spPr>
      </p:pic>
      <p:grpSp>
        <p:nvGrpSpPr>
          <p:cNvPr id="15" name="object 15" descr=""/>
          <p:cNvGrpSpPr/>
          <p:nvPr/>
        </p:nvGrpSpPr>
        <p:grpSpPr>
          <a:xfrm>
            <a:off x="2481839" y="833816"/>
            <a:ext cx="1503680" cy="208279"/>
            <a:chOff x="2481839" y="833816"/>
            <a:chExt cx="1503680" cy="208279"/>
          </a:xfrm>
        </p:grpSpPr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81839" y="833816"/>
              <a:ext cx="1276144" cy="208204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3795070" y="833824"/>
              <a:ext cx="25400" cy="205104"/>
            </a:xfrm>
            <a:custGeom>
              <a:avLst/>
              <a:gdLst/>
              <a:ahLst/>
              <a:cxnLst/>
              <a:rect l="l" t="t" r="r" b="b"/>
              <a:pathLst>
                <a:path w="25400" h="205105">
                  <a:moveTo>
                    <a:pt x="25148" y="0"/>
                  </a:moveTo>
                  <a:lnTo>
                    <a:pt x="0" y="0"/>
                  </a:lnTo>
                  <a:lnTo>
                    <a:pt x="0" y="204839"/>
                  </a:lnTo>
                  <a:lnTo>
                    <a:pt x="25148" y="204839"/>
                  </a:lnTo>
                  <a:lnTo>
                    <a:pt x="25148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48529" y="834062"/>
              <a:ext cx="136636" cy="207958"/>
            </a:xfrm>
            <a:prstGeom prst="rect">
              <a:avLst/>
            </a:prstGeom>
          </p:spPr>
        </p:pic>
      </p:grpSp>
      <p:pic>
        <p:nvPicPr>
          <p:cNvPr id="19" name="object 19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093557" y="833816"/>
            <a:ext cx="128695" cy="208204"/>
          </a:xfrm>
          <a:prstGeom prst="rect">
            <a:avLst/>
          </a:prstGeom>
        </p:spPr>
      </p:pic>
      <p:grpSp>
        <p:nvGrpSpPr>
          <p:cNvPr id="20" name="object 20" descr=""/>
          <p:cNvGrpSpPr/>
          <p:nvPr/>
        </p:nvGrpSpPr>
        <p:grpSpPr>
          <a:xfrm>
            <a:off x="4268589" y="833816"/>
            <a:ext cx="182245" cy="205104"/>
            <a:chOff x="4268589" y="833816"/>
            <a:chExt cx="182245" cy="205104"/>
          </a:xfrm>
        </p:grpSpPr>
        <p:sp>
          <p:nvSpPr>
            <p:cNvPr id="21" name="object 21" descr=""/>
            <p:cNvSpPr/>
            <p:nvPr/>
          </p:nvSpPr>
          <p:spPr>
            <a:xfrm>
              <a:off x="4268584" y="833818"/>
              <a:ext cx="25400" cy="205104"/>
            </a:xfrm>
            <a:custGeom>
              <a:avLst/>
              <a:gdLst/>
              <a:ahLst/>
              <a:cxnLst/>
              <a:rect l="l" t="t" r="r" b="b"/>
              <a:pathLst>
                <a:path w="25400" h="205105">
                  <a:moveTo>
                    <a:pt x="25133" y="56502"/>
                  </a:moveTo>
                  <a:lnTo>
                    <a:pt x="0" y="56502"/>
                  </a:lnTo>
                  <a:lnTo>
                    <a:pt x="0" y="204851"/>
                  </a:lnTo>
                  <a:lnTo>
                    <a:pt x="25133" y="204851"/>
                  </a:lnTo>
                  <a:lnTo>
                    <a:pt x="25133" y="56502"/>
                  </a:lnTo>
                  <a:close/>
                </a:path>
                <a:path w="25400" h="205105">
                  <a:moveTo>
                    <a:pt x="25133" y="0"/>
                  </a:moveTo>
                  <a:lnTo>
                    <a:pt x="0" y="0"/>
                  </a:lnTo>
                  <a:lnTo>
                    <a:pt x="0" y="28905"/>
                  </a:lnTo>
                  <a:lnTo>
                    <a:pt x="25133" y="28905"/>
                  </a:lnTo>
                  <a:lnTo>
                    <a:pt x="25133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29825" y="886952"/>
              <a:ext cx="120590" cy="151711"/>
            </a:xfrm>
            <a:prstGeom prst="rect">
              <a:avLst/>
            </a:prstGeom>
          </p:spPr>
        </p:pic>
      </p:grpSp>
      <p:grpSp>
        <p:nvGrpSpPr>
          <p:cNvPr id="23" name="object 23" descr=""/>
          <p:cNvGrpSpPr/>
          <p:nvPr/>
        </p:nvGrpSpPr>
        <p:grpSpPr>
          <a:xfrm>
            <a:off x="4574854" y="833824"/>
            <a:ext cx="182245" cy="208279"/>
            <a:chOff x="4574854" y="833824"/>
            <a:chExt cx="182245" cy="208279"/>
          </a:xfrm>
        </p:grpSpPr>
        <p:sp>
          <p:nvSpPr>
            <p:cNvPr id="24" name="object 24" descr=""/>
            <p:cNvSpPr/>
            <p:nvPr/>
          </p:nvSpPr>
          <p:spPr>
            <a:xfrm>
              <a:off x="4574854" y="833824"/>
              <a:ext cx="25400" cy="205104"/>
            </a:xfrm>
            <a:custGeom>
              <a:avLst/>
              <a:gdLst/>
              <a:ahLst/>
              <a:cxnLst/>
              <a:rect l="l" t="t" r="r" b="b"/>
              <a:pathLst>
                <a:path w="25400" h="205105">
                  <a:moveTo>
                    <a:pt x="25148" y="0"/>
                  </a:moveTo>
                  <a:lnTo>
                    <a:pt x="0" y="0"/>
                  </a:lnTo>
                  <a:lnTo>
                    <a:pt x="0" y="204839"/>
                  </a:lnTo>
                  <a:lnTo>
                    <a:pt x="25148" y="204839"/>
                  </a:lnTo>
                  <a:lnTo>
                    <a:pt x="25148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36254" y="890309"/>
              <a:ext cx="120262" cy="151711"/>
            </a:xfrm>
            <a:prstGeom prst="rect">
              <a:avLst/>
            </a:prstGeom>
          </p:spPr>
        </p:pic>
      </p:grpSp>
      <p:grpSp>
        <p:nvGrpSpPr>
          <p:cNvPr id="26" name="object 26" descr=""/>
          <p:cNvGrpSpPr/>
          <p:nvPr/>
        </p:nvGrpSpPr>
        <p:grpSpPr>
          <a:xfrm>
            <a:off x="4802608" y="886952"/>
            <a:ext cx="374015" cy="155575"/>
            <a:chOff x="4802608" y="886952"/>
            <a:chExt cx="374015" cy="155575"/>
          </a:xfrm>
        </p:grpSpPr>
        <p:pic>
          <p:nvPicPr>
            <p:cNvPr id="27" name="object 2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02608" y="886952"/>
              <a:ext cx="201065" cy="151711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39777" y="886952"/>
              <a:ext cx="136799" cy="155068"/>
            </a:xfrm>
            <a:prstGeom prst="rect">
              <a:avLst/>
            </a:prstGeom>
          </p:spPr>
        </p:pic>
      </p:grpSp>
      <p:grpSp>
        <p:nvGrpSpPr>
          <p:cNvPr id="29" name="object 29" descr=""/>
          <p:cNvGrpSpPr/>
          <p:nvPr/>
        </p:nvGrpSpPr>
        <p:grpSpPr>
          <a:xfrm>
            <a:off x="5283741" y="886952"/>
            <a:ext cx="286385" cy="155575"/>
            <a:chOff x="5283741" y="886952"/>
            <a:chExt cx="286385" cy="155575"/>
          </a:xfrm>
        </p:grpSpPr>
        <p:pic>
          <p:nvPicPr>
            <p:cNvPr id="30" name="object 3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283741" y="886952"/>
              <a:ext cx="123210" cy="155068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432739" y="886952"/>
              <a:ext cx="136799" cy="155068"/>
            </a:xfrm>
            <a:prstGeom prst="rect">
              <a:avLst/>
            </a:prstGeom>
          </p:spPr>
        </p:pic>
      </p:grpSp>
      <p:grpSp>
        <p:nvGrpSpPr>
          <p:cNvPr id="32" name="object 32" descr=""/>
          <p:cNvGrpSpPr/>
          <p:nvPr/>
        </p:nvGrpSpPr>
        <p:grpSpPr>
          <a:xfrm>
            <a:off x="5678259" y="830296"/>
            <a:ext cx="443865" cy="212090"/>
            <a:chOff x="5678259" y="830296"/>
            <a:chExt cx="443865" cy="212090"/>
          </a:xfrm>
        </p:grpSpPr>
        <p:pic>
          <p:nvPicPr>
            <p:cNvPr id="33" name="object 3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678259" y="886952"/>
              <a:ext cx="136636" cy="155068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5836335" y="830300"/>
              <a:ext cx="120650" cy="208915"/>
            </a:xfrm>
            <a:custGeom>
              <a:avLst/>
              <a:gdLst/>
              <a:ahLst/>
              <a:cxnLst/>
              <a:rect l="l" t="t" r="r" b="b"/>
              <a:pathLst>
                <a:path w="120650" h="208915">
                  <a:moveTo>
                    <a:pt x="86779" y="2540"/>
                  </a:moveTo>
                  <a:lnTo>
                    <a:pt x="78181" y="901"/>
                  </a:lnTo>
                  <a:lnTo>
                    <a:pt x="70319" y="0"/>
                  </a:lnTo>
                  <a:lnTo>
                    <a:pt x="63284" y="0"/>
                  </a:lnTo>
                  <a:lnTo>
                    <a:pt x="27266" y="15481"/>
                  </a:lnTo>
                  <a:lnTo>
                    <a:pt x="22186" y="34226"/>
                  </a:lnTo>
                  <a:lnTo>
                    <a:pt x="22186" y="60020"/>
                  </a:lnTo>
                  <a:lnTo>
                    <a:pt x="0" y="60020"/>
                  </a:lnTo>
                  <a:lnTo>
                    <a:pt x="0" y="79502"/>
                  </a:lnTo>
                  <a:lnTo>
                    <a:pt x="22186" y="79502"/>
                  </a:lnTo>
                  <a:lnTo>
                    <a:pt x="22186" y="208368"/>
                  </a:lnTo>
                  <a:lnTo>
                    <a:pt x="47244" y="208368"/>
                  </a:lnTo>
                  <a:lnTo>
                    <a:pt x="47244" y="79502"/>
                  </a:lnTo>
                  <a:lnTo>
                    <a:pt x="76136" y="79502"/>
                  </a:lnTo>
                  <a:lnTo>
                    <a:pt x="76136" y="60020"/>
                  </a:lnTo>
                  <a:lnTo>
                    <a:pt x="47244" y="60020"/>
                  </a:lnTo>
                  <a:lnTo>
                    <a:pt x="47244" y="37338"/>
                  </a:lnTo>
                  <a:lnTo>
                    <a:pt x="48793" y="31280"/>
                  </a:lnTo>
                  <a:lnTo>
                    <a:pt x="55105" y="24726"/>
                  </a:lnTo>
                  <a:lnTo>
                    <a:pt x="60502" y="23088"/>
                  </a:lnTo>
                  <a:lnTo>
                    <a:pt x="72859" y="23088"/>
                  </a:lnTo>
                  <a:lnTo>
                    <a:pt x="77774" y="23583"/>
                  </a:lnTo>
                  <a:lnTo>
                    <a:pt x="83019" y="24485"/>
                  </a:lnTo>
                  <a:lnTo>
                    <a:pt x="86779" y="2540"/>
                  </a:lnTo>
                  <a:close/>
                </a:path>
                <a:path w="120650" h="208915">
                  <a:moveTo>
                    <a:pt x="120611" y="3530"/>
                  </a:moveTo>
                  <a:lnTo>
                    <a:pt x="95453" y="3530"/>
                  </a:lnTo>
                  <a:lnTo>
                    <a:pt x="95453" y="208368"/>
                  </a:lnTo>
                  <a:lnTo>
                    <a:pt x="120611" y="208368"/>
                  </a:lnTo>
                  <a:lnTo>
                    <a:pt x="120611" y="353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985260" y="834062"/>
              <a:ext cx="136636" cy="207958"/>
            </a:xfrm>
            <a:prstGeom prst="rect">
              <a:avLst/>
            </a:prstGeom>
          </p:spPr>
        </p:pic>
      </p:grpSp>
      <p:pic>
        <p:nvPicPr>
          <p:cNvPr id="36" name="object 36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218090" y="832670"/>
            <a:ext cx="221695" cy="205993"/>
          </a:xfrm>
          <a:prstGeom prst="rect">
            <a:avLst/>
          </a:prstGeom>
        </p:spPr>
      </p:pic>
      <p:grpSp>
        <p:nvGrpSpPr>
          <p:cNvPr id="37" name="object 37" descr=""/>
          <p:cNvGrpSpPr/>
          <p:nvPr/>
        </p:nvGrpSpPr>
        <p:grpSpPr>
          <a:xfrm>
            <a:off x="6560213" y="830296"/>
            <a:ext cx="340360" cy="212090"/>
            <a:chOff x="6560213" y="830296"/>
            <a:chExt cx="340360" cy="212090"/>
          </a:xfrm>
        </p:grpSpPr>
        <p:pic>
          <p:nvPicPr>
            <p:cNvPr id="38" name="object 38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560213" y="830296"/>
              <a:ext cx="181008" cy="211888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779699" y="833816"/>
              <a:ext cx="120835" cy="204847"/>
            </a:xfrm>
            <a:prstGeom prst="rect">
              <a:avLst/>
            </a:prstGeom>
          </p:spPr>
        </p:pic>
      </p:grpSp>
      <p:sp>
        <p:nvSpPr>
          <p:cNvPr id="40" name="object 40" descr=""/>
          <p:cNvSpPr/>
          <p:nvPr/>
        </p:nvSpPr>
        <p:spPr>
          <a:xfrm>
            <a:off x="6945642" y="833818"/>
            <a:ext cx="25400" cy="205104"/>
          </a:xfrm>
          <a:custGeom>
            <a:avLst/>
            <a:gdLst/>
            <a:ahLst/>
            <a:cxnLst/>
            <a:rect l="l" t="t" r="r" b="b"/>
            <a:pathLst>
              <a:path w="25400" h="205105">
                <a:moveTo>
                  <a:pt x="25133" y="56502"/>
                </a:moveTo>
                <a:lnTo>
                  <a:pt x="0" y="56502"/>
                </a:lnTo>
                <a:lnTo>
                  <a:pt x="0" y="204851"/>
                </a:lnTo>
                <a:lnTo>
                  <a:pt x="25133" y="204851"/>
                </a:lnTo>
                <a:lnTo>
                  <a:pt x="25133" y="56502"/>
                </a:lnTo>
                <a:close/>
              </a:path>
              <a:path w="25400" h="205105">
                <a:moveTo>
                  <a:pt x="25133" y="0"/>
                </a:moveTo>
                <a:lnTo>
                  <a:pt x="0" y="0"/>
                </a:lnTo>
                <a:lnTo>
                  <a:pt x="0" y="28905"/>
                </a:lnTo>
                <a:lnTo>
                  <a:pt x="25133" y="28905"/>
                </a:lnTo>
                <a:lnTo>
                  <a:pt x="25133" y="0"/>
                </a:lnTo>
                <a:close/>
              </a:path>
            </a:pathLst>
          </a:custGeom>
          <a:solidFill>
            <a:srgbClr val="0080C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1" name="object 41" descr=""/>
          <p:cNvGrpSpPr/>
          <p:nvPr/>
        </p:nvGrpSpPr>
        <p:grpSpPr>
          <a:xfrm>
            <a:off x="7006880" y="886952"/>
            <a:ext cx="294005" cy="155575"/>
            <a:chOff x="7006880" y="886952"/>
            <a:chExt cx="294005" cy="155575"/>
          </a:xfrm>
        </p:grpSpPr>
        <p:pic>
          <p:nvPicPr>
            <p:cNvPr id="42" name="object 4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64147" y="886952"/>
              <a:ext cx="136636" cy="155068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006880" y="886952"/>
              <a:ext cx="120590" cy="151711"/>
            </a:xfrm>
            <a:prstGeom prst="rect">
              <a:avLst/>
            </a:prstGeom>
          </p:spPr>
        </p:pic>
      </p:grpSp>
      <p:sp>
        <p:nvSpPr>
          <p:cNvPr id="44" name="object 44" descr=""/>
          <p:cNvSpPr/>
          <p:nvPr/>
        </p:nvSpPr>
        <p:spPr>
          <a:xfrm>
            <a:off x="7345564" y="1010019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09" h="29209">
                <a:moveTo>
                  <a:pt x="28641" y="0"/>
                </a:moveTo>
                <a:lnTo>
                  <a:pt x="0" y="0"/>
                </a:lnTo>
                <a:lnTo>
                  <a:pt x="0" y="28644"/>
                </a:lnTo>
                <a:lnTo>
                  <a:pt x="28641" y="28644"/>
                </a:lnTo>
                <a:lnTo>
                  <a:pt x="28641" y="0"/>
                </a:lnTo>
                <a:close/>
              </a:path>
            </a:pathLst>
          </a:custGeom>
          <a:solidFill>
            <a:srgbClr val="0080C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5" name="object 45" descr=""/>
          <p:cNvGrpSpPr/>
          <p:nvPr/>
        </p:nvGrpSpPr>
        <p:grpSpPr>
          <a:xfrm>
            <a:off x="7501849" y="833525"/>
            <a:ext cx="321310" cy="208915"/>
            <a:chOff x="7501849" y="833525"/>
            <a:chExt cx="321310" cy="208915"/>
          </a:xfrm>
        </p:grpSpPr>
        <p:sp>
          <p:nvSpPr>
            <p:cNvPr id="46" name="object 46" descr=""/>
            <p:cNvSpPr/>
            <p:nvPr/>
          </p:nvSpPr>
          <p:spPr>
            <a:xfrm>
              <a:off x="7501839" y="833526"/>
              <a:ext cx="153035" cy="206375"/>
            </a:xfrm>
            <a:custGeom>
              <a:avLst/>
              <a:gdLst/>
              <a:ahLst/>
              <a:cxnLst/>
              <a:rect l="l" t="t" r="r" b="b"/>
              <a:pathLst>
                <a:path w="153034" h="206375">
                  <a:moveTo>
                    <a:pt x="152844" y="181622"/>
                  </a:moveTo>
                  <a:lnTo>
                    <a:pt x="27101" y="181622"/>
                  </a:lnTo>
                  <a:lnTo>
                    <a:pt x="27101" y="111772"/>
                  </a:lnTo>
                  <a:lnTo>
                    <a:pt x="140411" y="111772"/>
                  </a:lnTo>
                  <a:lnTo>
                    <a:pt x="140411" y="87642"/>
                  </a:lnTo>
                  <a:lnTo>
                    <a:pt x="27101" y="87642"/>
                  </a:lnTo>
                  <a:lnTo>
                    <a:pt x="27101" y="24130"/>
                  </a:lnTo>
                  <a:lnTo>
                    <a:pt x="148107" y="24130"/>
                  </a:lnTo>
                  <a:lnTo>
                    <a:pt x="148107" y="0"/>
                  </a:lnTo>
                  <a:lnTo>
                    <a:pt x="0" y="0"/>
                  </a:lnTo>
                  <a:lnTo>
                    <a:pt x="0" y="24130"/>
                  </a:lnTo>
                  <a:lnTo>
                    <a:pt x="0" y="87642"/>
                  </a:lnTo>
                  <a:lnTo>
                    <a:pt x="0" y="111772"/>
                  </a:lnTo>
                  <a:lnTo>
                    <a:pt x="0" y="181622"/>
                  </a:lnTo>
                  <a:lnTo>
                    <a:pt x="0" y="205752"/>
                  </a:lnTo>
                  <a:lnTo>
                    <a:pt x="152844" y="205752"/>
                  </a:lnTo>
                  <a:lnTo>
                    <a:pt x="152844" y="181622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686050" y="886952"/>
              <a:ext cx="136636" cy="155068"/>
            </a:xfrm>
            <a:prstGeom prst="rect">
              <a:avLst/>
            </a:prstGeom>
          </p:spPr>
        </p:pic>
      </p:grpSp>
      <p:grpSp>
        <p:nvGrpSpPr>
          <p:cNvPr id="48" name="object 48" descr=""/>
          <p:cNvGrpSpPr/>
          <p:nvPr/>
        </p:nvGrpSpPr>
        <p:grpSpPr>
          <a:xfrm>
            <a:off x="7940165" y="838401"/>
            <a:ext cx="706120" cy="257175"/>
            <a:chOff x="7940165" y="838401"/>
            <a:chExt cx="706120" cy="257175"/>
          </a:xfrm>
        </p:grpSpPr>
        <p:pic>
          <p:nvPicPr>
            <p:cNvPr id="49" name="object 49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940165" y="886952"/>
              <a:ext cx="128769" cy="208613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096531" y="886952"/>
              <a:ext cx="139092" cy="155068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263213" y="886952"/>
              <a:ext cx="136636" cy="155068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423672" y="838401"/>
              <a:ext cx="222023" cy="203619"/>
            </a:xfrm>
            <a:prstGeom prst="rect">
              <a:avLst/>
            </a:prstGeom>
          </p:spPr>
        </p:pic>
      </p:grpSp>
      <p:grpSp>
        <p:nvGrpSpPr>
          <p:cNvPr id="53" name="object 53" descr=""/>
          <p:cNvGrpSpPr/>
          <p:nvPr/>
        </p:nvGrpSpPr>
        <p:grpSpPr>
          <a:xfrm>
            <a:off x="8754416" y="833816"/>
            <a:ext cx="1014094" cy="262255"/>
            <a:chOff x="8754416" y="833816"/>
            <a:chExt cx="1014094" cy="262255"/>
          </a:xfrm>
        </p:grpSpPr>
        <p:pic>
          <p:nvPicPr>
            <p:cNvPr id="54" name="object 5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754416" y="886952"/>
              <a:ext cx="136636" cy="155068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921015" y="886952"/>
              <a:ext cx="284734" cy="155068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241852" y="886952"/>
              <a:ext cx="128769" cy="208613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399201" y="886952"/>
              <a:ext cx="136799" cy="155068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9573082" y="833818"/>
              <a:ext cx="195580" cy="245745"/>
            </a:xfrm>
            <a:custGeom>
              <a:avLst/>
              <a:gdLst/>
              <a:ahLst/>
              <a:cxnLst/>
              <a:rect l="l" t="t" r="r" b="b"/>
              <a:pathLst>
                <a:path w="195579" h="245744">
                  <a:moveTo>
                    <a:pt x="80632" y="61252"/>
                  </a:moveTo>
                  <a:lnTo>
                    <a:pt x="74091" y="57696"/>
                  </a:lnTo>
                  <a:lnTo>
                    <a:pt x="67614" y="55168"/>
                  </a:lnTo>
                  <a:lnTo>
                    <a:pt x="61175" y="53644"/>
                  </a:lnTo>
                  <a:lnTo>
                    <a:pt x="54762" y="53136"/>
                  </a:lnTo>
                  <a:lnTo>
                    <a:pt x="48958" y="53136"/>
                  </a:lnTo>
                  <a:lnTo>
                    <a:pt x="22669" y="78930"/>
                  </a:lnTo>
                  <a:lnTo>
                    <a:pt x="22669" y="56502"/>
                  </a:lnTo>
                  <a:lnTo>
                    <a:pt x="0" y="56502"/>
                  </a:lnTo>
                  <a:lnTo>
                    <a:pt x="0" y="204851"/>
                  </a:lnTo>
                  <a:lnTo>
                    <a:pt x="25209" y="204851"/>
                  </a:lnTo>
                  <a:lnTo>
                    <a:pt x="25209" y="127152"/>
                  </a:lnTo>
                  <a:lnTo>
                    <a:pt x="25476" y="119341"/>
                  </a:lnTo>
                  <a:lnTo>
                    <a:pt x="43141" y="80733"/>
                  </a:lnTo>
                  <a:lnTo>
                    <a:pt x="48056" y="79095"/>
                  </a:lnTo>
                  <a:lnTo>
                    <a:pt x="59677" y="79095"/>
                  </a:lnTo>
                  <a:lnTo>
                    <a:pt x="65824" y="80899"/>
                  </a:lnTo>
                  <a:lnTo>
                    <a:pt x="71958" y="84582"/>
                  </a:lnTo>
                  <a:lnTo>
                    <a:pt x="80632" y="61252"/>
                  </a:lnTo>
                  <a:close/>
                </a:path>
                <a:path w="195579" h="245744">
                  <a:moveTo>
                    <a:pt x="123863" y="56502"/>
                  </a:moveTo>
                  <a:lnTo>
                    <a:pt x="98729" y="56502"/>
                  </a:lnTo>
                  <a:lnTo>
                    <a:pt x="98729" y="204851"/>
                  </a:lnTo>
                  <a:lnTo>
                    <a:pt x="123863" y="204851"/>
                  </a:lnTo>
                  <a:lnTo>
                    <a:pt x="123863" y="56502"/>
                  </a:lnTo>
                  <a:close/>
                </a:path>
                <a:path w="195579" h="245744">
                  <a:moveTo>
                    <a:pt x="123863" y="0"/>
                  </a:moveTo>
                  <a:lnTo>
                    <a:pt x="98729" y="0"/>
                  </a:lnTo>
                  <a:lnTo>
                    <a:pt x="98729" y="28905"/>
                  </a:lnTo>
                  <a:lnTo>
                    <a:pt x="123863" y="28905"/>
                  </a:lnTo>
                  <a:lnTo>
                    <a:pt x="123863" y="0"/>
                  </a:lnTo>
                  <a:close/>
                </a:path>
                <a:path w="195579" h="245744">
                  <a:moveTo>
                    <a:pt x="195173" y="176199"/>
                  </a:moveTo>
                  <a:lnTo>
                    <a:pt x="166522" y="176199"/>
                  </a:lnTo>
                  <a:lnTo>
                    <a:pt x="166522" y="204851"/>
                  </a:lnTo>
                  <a:lnTo>
                    <a:pt x="180759" y="204851"/>
                  </a:lnTo>
                  <a:lnTo>
                    <a:pt x="180517" y="213372"/>
                  </a:lnTo>
                  <a:lnTo>
                    <a:pt x="179120" y="219837"/>
                  </a:lnTo>
                  <a:lnTo>
                    <a:pt x="174053" y="228841"/>
                  </a:lnTo>
                  <a:lnTo>
                    <a:pt x="170116" y="232283"/>
                  </a:lnTo>
                  <a:lnTo>
                    <a:pt x="164884" y="234569"/>
                  </a:lnTo>
                  <a:lnTo>
                    <a:pt x="171843" y="245376"/>
                  </a:lnTo>
                  <a:lnTo>
                    <a:pt x="194818" y="212382"/>
                  </a:lnTo>
                  <a:lnTo>
                    <a:pt x="195173" y="204851"/>
                  </a:lnTo>
                  <a:lnTo>
                    <a:pt x="195173" y="176199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9" name="object 59" descr=""/>
          <p:cNvGrpSpPr/>
          <p:nvPr/>
        </p:nvGrpSpPr>
        <p:grpSpPr>
          <a:xfrm>
            <a:off x="9883609" y="833816"/>
            <a:ext cx="303530" cy="208279"/>
            <a:chOff x="9883609" y="833816"/>
            <a:chExt cx="303530" cy="208279"/>
          </a:xfrm>
        </p:grpSpPr>
        <p:pic>
          <p:nvPicPr>
            <p:cNvPr id="60" name="object 6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883609" y="833816"/>
              <a:ext cx="128695" cy="208204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050044" y="886952"/>
              <a:ext cx="136799" cy="155068"/>
            </a:xfrm>
            <a:prstGeom prst="rect">
              <a:avLst/>
            </a:prstGeom>
          </p:spPr>
        </p:pic>
      </p:grpSp>
      <p:grpSp>
        <p:nvGrpSpPr>
          <p:cNvPr id="62" name="object 62" descr=""/>
          <p:cNvGrpSpPr/>
          <p:nvPr/>
        </p:nvGrpSpPr>
        <p:grpSpPr>
          <a:xfrm>
            <a:off x="10295646" y="886952"/>
            <a:ext cx="688975" cy="155575"/>
            <a:chOff x="10295646" y="886952"/>
            <a:chExt cx="688975" cy="155575"/>
          </a:xfrm>
        </p:grpSpPr>
        <p:pic>
          <p:nvPicPr>
            <p:cNvPr id="63" name="object 6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295646" y="886952"/>
              <a:ext cx="136799" cy="155068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453076" y="886952"/>
              <a:ext cx="292511" cy="155068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783001" y="886952"/>
              <a:ext cx="201065" cy="151711"/>
            </a:xfrm>
            <a:prstGeom prst="rect">
              <a:avLst/>
            </a:prstGeom>
          </p:spPr>
        </p:pic>
      </p:grpSp>
      <p:grpSp>
        <p:nvGrpSpPr>
          <p:cNvPr id="66" name="object 66" descr=""/>
          <p:cNvGrpSpPr/>
          <p:nvPr/>
        </p:nvGrpSpPr>
        <p:grpSpPr>
          <a:xfrm>
            <a:off x="11028602" y="833824"/>
            <a:ext cx="347345" cy="262255"/>
            <a:chOff x="11028602" y="833824"/>
            <a:chExt cx="347345" cy="262255"/>
          </a:xfrm>
        </p:grpSpPr>
        <p:pic>
          <p:nvPicPr>
            <p:cNvPr id="67" name="object 6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028602" y="886952"/>
              <a:ext cx="128769" cy="208613"/>
            </a:xfrm>
            <a:prstGeom prst="rect">
              <a:avLst/>
            </a:prstGeom>
          </p:spPr>
        </p:pic>
        <p:sp>
          <p:nvSpPr>
            <p:cNvPr id="68" name="object 68" descr=""/>
            <p:cNvSpPr/>
            <p:nvPr/>
          </p:nvSpPr>
          <p:spPr>
            <a:xfrm>
              <a:off x="11193810" y="833824"/>
              <a:ext cx="25400" cy="205104"/>
            </a:xfrm>
            <a:custGeom>
              <a:avLst/>
              <a:gdLst/>
              <a:ahLst/>
              <a:cxnLst/>
              <a:rect l="l" t="t" r="r" b="b"/>
              <a:pathLst>
                <a:path w="25400" h="205105">
                  <a:moveTo>
                    <a:pt x="25147" y="0"/>
                  </a:moveTo>
                  <a:lnTo>
                    <a:pt x="0" y="0"/>
                  </a:lnTo>
                  <a:lnTo>
                    <a:pt x="0" y="204839"/>
                  </a:lnTo>
                  <a:lnTo>
                    <a:pt x="25147" y="204839"/>
                  </a:lnTo>
                  <a:lnTo>
                    <a:pt x="25147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255210" y="890309"/>
              <a:ext cx="120262" cy="151711"/>
            </a:xfrm>
            <a:prstGeom prst="rect">
              <a:avLst/>
            </a:prstGeom>
          </p:spPr>
        </p:pic>
      </p:grpSp>
      <p:sp>
        <p:nvSpPr>
          <p:cNvPr id="70" name="object 70" descr=""/>
          <p:cNvSpPr/>
          <p:nvPr/>
        </p:nvSpPr>
        <p:spPr>
          <a:xfrm>
            <a:off x="11426476" y="1010008"/>
            <a:ext cx="30480" cy="69215"/>
          </a:xfrm>
          <a:custGeom>
            <a:avLst/>
            <a:gdLst/>
            <a:ahLst/>
            <a:cxnLst/>
            <a:rect l="l" t="t" r="r" b="b"/>
            <a:pathLst>
              <a:path w="30479" h="69215">
                <a:moveTo>
                  <a:pt x="30290" y="0"/>
                </a:moveTo>
                <a:lnTo>
                  <a:pt x="1637" y="0"/>
                </a:lnTo>
                <a:lnTo>
                  <a:pt x="1637" y="28655"/>
                </a:lnTo>
                <a:lnTo>
                  <a:pt x="15882" y="28655"/>
                </a:lnTo>
                <a:lnTo>
                  <a:pt x="15636" y="37170"/>
                </a:lnTo>
                <a:lnTo>
                  <a:pt x="14244" y="43638"/>
                </a:lnTo>
                <a:lnTo>
                  <a:pt x="9169" y="52644"/>
                </a:lnTo>
                <a:lnTo>
                  <a:pt x="5239" y="56083"/>
                </a:lnTo>
                <a:lnTo>
                  <a:pt x="0" y="58375"/>
                </a:lnTo>
                <a:lnTo>
                  <a:pt x="6958" y="69183"/>
                </a:lnTo>
                <a:lnTo>
                  <a:pt x="29939" y="36180"/>
                </a:lnTo>
                <a:lnTo>
                  <a:pt x="30290" y="28655"/>
                </a:lnTo>
                <a:lnTo>
                  <a:pt x="30290" y="0"/>
                </a:lnTo>
                <a:close/>
              </a:path>
            </a:pathLst>
          </a:custGeom>
          <a:solidFill>
            <a:srgbClr val="0080C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1" name="object 71" descr=""/>
          <p:cNvGrpSpPr/>
          <p:nvPr/>
        </p:nvGrpSpPr>
        <p:grpSpPr>
          <a:xfrm>
            <a:off x="372688" y="1171544"/>
            <a:ext cx="303530" cy="208279"/>
            <a:chOff x="372688" y="1171544"/>
            <a:chExt cx="303530" cy="208279"/>
          </a:xfrm>
        </p:grpSpPr>
        <p:pic>
          <p:nvPicPr>
            <p:cNvPr id="72" name="object 72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72688" y="1171544"/>
              <a:ext cx="128679" cy="208204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39165" y="1224680"/>
              <a:ext cx="136783" cy="155068"/>
            </a:xfrm>
            <a:prstGeom prst="rect">
              <a:avLst/>
            </a:prstGeom>
          </p:spPr>
        </p:pic>
      </p:grpSp>
      <p:grpSp>
        <p:nvGrpSpPr>
          <p:cNvPr id="74" name="object 74" descr=""/>
          <p:cNvGrpSpPr/>
          <p:nvPr/>
        </p:nvGrpSpPr>
        <p:grpSpPr>
          <a:xfrm>
            <a:off x="784071" y="1171544"/>
            <a:ext cx="635000" cy="208279"/>
            <a:chOff x="784071" y="1171544"/>
            <a:chExt cx="635000" cy="208279"/>
          </a:xfrm>
        </p:grpSpPr>
        <p:pic>
          <p:nvPicPr>
            <p:cNvPr id="75" name="object 75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84071" y="1171544"/>
              <a:ext cx="128678" cy="208204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49573" y="1224680"/>
              <a:ext cx="139018" cy="155068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124155" y="1228037"/>
              <a:ext cx="120262" cy="151711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81995" y="1171790"/>
              <a:ext cx="136636" cy="207958"/>
            </a:xfrm>
            <a:prstGeom prst="rect">
              <a:avLst/>
            </a:prstGeom>
          </p:spPr>
        </p:pic>
      </p:grpSp>
      <p:grpSp>
        <p:nvGrpSpPr>
          <p:cNvPr id="79" name="object 79" descr=""/>
          <p:cNvGrpSpPr/>
          <p:nvPr/>
        </p:nvGrpSpPr>
        <p:grpSpPr>
          <a:xfrm>
            <a:off x="1526696" y="1171544"/>
            <a:ext cx="299085" cy="208279"/>
            <a:chOff x="1526696" y="1171544"/>
            <a:chExt cx="299085" cy="208279"/>
          </a:xfrm>
        </p:grpSpPr>
        <p:pic>
          <p:nvPicPr>
            <p:cNvPr id="80" name="object 80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526696" y="1224680"/>
              <a:ext cx="139092" cy="155068"/>
            </a:xfrm>
            <a:prstGeom prst="rect">
              <a:avLst/>
            </a:prstGeom>
          </p:spPr>
        </p:pic>
        <p:sp>
          <p:nvSpPr>
            <p:cNvPr id="81" name="object 81" descr=""/>
            <p:cNvSpPr/>
            <p:nvPr/>
          </p:nvSpPr>
          <p:spPr>
            <a:xfrm>
              <a:off x="1701558" y="1171549"/>
              <a:ext cx="124460" cy="205104"/>
            </a:xfrm>
            <a:custGeom>
              <a:avLst/>
              <a:gdLst/>
              <a:ahLst/>
              <a:cxnLst/>
              <a:rect l="l" t="t" r="r" b="b"/>
              <a:pathLst>
                <a:path w="124460" h="205105">
                  <a:moveTo>
                    <a:pt x="80632" y="61239"/>
                  </a:moveTo>
                  <a:lnTo>
                    <a:pt x="74091" y="57696"/>
                  </a:lnTo>
                  <a:lnTo>
                    <a:pt x="67614" y="55168"/>
                  </a:lnTo>
                  <a:lnTo>
                    <a:pt x="61175" y="53644"/>
                  </a:lnTo>
                  <a:lnTo>
                    <a:pt x="54762" y="53136"/>
                  </a:lnTo>
                  <a:lnTo>
                    <a:pt x="48958" y="53136"/>
                  </a:lnTo>
                  <a:lnTo>
                    <a:pt x="22682" y="78930"/>
                  </a:lnTo>
                  <a:lnTo>
                    <a:pt x="22682" y="56489"/>
                  </a:lnTo>
                  <a:lnTo>
                    <a:pt x="0" y="56489"/>
                  </a:lnTo>
                  <a:lnTo>
                    <a:pt x="0" y="204851"/>
                  </a:lnTo>
                  <a:lnTo>
                    <a:pt x="25209" y="204851"/>
                  </a:lnTo>
                  <a:lnTo>
                    <a:pt x="25209" y="127152"/>
                  </a:lnTo>
                  <a:lnTo>
                    <a:pt x="25476" y="119341"/>
                  </a:lnTo>
                  <a:lnTo>
                    <a:pt x="43141" y="80733"/>
                  </a:lnTo>
                  <a:lnTo>
                    <a:pt x="48056" y="79095"/>
                  </a:lnTo>
                  <a:lnTo>
                    <a:pt x="59677" y="79095"/>
                  </a:lnTo>
                  <a:lnTo>
                    <a:pt x="65824" y="80886"/>
                  </a:lnTo>
                  <a:lnTo>
                    <a:pt x="71958" y="84582"/>
                  </a:lnTo>
                  <a:lnTo>
                    <a:pt x="80632" y="61239"/>
                  </a:lnTo>
                  <a:close/>
                </a:path>
                <a:path w="124460" h="205105">
                  <a:moveTo>
                    <a:pt x="123863" y="56489"/>
                  </a:moveTo>
                  <a:lnTo>
                    <a:pt x="98729" y="56489"/>
                  </a:lnTo>
                  <a:lnTo>
                    <a:pt x="98729" y="204851"/>
                  </a:lnTo>
                  <a:lnTo>
                    <a:pt x="123863" y="204851"/>
                  </a:lnTo>
                  <a:lnTo>
                    <a:pt x="123863" y="56489"/>
                  </a:lnTo>
                  <a:close/>
                </a:path>
                <a:path w="124460" h="205105">
                  <a:moveTo>
                    <a:pt x="123863" y="0"/>
                  </a:moveTo>
                  <a:lnTo>
                    <a:pt x="98729" y="0"/>
                  </a:lnTo>
                  <a:lnTo>
                    <a:pt x="98729" y="28905"/>
                  </a:lnTo>
                  <a:lnTo>
                    <a:pt x="123863" y="28905"/>
                  </a:lnTo>
                  <a:lnTo>
                    <a:pt x="123863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2" name="object 82" descr=""/>
          <p:cNvGrpSpPr/>
          <p:nvPr/>
        </p:nvGrpSpPr>
        <p:grpSpPr>
          <a:xfrm>
            <a:off x="1931283" y="1171544"/>
            <a:ext cx="182880" cy="260985"/>
            <a:chOff x="1931283" y="1171544"/>
            <a:chExt cx="182880" cy="260985"/>
          </a:xfrm>
        </p:grpSpPr>
        <p:pic>
          <p:nvPicPr>
            <p:cNvPr id="83" name="object 83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931283" y="1224680"/>
              <a:ext cx="123210" cy="207713"/>
            </a:xfrm>
            <a:prstGeom prst="rect">
              <a:avLst/>
            </a:prstGeom>
          </p:spPr>
        </p:pic>
        <p:sp>
          <p:nvSpPr>
            <p:cNvPr id="84" name="object 84" descr=""/>
            <p:cNvSpPr/>
            <p:nvPr/>
          </p:nvSpPr>
          <p:spPr>
            <a:xfrm>
              <a:off x="2088870" y="1171549"/>
              <a:ext cx="25400" cy="205104"/>
            </a:xfrm>
            <a:custGeom>
              <a:avLst/>
              <a:gdLst/>
              <a:ahLst/>
              <a:cxnLst/>
              <a:rect l="l" t="t" r="r" b="b"/>
              <a:pathLst>
                <a:path w="25400" h="205105">
                  <a:moveTo>
                    <a:pt x="25133" y="56489"/>
                  </a:moveTo>
                  <a:lnTo>
                    <a:pt x="0" y="56489"/>
                  </a:lnTo>
                  <a:lnTo>
                    <a:pt x="0" y="204851"/>
                  </a:lnTo>
                  <a:lnTo>
                    <a:pt x="25133" y="204851"/>
                  </a:lnTo>
                  <a:lnTo>
                    <a:pt x="25133" y="56489"/>
                  </a:lnTo>
                  <a:close/>
                </a:path>
                <a:path w="25400" h="205105">
                  <a:moveTo>
                    <a:pt x="25133" y="0"/>
                  </a:moveTo>
                  <a:lnTo>
                    <a:pt x="0" y="0"/>
                  </a:lnTo>
                  <a:lnTo>
                    <a:pt x="0" y="28905"/>
                  </a:lnTo>
                  <a:lnTo>
                    <a:pt x="25133" y="28905"/>
                  </a:lnTo>
                  <a:lnTo>
                    <a:pt x="25133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5" name="object 85" descr="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2197924" y="1171544"/>
            <a:ext cx="1124362" cy="265106"/>
          </a:xfrm>
          <a:prstGeom prst="rect">
            <a:avLst/>
          </a:prstGeom>
        </p:spPr>
      </p:pic>
      <p:grpSp>
        <p:nvGrpSpPr>
          <p:cNvPr id="86" name="object 86" descr=""/>
          <p:cNvGrpSpPr/>
          <p:nvPr/>
        </p:nvGrpSpPr>
        <p:grpSpPr>
          <a:xfrm>
            <a:off x="3418235" y="1170398"/>
            <a:ext cx="573405" cy="209550"/>
            <a:chOff x="3418235" y="1170398"/>
            <a:chExt cx="573405" cy="209550"/>
          </a:xfrm>
        </p:grpSpPr>
        <p:pic>
          <p:nvPicPr>
            <p:cNvPr id="87" name="object 87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418235" y="1170398"/>
              <a:ext cx="221696" cy="205993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671287" y="1176129"/>
              <a:ext cx="72370" cy="202227"/>
            </a:xfrm>
            <a:prstGeom prst="rect">
              <a:avLst/>
            </a:prstGeom>
          </p:spPr>
        </p:pic>
        <p:pic>
          <p:nvPicPr>
            <p:cNvPr id="89" name="object 8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64615" y="1224680"/>
              <a:ext cx="226935" cy="155068"/>
            </a:xfrm>
            <a:prstGeom prst="rect">
              <a:avLst/>
            </a:prstGeom>
          </p:spPr>
        </p:pic>
      </p:grpSp>
      <p:grpSp>
        <p:nvGrpSpPr>
          <p:cNvPr id="90" name="object 90" descr=""/>
          <p:cNvGrpSpPr/>
          <p:nvPr/>
        </p:nvGrpSpPr>
        <p:grpSpPr>
          <a:xfrm>
            <a:off x="4019304" y="1224680"/>
            <a:ext cx="295275" cy="212090"/>
            <a:chOff x="4019304" y="1224680"/>
            <a:chExt cx="295275" cy="212090"/>
          </a:xfrm>
        </p:grpSpPr>
        <p:pic>
          <p:nvPicPr>
            <p:cNvPr id="91" name="object 91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194172" y="1228037"/>
              <a:ext cx="120262" cy="151711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019304" y="1224680"/>
              <a:ext cx="130741" cy="211970"/>
            </a:xfrm>
            <a:prstGeom prst="rect">
              <a:avLst/>
            </a:prstGeom>
          </p:spPr>
        </p:pic>
      </p:grpSp>
      <p:sp>
        <p:nvSpPr>
          <p:cNvPr id="93" name="object 93" descr=""/>
          <p:cNvSpPr/>
          <p:nvPr/>
        </p:nvSpPr>
        <p:spPr>
          <a:xfrm>
            <a:off x="4359952" y="1171553"/>
            <a:ext cx="25400" cy="205104"/>
          </a:xfrm>
          <a:custGeom>
            <a:avLst/>
            <a:gdLst/>
            <a:ahLst/>
            <a:cxnLst/>
            <a:rect l="l" t="t" r="r" b="b"/>
            <a:pathLst>
              <a:path w="25400" h="205105">
                <a:moveTo>
                  <a:pt x="25148" y="0"/>
                </a:moveTo>
                <a:lnTo>
                  <a:pt x="0" y="0"/>
                </a:lnTo>
                <a:lnTo>
                  <a:pt x="0" y="204839"/>
                </a:lnTo>
                <a:lnTo>
                  <a:pt x="25148" y="204839"/>
                </a:lnTo>
                <a:lnTo>
                  <a:pt x="25148" y="0"/>
                </a:lnTo>
                <a:close/>
              </a:path>
            </a:pathLst>
          </a:custGeom>
          <a:solidFill>
            <a:srgbClr val="0080C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4" name="object 94" descr=""/>
          <p:cNvGrpSpPr/>
          <p:nvPr/>
        </p:nvGrpSpPr>
        <p:grpSpPr>
          <a:xfrm>
            <a:off x="4494051" y="1224680"/>
            <a:ext cx="753745" cy="155575"/>
            <a:chOff x="4494051" y="1224680"/>
            <a:chExt cx="753745" cy="155575"/>
          </a:xfrm>
        </p:grpSpPr>
        <p:pic>
          <p:nvPicPr>
            <p:cNvPr id="95" name="object 95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494051" y="1224680"/>
              <a:ext cx="284733" cy="155068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14888" y="1224680"/>
              <a:ext cx="120590" cy="151711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70599" y="1224680"/>
              <a:ext cx="123210" cy="155068"/>
            </a:xfrm>
            <a:prstGeom prst="rect">
              <a:avLst/>
            </a:prstGeom>
          </p:spPr>
        </p:pic>
        <p:pic>
          <p:nvPicPr>
            <p:cNvPr id="98" name="object 98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127457" y="1228037"/>
              <a:ext cx="120262" cy="151711"/>
            </a:xfrm>
            <a:prstGeom prst="rect">
              <a:avLst/>
            </a:prstGeom>
          </p:spPr>
        </p:pic>
      </p:grpSp>
      <p:pic>
        <p:nvPicPr>
          <p:cNvPr id="99" name="object 99" descr="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5293810" y="1224680"/>
            <a:ext cx="201065" cy="151711"/>
          </a:xfrm>
          <a:prstGeom prst="rect">
            <a:avLst/>
          </a:prstGeom>
        </p:spPr>
      </p:pic>
      <p:grpSp>
        <p:nvGrpSpPr>
          <p:cNvPr id="100" name="object 100" descr=""/>
          <p:cNvGrpSpPr/>
          <p:nvPr/>
        </p:nvGrpSpPr>
        <p:grpSpPr>
          <a:xfrm>
            <a:off x="5610145" y="1171544"/>
            <a:ext cx="303530" cy="208279"/>
            <a:chOff x="5610145" y="1171544"/>
            <a:chExt cx="303530" cy="208279"/>
          </a:xfrm>
        </p:grpSpPr>
        <p:pic>
          <p:nvPicPr>
            <p:cNvPr id="101" name="object 10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776581" y="1224680"/>
              <a:ext cx="136799" cy="155068"/>
            </a:xfrm>
            <a:prstGeom prst="rect">
              <a:avLst/>
            </a:prstGeom>
          </p:spPr>
        </p:pic>
        <p:pic>
          <p:nvPicPr>
            <p:cNvPr id="102" name="object 10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10145" y="1171544"/>
              <a:ext cx="128695" cy="208204"/>
            </a:xfrm>
            <a:prstGeom prst="rect">
              <a:avLst/>
            </a:prstGeom>
          </p:spPr>
        </p:pic>
      </p:grpSp>
      <p:grpSp>
        <p:nvGrpSpPr>
          <p:cNvPr id="103" name="object 103" descr=""/>
          <p:cNvGrpSpPr/>
          <p:nvPr/>
        </p:nvGrpSpPr>
        <p:grpSpPr>
          <a:xfrm>
            <a:off x="6022183" y="1171544"/>
            <a:ext cx="1450975" cy="208279"/>
            <a:chOff x="6022183" y="1171544"/>
            <a:chExt cx="1450975" cy="208279"/>
          </a:xfrm>
        </p:grpSpPr>
        <p:pic>
          <p:nvPicPr>
            <p:cNvPr id="104" name="object 10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22183" y="1224680"/>
              <a:ext cx="136799" cy="155068"/>
            </a:xfrm>
            <a:prstGeom prst="rect">
              <a:avLst/>
            </a:prstGeom>
          </p:spPr>
        </p:pic>
        <p:sp>
          <p:nvSpPr>
            <p:cNvPr id="105" name="object 105" descr=""/>
            <p:cNvSpPr/>
            <p:nvPr/>
          </p:nvSpPr>
          <p:spPr>
            <a:xfrm>
              <a:off x="6195823" y="1171552"/>
              <a:ext cx="25400" cy="205104"/>
            </a:xfrm>
            <a:custGeom>
              <a:avLst/>
              <a:gdLst/>
              <a:ahLst/>
              <a:cxnLst/>
              <a:rect l="l" t="t" r="r" b="b"/>
              <a:pathLst>
                <a:path w="25400" h="205105">
                  <a:moveTo>
                    <a:pt x="25148" y="0"/>
                  </a:moveTo>
                  <a:lnTo>
                    <a:pt x="0" y="0"/>
                  </a:lnTo>
                  <a:lnTo>
                    <a:pt x="0" y="204839"/>
                  </a:lnTo>
                  <a:lnTo>
                    <a:pt x="25148" y="204839"/>
                  </a:lnTo>
                  <a:lnTo>
                    <a:pt x="25148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6" name="object 10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49364" y="1224680"/>
              <a:ext cx="136799" cy="155068"/>
            </a:xfrm>
            <a:prstGeom prst="rect">
              <a:avLst/>
            </a:prstGeom>
          </p:spPr>
        </p:pic>
        <p:pic>
          <p:nvPicPr>
            <p:cNvPr id="107" name="object 107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415881" y="1176129"/>
              <a:ext cx="213591" cy="203619"/>
            </a:xfrm>
            <a:prstGeom prst="rect">
              <a:avLst/>
            </a:prstGeom>
          </p:spPr>
        </p:pic>
        <p:sp>
          <p:nvSpPr>
            <p:cNvPr id="108" name="object 108" descr=""/>
            <p:cNvSpPr/>
            <p:nvPr/>
          </p:nvSpPr>
          <p:spPr>
            <a:xfrm>
              <a:off x="6650418" y="1171549"/>
              <a:ext cx="124460" cy="205104"/>
            </a:xfrm>
            <a:custGeom>
              <a:avLst/>
              <a:gdLst/>
              <a:ahLst/>
              <a:cxnLst/>
              <a:rect l="l" t="t" r="r" b="b"/>
              <a:pathLst>
                <a:path w="124459" h="205105">
                  <a:moveTo>
                    <a:pt x="80645" y="61239"/>
                  </a:moveTo>
                  <a:lnTo>
                    <a:pt x="74104" y="57696"/>
                  </a:lnTo>
                  <a:lnTo>
                    <a:pt x="67614" y="55168"/>
                  </a:lnTo>
                  <a:lnTo>
                    <a:pt x="61175" y="53644"/>
                  </a:lnTo>
                  <a:lnTo>
                    <a:pt x="54775" y="53136"/>
                  </a:lnTo>
                  <a:lnTo>
                    <a:pt x="48958" y="53136"/>
                  </a:lnTo>
                  <a:lnTo>
                    <a:pt x="22682" y="78930"/>
                  </a:lnTo>
                  <a:lnTo>
                    <a:pt x="22682" y="56489"/>
                  </a:lnTo>
                  <a:lnTo>
                    <a:pt x="0" y="56489"/>
                  </a:lnTo>
                  <a:lnTo>
                    <a:pt x="0" y="204851"/>
                  </a:lnTo>
                  <a:lnTo>
                    <a:pt x="25222" y="204851"/>
                  </a:lnTo>
                  <a:lnTo>
                    <a:pt x="25222" y="127152"/>
                  </a:lnTo>
                  <a:lnTo>
                    <a:pt x="25476" y="119341"/>
                  </a:lnTo>
                  <a:lnTo>
                    <a:pt x="43154" y="80733"/>
                  </a:lnTo>
                  <a:lnTo>
                    <a:pt x="48056" y="79095"/>
                  </a:lnTo>
                  <a:lnTo>
                    <a:pt x="59690" y="79095"/>
                  </a:lnTo>
                  <a:lnTo>
                    <a:pt x="65824" y="80886"/>
                  </a:lnTo>
                  <a:lnTo>
                    <a:pt x="71970" y="84582"/>
                  </a:lnTo>
                  <a:lnTo>
                    <a:pt x="80645" y="61239"/>
                  </a:lnTo>
                  <a:close/>
                </a:path>
                <a:path w="124459" h="205105">
                  <a:moveTo>
                    <a:pt x="123875" y="56489"/>
                  </a:moveTo>
                  <a:lnTo>
                    <a:pt x="98742" y="56489"/>
                  </a:lnTo>
                  <a:lnTo>
                    <a:pt x="98742" y="204851"/>
                  </a:lnTo>
                  <a:lnTo>
                    <a:pt x="123875" y="204851"/>
                  </a:lnTo>
                  <a:lnTo>
                    <a:pt x="123875" y="56489"/>
                  </a:lnTo>
                  <a:close/>
                </a:path>
                <a:path w="124459" h="205105">
                  <a:moveTo>
                    <a:pt x="123875" y="0"/>
                  </a:moveTo>
                  <a:lnTo>
                    <a:pt x="98742" y="0"/>
                  </a:lnTo>
                  <a:lnTo>
                    <a:pt x="98742" y="28905"/>
                  </a:lnTo>
                  <a:lnTo>
                    <a:pt x="123875" y="28905"/>
                  </a:lnTo>
                  <a:lnTo>
                    <a:pt x="123875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9" name="object 109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802704" y="1224680"/>
              <a:ext cx="129268" cy="155068"/>
            </a:xfrm>
            <a:prstGeom prst="rect">
              <a:avLst/>
            </a:prstGeom>
          </p:spPr>
        </p:pic>
        <p:sp>
          <p:nvSpPr>
            <p:cNvPr id="110" name="object 110" descr=""/>
            <p:cNvSpPr/>
            <p:nvPr/>
          </p:nvSpPr>
          <p:spPr>
            <a:xfrm>
              <a:off x="6957924" y="1171549"/>
              <a:ext cx="25400" cy="205104"/>
            </a:xfrm>
            <a:custGeom>
              <a:avLst/>
              <a:gdLst/>
              <a:ahLst/>
              <a:cxnLst/>
              <a:rect l="l" t="t" r="r" b="b"/>
              <a:pathLst>
                <a:path w="25400" h="205105">
                  <a:moveTo>
                    <a:pt x="25133" y="56489"/>
                  </a:moveTo>
                  <a:lnTo>
                    <a:pt x="0" y="56489"/>
                  </a:lnTo>
                  <a:lnTo>
                    <a:pt x="0" y="204851"/>
                  </a:lnTo>
                  <a:lnTo>
                    <a:pt x="25133" y="204851"/>
                  </a:lnTo>
                  <a:lnTo>
                    <a:pt x="25133" y="56489"/>
                  </a:lnTo>
                  <a:close/>
                </a:path>
                <a:path w="25400" h="205105">
                  <a:moveTo>
                    <a:pt x="25133" y="0"/>
                  </a:moveTo>
                  <a:lnTo>
                    <a:pt x="0" y="0"/>
                  </a:lnTo>
                  <a:lnTo>
                    <a:pt x="0" y="28905"/>
                  </a:lnTo>
                  <a:lnTo>
                    <a:pt x="25133" y="28905"/>
                  </a:lnTo>
                  <a:lnTo>
                    <a:pt x="25133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1" name="object 111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005325" y="1176129"/>
              <a:ext cx="221778" cy="203619"/>
            </a:xfrm>
            <a:prstGeom prst="rect">
              <a:avLst/>
            </a:prstGeom>
          </p:spPr>
        </p:pic>
        <p:pic>
          <p:nvPicPr>
            <p:cNvPr id="112" name="object 112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250926" y="1176129"/>
              <a:ext cx="222023" cy="203619"/>
            </a:xfrm>
            <a:prstGeom prst="rect">
              <a:avLst/>
            </a:prstGeom>
          </p:spPr>
        </p:pic>
      </p:grpSp>
      <p:grpSp>
        <p:nvGrpSpPr>
          <p:cNvPr id="113" name="object 113" descr=""/>
          <p:cNvGrpSpPr/>
          <p:nvPr/>
        </p:nvGrpSpPr>
        <p:grpSpPr>
          <a:xfrm>
            <a:off x="7581669" y="1171553"/>
            <a:ext cx="199390" cy="208279"/>
            <a:chOff x="7581669" y="1171553"/>
            <a:chExt cx="199390" cy="208279"/>
          </a:xfrm>
        </p:grpSpPr>
        <p:pic>
          <p:nvPicPr>
            <p:cNvPr id="114" name="object 11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581669" y="1224680"/>
              <a:ext cx="136636" cy="155068"/>
            </a:xfrm>
            <a:prstGeom prst="rect">
              <a:avLst/>
            </a:prstGeom>
          </p:spPr>
        </p:pic>
        <p:sp>
          <p:nvSpPr>
            <p:cNvPr id="115" name="object 115" descr=""/>
            <p:cNvSpPr/>
            <p:nvPr/>
          </p:nvSpPr>
          <p:spPr>
            <a:xfrm>
              <a:off x="7755391" y="1171553"/>
              <a:ext cx="25400" cy="205104"/>
            </a:xfrm>
            <a:custGeom>
              <a:avLst/>
              <a:gdLst/>
              <a:ahLst/>
              <a:cxnLst/>
              <a:rect l="l" t="t" r="r" b="b"/>
              <a:pathLst>
                <a:path w="25400" h="205105">
                  <a:moveTo>
                    <a:pt x="25147" y="0"/>
                  </a:moveTo>
                  <a:lnTo>
                    <a:pt x="0" y="0"/>
                  </a:lnTo>
                  <a:lnTo>
                    <a:pt x="0" y="204839"/>
                  </a:lnTo>
                  <a:lnTo>
                    <a:pt x="25147" y="204839"/>
                  </a:lnTo>
                  <a:lnTo>
                    <a:pt x="25147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6" name="object 116" descr=""/>
          <p:cNvGrpSpPr/>
          <p:nvPr/>
        </p:nvGrpSpPr>
        <p:grpSpPr>
          <a:xfrm>
            <a:off x="7900787" y="1170398"/>
            <a:ext cx="909319" cy="209550"/>
            <a:chOff x="7900787" y="1170398"/>
            <a:chExt cx="909319" cy="209550"/>
          </a:xfrm>
        </p:grpSpPr>
        <p:pic>
          <p:nvPicPr>
            <p:cNvPr id="117" name="object 117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900787" y="1171544"/>
              <a:ext cx="180516" cy="204847"/>
            </a:xfrm>
            <a:prstGeom prst="rect">
              <a:avLst/>
            </a:prstGeom>
          </p:spPr>
        </p:pic>
        <p:pic>
          <p:nvPicPr>
            <p:cNvPr id="118" name="object 118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102671" y="1224680"/>
              <a:ext cx="139092" cy="155068"/>
            </a:xfrm>
            <a:prstGeom prst="rect">
              <a:avLst/>
            </a:prstGeom>
          </p:spPr>
        </p:pic>
        <p:pic>
          <p:nvPicPr>
            <p:cNvPr id="119" name="object 119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277867" y="1224680"/>
              <a:ext cx="201065" cy="151711"/>
            </a:xfrm>
            <a:prstGeom prst="rect">
              <a:avLst/>
            </a:prstGeom>
          </p:spPr>
        </p:pic>
        <p:pic>
          <p:nvPicPr>
            <p:cNvPr id="120" name="object 120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514954" y="1170398"/>
              <a:ext cx="136636" cy="209350"/>
            </a:xfrm>
            <a:prstGeom prst="rect">
              <a:avLst/>
            </a:prstGeom>
          </p:spPr>
        </p:pic>
        <p:pic>
          <p:nvPicPr>
            <p:cNvPr id="121" name="object 121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689249" y="1224680"/>
              <a:ext cx="120590" cy="151711"/>
            </a:xfrm>
            <a:prstGeom prst="rect">
              <a:avLst/>
            </a:prstGeom>
          </p:spPr>
        </p:pic>
      </p:grpSp>
      <p:grpSp>
        <p:nvGrpSpPr>
          <p:cNvPr id="122" name="object 122" descr=""/>
          <p:cNvGrpSpPr/>
          <p:nvPr/>
        </p:nvGrpSpPr>
        <p:grpSpPr>
          <a:xfrm>
            <a:off x="8855194" y="1171544"/>
            <a:ext cx="323850" cy="245745"/>
            <a:chOff x="8855194" y="1171544"/>
            <a:chExt cx="323850" cy="245745"/>
          </a:xfrm>
        </p:grpSpPr>
        <p:sp>
          <p:nvSpPr>
            <p:cNvPr id="123" name="object 123" descr=""/>
            <p:cNvSpPr/>
            <p:nvPr/>
          </p:nvSpPr>
          <p:spPr>
            <a:xfrm>
              <a:off x="8855189" y="1171549"/>
              <a:ext cx="25400" cy="205104"/>
            </a:xfrm>
            <a:custGeom>
              <a:avLst/>
              <a:gdLst/>
              <a:ahLst/>
              <a:cxnLst/>
              <a:rect l="l" t="t" r="r" b="b"/>
              <a:pathLst>
                <a:path w="25400" h="205105">
                  <a:moveTo>
                    <a:pt x="25133" y="56489"/>
                  </a:moveTo>
                  <a:lnTo>
                    <a:pt x="0" y="56489"/>
                  </a:lnTo>
                  <a:lnTo>
                    <a:pt x="0" y="204851"/>
                  </a:lnTo>
                  <a:lnTo>
                    <a:pt x="25133" y="204851"/>
                  </a:lnTo>
                  <a:lnTo>
                    <a:pt x="25133" y="56489"/>
                  </a:lnTo>
                  <a:close/>
                </a:path>
                <a:path w="25400" h="205105">
                  <a:moveTo>
                    <a:pt x="25133" y="0"/>
                  </a:moveTo>
                  <a:lnTo>
                    <a:pt x="0" y="0"/>
                  </a:lnTo>
                  <a:lnTo>
                    <a:pt x="0" y="28905"/>
                  </a:lnTo>
                  <a:lnTo>
                    <a:pt x="25133" y="28905"/>
                  </a:lnTo>
                  <a:lnTo>
                    <a:pt x="25133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4" name="object 12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907998" y="1224680"/>
              <a:ext cx="136799" cy="155068"/>
            </a:xfrm>
            <a:prstGeom prst="rect">
              <a:avLst/>
            </a:prstGeom>
          </p:spPr>
        </p:pic>
        <p:sp>
          <p:nvSpPr>
            <p:cNvPr id="125" name="object 125" descr=""/>
            <p:cNvSpPr/>
            <p:nvPr/>
          </p:nvSpPr>
          <p:spPr>
            <a:xfrm>
              <a:off x="9082367" y="1171549"/>
              <a:ext cx="96520" cy="245745"/>
            </a:xfrm>
            <a:custGeom>
              <a:avLst/>
              <a:gdLst/>
              <a:ahLst/>
              <a:cxnLst/>
              <a:rect l="l" t="t" r="r" b="b"/>
              <a:pathLst>
                <a:path w="96520" h="245744">
                  <a:moveTo>
                    <a:pt x="25133" y="56489"/>
                  </a:moveTo>
                  <a:lnTo>
                    <a:pt x="0" y="56489"/>
                  </a:lnTo>
                  <a:lnTo>
                    <a:pt x="0" y="204851"/>
                  </a:lnTo>
                  <a:lnTo>
                    <a:pt x="25133" y="204851"/>
                  </a:lnTo>
                  <a:lnTo>
                    <a:pt x="25133" y="56489"/>
                  </a:lnTo>
                  <a:close/>
                </a:path>
                <a:path w="96520" h="245744">
                  <a:moveTo>
                    <a:pt x="25133" y="0"/>
                  </a:moveTo>
                  <a:lnTo>
                    <a:pt x="0" y="0"/>
                  </a:lnTo>
                  <a:lnTo>
                    <a:pt x="0" y="28905"/>
                  </a:lnTo>
                  <a:lnTo>
                    <a:pt x="25133" y="28905"/>
                  </a:lnTo>
                  <a:lnTo>
                    <a:pt x="25133" y="0"/>
                  </a:lnTo>
                  <a:close/>
                </a:path>
                <a:path w="96520" h="245744">
                  <a:moveTo>
                    <a:pt x="96443" y="176187"/>
                  </a:moveTo>
                  <a:lnTo>
                    <a:pt x="67792" y="176187"/>
                  </a:lnTo>
                  <a:lnTo>
                    <a:pt x="67792" y="204851"/>
                  </a:lnTo>
                  <a:lnTo>
                    <a:pt x="82029" y="204851"/>
                  </a:lnTo>
                  <a:lnTo>
                    <a:pt x="81788" y="213360"/>
                  </a:lnTo>
                  <a:lnTo>
                    <a:pt x="80391" y="219837"/>
                  </a:lnTo>
                  <a:lnTo>
                    <a:pt x="75323" y="228841"/>
                  </a:lnTo>
                  <a:lnTo>
                    <a:pt x="71386" y="232283"/>
                  </a:lnTo>
                  <a:lnTo>
                    <a:pt x="66154" y="234569"/>
                  </a:lnTo>
                  <a:lnTo>
                    <a:pt x="73113" y="245376"/>
                  </a:lnTo>
                  <a:lnTo>
                    <a:pt x="96088" y="212369"/>
                  </a:lnTo>
                  <a:lnTo>
                    <a:pt x="96443" y="204851"/>
                  </a:lnTo>
                  <a:lnTo>
                    <a:pt x="96443" y="176187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6" name="object 126" descr=""/>
          <p:cNvGrpSpPr/>
          <p:nvPr/>
        </p:nvGrpSpPr>
        <p:grpSpPr>
          <a:xfrm>
            <a:off x="9294166" y="1171544"/>
            <a:ext cx="616585" cy="208279"/>
            <a:chOff x="9294166" y="1171544"/>
            <a:chExt cx="616585" cy="208279"/>
          </a:xfrm>
        </p:grpSpPr>
        <p:pic>
          <p:nvPicPr>
            <p:cNvPr id="127" name="object 12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294166" y="1171544"/>
              <a:ext cx="128695" cy="208204"/>
            </a:xfrm>
            <a:prstGeom prst="rect">
              <a:avLst/>
            </a:prstGeom>
          </p:spPr>
        </p:pic>
        <p:pic>
          <p:nvPicPr>
            <p:cNvPr id="128" name="object 12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460520" y="1224680"/>
              <a:ext cx="136636" cy="155068"/>
            </a:xfrm>
            <a:prstGeom prst="rect">
              <a:avLst/>
            </a:prstGeom>
          </p:spPr>
        </p:pic>
        <p:pic>
          <p:nvPicPr>
            <p:cNvPr id="129" name="object 129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9627119" y="1171790"/>
              <a:ext cx="283178" cy="207958"/>
            </a:xfrm>
            <a:prstGeom prst="rect">
              <a:avLst/>
            </a:prstGeom>
          </p:spPr>
        </p:pic>
      </p:grpSp>
      <p:pic>
        <p:nvPicPr>
          <p:cNvPr id="130" name="object 130" descr="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10011567" y="1168024"/>
            <a:ext cx="215719" cy="211724"/>
          </a:xfrm>
          <a:prstGeom prst="rect">
            <a:avLst/>
          </a:prstGeom>
        </p:spPr>
      </p:pic>
      <p:grpSp>
        <p:nvGrpSpPr>
          <p:cNvPr id="131" name="object 131" descr=""/>
          <p:cNvGrpSpPr/>
          <p:nvPr/>
        </p:nvGrpSpPr>
        <p:grpSpPr>
          <a:xfrm>
            <a:off x="10273378" y="1171544"/>
            <a:ext cx="1393190" cy="264160"/>
            <a:chOff x="10273378" y="1171544"/>
            <a:chExt cx="1393190" cy="264160"/>
          </a:xfrm>
        </p:grpSpPr>
        <p:pic>
          <p:nvPicPr>
            <p:cNvPr id="132" name="object 132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0273378" y="1224680"/>
              <a:ext cx="120590" cy="151711"/>
            </a:xfrm>
            <a:prstGeom prst="rect">
              <a:avLst/>
            </a:prstGeom>
          </p:spPr>
        </p:pic>
        <p:pic>
          <p:nvPicPr>
            <p:cNvPr id="133" name="object 133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0431463" y="1224680"/>
              <a:ext cx="129268" cy="155068"/>
            </a:xfrm>
            <a:prstGeom prst="rect">
              <a:avLst/>
            </a:prstGeom>
          </p:spPr>
        </p:pic>
        <p:sp>
          <p:nvSpPr>
            <p:cNvPr id="134" name="object 134" descr=""/>
            <p:cNvSpPr/>
            <p:nvPr/>
          </p:nvSpPr>
          <p:spPr>
            <a:xfrm>
              <a:off x="10572684" y="1176129"/>
              <a:ext cx="79375" cy="259079"/>
            </a:xfrm>
            <a:custGeom>
              <a:avLst/>
              <a:gdLst/>
              <a:ahLst/>
              <a:cxnLst/>
              <a:rect l="l" t="t" r="r" b="b"/>
              <a:pathLst>
                <a:path w="79375" h="259080">
                  <a:moveTo>
                    <a:pt x="19811" y="241035"/>
                  </a:moveTo>
                  <a:lnTo>
                    <a:pt x="18289" y="257062"/>
                  </a:lnTo>
                  <a:lnTo>
                    <a:pt x="18256" y="257410"/>
                  </a:lnTo>
                  <a:lnTo>
                    <a:pt x="24068" y="258556"/>
                  </a:lnTo>
                  <a:lnTo>
                    <a:pt x="30782" y="259047"/>
                  </a:lnTo>
                  <a:lnTo>
                    <a:pt x="38395" y="259047"/>
                  </a:lnTo>
                  <a:lnTo>
                    <a:pt x="75399" y="245702"/>
                  </a:lnTo>
                  <a:lnTo>
                    <a:pt x="77637" y="241608"/>
                  </a:lnTo>
                  <a:lnTo>
                    <a:pt x="30127" y="241608"/>
                  </a:lnTo>
                  <a:lnTo>
                    <a:pt x="25788" y="241444"/>
                  </a:lnTo>
                  <a:lnTo>
                    <a:pt x="19811" y="241035"/>
                  </a:lnTo>
                  <a:close/>
                </a:path>
                <a:path w="79375" h="259080">
                  <a:moveTo>
                    <a:pt x="39537" y="201249"/>
                  </a:moveTo>
                  <a:lnTo>
                    <a:pt x="33459" y="221877"/>
                  </a:lnTo>
                  <a:lnTo>
                    <a:pt x="40196" y="221877"/>
                  </a:lnTo>
                  <a:lnTo>
                    <a:pt x="45026" y="222368"/>
                  </a:lnTo>
                  <a:lnTo>
                    <a:pt x="47892" y="223350"/>
                  </a:lnTo>
                  <a:lnTo>
                    <a:pt x="50757" y="224251"/>
                  </a:lnTo>
                  <a:lnTo>
                    <a:pt x="52804" y="225397"/>
                  </a:lnTo>
                  <a:lnTo>
                    <a:pt x="53868" y="226707"/>
                  </a:lnTo>
                  <a:lnTo>
                    <a:pt x="54932" y="227935"/>
                  </a:lnTo>
                  <a:lnTo>
                    <a:pt x="55424" y="229491"/>
                  </a:lnTo>
                  <a:lnTo>
                    <a:pt x="55424" y="233830"/>
                  </a:lnTo>
                  <a:lnTo>
                    <a:pt x="54114" y="236123"/>
                  </a:lnTo>
                  <a:lnTo>
                    <a:pt x="51412" y="238006"/>
                  </a:lnTo>
                  <a:lnTo>
                    <a:pt x="47892" y="240380"/>
                  </a:lnTo>
                  <a:lnTo>
                    <a:pt x="41752" y="241608"/>
                  </a:lnTo>
                  <a:lnTo>
                    <a:pt x="77637" y="241608"/>
                  </a:lnTo>
                  <a:lnTo>
                    <a:pt x="78756" y="239561"/>
                  </a:lnTo>
                  <a:lnTo>
                    <a:pt x="78756" y="227690"/>
                  </a:lnTo>
                  <a:lnTo>
                    <a:pt x="54932" y="211970"/>
                  </a:lnTo>
                  <a:lnTo>
                    <a:pt x="57930" y="202227"/>
                  </a:lnTo>
                  <a:lnTo>
                    <a:pt x="44208" y="202227"/>
                  </a:lnTo>
                  <a:lnTo>
                    <a:pt x="39537" y="201249"/>
                  </a:lnTo>
                  <a:close/>
                </a:path>
                <a:path w="79375" h="259080">
                  <a:moveTo>
                    <a:pt x="71893" y="197069"/>
                  </a:moveTo>
                  <a:lnTo>
                    <a:pt x="59517" y="197069"/>
                  </a:lnTo>
                  <a:lnTo>
                    <a:pt x="57930" y="202227"/>
                  </a:lnTo>
                  <a:lnTo>
                    <a:pt x="58944" y="202227"/>
                  </a:lnTo>
                  <a:lnTo>
                    <a:pt x="65248" y="201490"/>
                  </a:lnTo>
                  <a:lnTo>
                    <a:pt x="72370" y="200016"/>
                  </a:lnTo>
                  <a:lnTo>
                    <a:pt x="71893" y="197069"/>
                  </a:lnTo>
                  <a:close/>
                </a:path>
                <a:path w="79375" h="259080">
                  <a:moveTo>
                    <a:pt x="43471" y="71393"/>
                  </a:moveTo>
                  <a:lnTo>
                    <a:pt x="18420" y="71393"/>
                  </a:lnTo>
                  <a:lnTo>
                    <a:pt x="18420" y="156787"/>
                  </a:lnTo>
                  <a:lnTo>
                    <a:pt x="18584" y="165384"/>
                  </a:lnTo>
                  <a:lnTo>
                    <a:pt x="18618" y="167153"/>
                  </a:lnTo>
                  <a:lnTo>
                    <a:pt x="37167" y="200753"/>
                  </a:lnTo>
                  <a:lnTo>
                    <a:pt x="39537" y="201249"/>
                  </a:lnTo>
                  <a:lnTo>
                    <a:pt x="40769" y="197069"/>
                  </a:lnTo>
                  <a:lnTo>
                    <a:pt x="71893" y="197069"/>
                  </a:lnTo>
                  <a:lnTo>
                    <a:pt x="68927" y="178729"/>
                  </a:lnTo>
                  <a:lnTo>
                    <a:pt x="53950" y="178729"/>
                  </a:lnTo>
                  <a:lnTo>
                    <a:pt x="51085" y="178156"/>
                  </a:lnTo>
                  <a:lnTo>
                    <a:pt x="49120" y="176928"/>
                  </a:lnTo>
                  <a:lnTo>
                    <a:pt x="47073" y="175700"/>
                  </a:lnTo>
                  <a:lnTo>
                    <a:pt x="45681" y="174063"/>
                  </a:lnTo>
                  <a:lnTo>
                    <a:pt x="43880" y="169969"/>
                  </a:lnTo>
                  <a:lnTo>
                    <a:pt x="43471" y="165384"/>
                  </a:lnTo>
                  <a:lnTo>
                    <a:pt x="43471" y="71393"/>
                  </a:lnTo>
                  <a:close/>
                </a:path>
                <a:path w="79375" h="259080">
                  <a:moveTo>
                    <a:pt x="68768" y="177747"/>
                  </a:moveTo>
                  <a:lnTo>
                    <a:pt x="64183" y="178402"/>
                  </a:lnTo>
                  <a:lnTo>
                    <a:pt x="60499" y="178729"/>
                  </a:lnTo>
                  <a:lnTo>
                    <a:pt x="68927" y="178729"/>
                  </a:lnTo>
                  <a:lnTo>
                    <a:pt x="68834" y="178156"/>
                  </a:lnTo>
                  <a:lnTo>
                    <a:pt x="68768" y="177747"/>
                  </a:lnTo>
                  <a:close/>
                </a:path>
                <a:path w="79375" h="259080">
                  <a:moveTo>
                    <a:pt x="68768" y="51907"/>
                  </a:moveTo>
                  <a:lnTo>
                    <a:pt x="0" y="51907"/>
                  </a:lnTo>
                  <a:lnTo>
                    <a:pt x="0" y="71393"/>
                  </a:lnTo>
                  <a:lnTo>
                    <a:pt x="68768" y="71393"/>
                  </a:lnTo>
                  <a:lnTo>
                    <a:pt x="68768" y="51907"/>
                  </a:lnTo>
                  <a:close/>
                </a:path>
                <a:path w="79375" h="259080">
                  <a:moveTo>
                    <a:pt x="43471" y="0"/>
                  </a:moveTo>
                  <a:lnTo>
                    <a:pt x="18420" y="15146"/>
                  </a:lnTo>
                  <a:lnTo>
                    <a:pt x="18420" y="51907"/>
                  </a:lnTo>
                  <a:lnTo>
                    <a:pt x="43471" y="51907"/>
                  </a:lnTo>
                  <a:lnTo>
                    <a:pt x="43471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5" name="object 135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0666504" y="1171544"/>
              <a:ext cx="999843" cy="208204"/>
            </a:xfrm>
            <a:prstGeom prst="rect">
              <a:avLst/>
            </a:prstGeom>
          </p:spPr>
        </p:pic>
      </p:grpSp>
      <p:grpSp>
        <p:nvGrpSpPr>
          <p:cNvPr id="136" name="object 136" descr=""/>
          <p:cNvGrpSpPr/>
          <p:nvPr/>
        </p:nvGrpSpPr>
        <p:grpSpPr>
          <a:xfrm>
            <a:off x="381211" y="1509281"/>
            <a:ext cx="190500" cy="208279"/>
            <a:chOff x="381211" y="1509281"/>
            <a:chExt cx="190500" cy="208279"/>
          </a:xfrm>
        </p:grpSpPr>
        <p:sp>
          <p:nvSpPr>
            <p:cNvPr id="137" name="object 137" descr=""/>
            <p:cNvSpPr/>
            <p:nvPr/>
          </p:nvSpPr>
          <p:spPr>
            <a:xfrm>
              <a:off x="381211" y="1509281"/>
              <a:ext cx="25400" cy="205104"/>
            </a:xfrm>
            <a:custGeom>
              <a:avLst/>
              <a:gdLst/>
              <a:ahLst/>
              <a:cxnLst/>
              <a:rect l="l" t="t" r="r" b="b"/>
              <a:pathLst>
                <a:path w="25400" h="205105">
                  <a:moveTo>
                    <a:pt x="25148" y="0"/>
                  </a:moveTo>
                  <a:lnTo>
                    <a:pt x="0" y="0"/>
                  </a:lnTo>
                  <a:lnTo>
                    <a:pt x="0" y="204839"/>
                  </a:lnTo>
                  <a:lnTo>
                    <a:pt x="25148" y="204839"/>
                  </a:lnTo>
                  <a:lnTo>
                    <a:pt x="25148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8" name="object 13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4646" y="1562408"/>
              <a:ext cx="136644" cy="155068"/>
            </a:xfrm>
            <a:prstGeom prst="rect">
              <a:avLst/>
            </a:prstGeom>
          </p:spPr>
        </p:pic>
      </p:grpSp>
      <p:grpSp>
        <p:nvGrpSpPr>
          <p:cNvPr id="139" name="object 139" descr=""/>
          <p:cNvGrpSpPr/>
          <p:nvPr/>
        </p:nvGrpSpPr>
        <p:grpSpPr>
          <a:xfrm>
            <a:off x="681090" y="1509272"/>
            <a:ext cx="1315085" cy="262255"/>
            <a:chOff x="681090" y="1509272"/>
            <a:chExt cx="1315085" cy="262255"/>
          </a:xfrm>
        </p:grpSpPr>
        <p:pic>
          <p:nvPicPr>
            <p:cNvPr id="140" name="object 140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81090" y="1562408"/>
              <a:ext cx="773971" cy="208613"/>
            </a:xfrm>
            <a:prstGeom prst="rect">
              <a:avLst/>
            </a:prstGeom>
          </p:spPr>
        </p:pic>
        <p:sp>
          <p:nvSpPr>
            <p:cNvPr id="141" name="object 141" descr=""/>
            <p:cNvSpPr/>
            <p:nvPr/>
          </p:nvSpPr>
          <p:spPr>
            <a:xfrm>
              <a:off x="1481010" y="1509280"/>
              <a:ext cx="25400" cy="205104"/>
            </a:xfrm>
            <a:custGeom>
              <a:avLst/>
              <a:gdLst/>
              <a:ahLst/>
              <a:cxnLst/>
              <a:rect l="l" t="t" r="r" b="b"/>
              <a:pathLst>
                <a:path w="25400" h="205105">
                  <a:moveTo>
                    <a:pt x="25133" y="56489"/>
                  </a:moveTo>
                  <a:lnTo>
                    <a:pt x="0" y="56489"/>
                  </a:lnTo>
                  <a:lnTo>
                    <a:pt x="0" y="204851"/>
                  </a:lnTo>
                  <a:lnTo>
                    <a:pt x="25133" y="204851"/>
                  </a:lnTo>
                  <a:lnTo>
                    <a:pt x="25133" y="56489"/>
                  </a:lnTo>
                  <a:close/>
                </a:path>
                <a:path w="25400" h="205105">
                  <a:moveTo>
                    <a:pt x="25133" y="0"/>
                  </a:moveTo>
                  <a:lnTo>
                    <a:pt x="0" y="0"/>
                  </a:lnTo>
                  <a:lnTo>
                    <a:pt x="0" y="28905"/>
                  </a:lnTo>
                  <a:lnTo>
                    <a:pt x="25133" y="28905"/>
                  </a:lnTo>
                  <a:lnTo>
                    <a:pt x="25133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2" name="object 142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528415" y="1513857"/>
              <a:ext cx="221778" cy="203619"/>
            </a:xfrm>
            <a:prstGeom prst="rect">
              <a:avLst/>
            </a:prstGeom>
          </p:spPr>
        </p:pic>
        <p:pic>
          <p:nvPicPr>
            <p:cNvPr id="143" name="object 143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774016" y="1513857"/>
              <a:ext cx="222023" cy="203619"/>
            </a:xfrm>
            <a:prstGeom prst="rect">
              <a:avLst/>
            </a:prstGeom>
          </p:spPr>
        </p:pic>
      </p:grpSp>
      <p:grpSp>
        <p:nvGrpSpPr>
          <p:cNvPr id="144" name="object 144" descr=""/>
          <p:cNvGrpSpPr/>
          <p:nvPr/>
        </p:nvGrpSpPr>
        <p:grpSpPr>
          <a:xfrm>
            <a:off x="2113273" y="1509272"/>
            <a:ext cx="994410" cy="208279"/>
            <a:chOff x="2113273" y="1509272"/>
            <a:chExt cx="994410" cy="208279"/>
          </a:xfrm>
        </p:grpSpPr>
        <p:pic>
          <p:nvPicPr>
            <p:cNvPr id="145" name="object 145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113273" y="1562408"/>
              <a:ext cx="201065" cy="151711"/>
            </a:xfrm>
            <a:prstGeom prst="rect">
              <a:avLst/>
            </a:prstGeom>
          </p:spPr>
        </p:pic>
        <p:pic>
          <p:nvPicPr>
            <p:cNvPr id="146" name="object 146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350361" y="1562408"/>
              <a:ext cx="136636" cy="155068"/>
            </a:xfrm>
            <a:prstGeom prst="rect">
              <a:avLst/>
            </a:prstGeom>
          </p:spPr>
        </p:pic>
        <p:pic>
          <p:nvPicPr>
            <p:cNvPr id="147" name="object 147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507873" y="1565765"/>
              <a:ext cx="138846" cy="148354"/>
            </a:xfrm>
            <a:prstGeom prst="rect">
              <a:avLst/>
            </a:prstGeom>
          </p:spPr>
        </p:pic>
        <p:sp>
          <p:nvSpPr>
            <p:cNvPr id="148" name="object 148" descr=""/>
            <p:cNvSpPr/>
            <p:nvPr/>
          </p:nvSpPr>
          <p:spPr>
            <a:xfrm>
              <a:off x="2672169" y="1509280"/>
              <a:ext cx="25400" cy="205104"/>
            </a:xfrm>
            <a:custGeom>
              <a:avLst/>
              <a:gdLst/>
              <a:ahLst/>
              <a:cxnLst/>
              <a:rect l="l" t="t" r="r" b="b"/>
              <a:pathLst>
                <a:path w="25400" h="205105">
                  <a:moveTo>
                    <a:pt x="25133" y="56489"/>
                  </a:moveTo>
                  <a:lnTo>
                    <a:pt x="0" y="56489"/>
                  </a:lnTo>
                  <a:lnTo>
                    <a:pt x="0" y="204851"/>
                  </a:lnTo>
                  <a:lnTo>
                    <a:pt x="25133" y="204851"/>
                  </a:lnTo>
                  <a:lnTo>
                    <a:pt x="25133" y="56489"/>
                  </a:lnTo>
                  <a:close/>
                </a:path>
                <a:path w="25400" h="205105">
                  <a:moveTo>
                    <a:pt x="25133" y="0"/>
                  </a:moveTo>
                  <a:lnTo>
                    <a:pt x="0" y="0"/>
                  </a:lnTo>
                  <a:lnTo>
                    <a:pt x="0" y="28905"/>
                  </a:lnTo>
                  <a:lnTo>
                    <a:pt x="25133" y="28905"/>
                  </a:lnTo>
                  <a:lnTo>
                    <a:pt x="25133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9" name="object 149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733417" y="1562408"/>
              <a:ext cx="201065" cy="151711"/>
            </a:xfrm>
            <a:prstGeom prst="rect">
              <a:avLst/>
            </a:prstGeom>
          </p:spPr>
        </p:pic>
        <p:pic>
          <p:nvPicPr>
            <p:cNvPr id="150" name="object 150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970504" y="1509518"/>
              <a:ext cx="136636" cy="207958"/>
            </a:xfrm>
            <a:prstGeom prst="rect">
              <a:avLst/>
            </a:prstGeom>
          </p:spPr>
        </p:pic>
      </p:grpSp>
      <p:sp>
        <p:nvSpPr>
          <p:cNvPr id="151" name="object 151" descr=""/>
          <p:cNvSpPr/>
          <p:nvPr/>
        </p:nvSpPr>
        <p:spPr>
          <a:xfrm>
            <a:off x="3151921" y="1685475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10">
                <a:moveTo>
                  <a:pt x="28642" y="0"/>
                </a:moveTo>
                <a:lnTo>
                  <a:pt x="0" y="0"/>
                </a:lnTo>
                <a:lnTo>
                  <a:pt x="0" y="28644"/>
                </a:lnTo>
                <a:lnTo>
                  <a:pt x="28642" y="28644"/>
                </a:lnTo>
                <a:lnTo>
                  <a:pt x="28642" y="0"/>
                </a:lnTo>
                <a:close/>
              </a:path>
            </a:pathLst>
          </a:custGeom>
          <a:solidFill>
            <a:srgbClr val="0080C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52" name="object 152" descr="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6496848" y="3171050"/>
            <a:ext cx="5157628" cy="2916669"/>
          </a:xfrm>
          <a:prstGeom prst="rect">
            <a:avLst/>
          </a:prstGeom>
        </p:spPr>
      </p:pic>
      <p:pic>
        <p:nvPicPr>
          <p:cNvPr id="153" name="object 153" descr="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295414" y="2127163"/>
            <a:ext cx="6007654" cy="353079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155136" y="695922"/>
            <a:ext cx="1113790" cy="205104"/>
            <a:chOff x="1155136" y="695922"/>
            <a:chExt cx="1113790" cy="205104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5136" y="695922"/>
              <a:ext cx="335563" cy="20450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5065" y="748113"/>
              <a:ext cx="136118" cy="15231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0667" y="751410"/>
              <a:ext cx="132604" cy="14901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64765" y="748113"/>
              <a:ext cx="238751" cy="15231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32546" y="748113"/>
              <a:ext cx="136142" cy="152311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2384808" y="695930"/>
            <a:ext cx="1090295" cy="205104"/>
            <a:chOff x="2384808" y="695930"/>
            <a:chExt cx="1090295" cy="205104"/>
          </a:xfrm>
        </p:grpSpPr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84808" y="748113"/>
              <a:ext cx="132845" cy="14901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49819" y="748113"/>
              <a:ext cx="136866" cy="152311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06869" y="699943"/>
              <a:ext cx="85963" cy="20048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8485" y="751411"/>
              <a:ext cx="132604" cy="14901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92583" y="748113"/>
              <a:ext cx="242933" cy="152311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3271623" y="695930"/>
              <a:ext cx="38735" cy="201295"/>
            </a:xfrm>
            <a:custGeom>
              <a:avLst/>
              <a:gdLst/>
              <a:ahLst/>
              <a:cxnLst/>
              <a:rect l="l" t="t" r="r" b="b"/>
              <a:pathLst>
                <a:path w="38735" h="201294">
                  <a:moveTo>
                    <a:pt x="38563" y="0"/>
                  </a:moveTo>
                  <a:lnTo>
                    <a:pt x="0" y="0"/>
                  </a:lnTo>
                  <a:lnTo>
                    <a:pt x="0" y="201196"/>
                  </a:lnTo>
                  <a:lnTo>
                    <a:pt x="38563" y="201196"/>
                  </a:lnTo>
                  <a:lnTo>
                    <a:pt x="38563" y="0"/>
                  </a:lnTo>
                  <a:close/>
                </a:path>
              </a:pathLst>
            </a:custGeom>
            <a:solidFill>
              <a:srgbClr val="FF8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38769" y="748113"/>
              <a:ext cx="136142" cy="152311"/>
            </a:xfrm>
            <a:prstGeom prst="rect">
              <a:avLst/>
            </a:prstGeom>
          </p:spPr>
        </p:pic>
      </p:grpSp>
      <p:grpSp>
        <p:nvGrpSpPr>
          <p:cNvPr id="16" name="object 16" descr=""/>
          <p:cNvGrpSpPr/>
          <p:nvPr/>
        </p:nvGrpSpPr>
        <p:grpSpPr>
          <a:xfrm>
            <a:off x="3581139" y="695930"/>
            <a:ext cx="376555" cy="205104"/>
            <a:chOff x="3581139" y="695930"/>
            <a:chExt cx="376555" cy="205104"/>
          </a:xfrm>
        </p:grpSpPr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81139" y="748113"/>
              <a:ext cx="136866" cy="152311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3754112" y="695930"/>
              <a:ext cx="38735" cy="201295"/>
            </a:xfrm>
            <a:custGeom>
              <a:avLst/>
              <a:gdLst/>
              <a:ahLst/>
              <a:cxnLst/>
              <a:rect l="l" t="t" r="r" b="b"/>
              <a:pathLst>
                <a:path w="38735" h="201294">
                  <a:moveTo>
                    <a:pt x="38563" y="0"/>
                  </a:moveTo>
                  <a:lnTo>
                    <a:pt x="0" y="0"/>
                  </a:lnTo>
                  <a:lnTo>
                    <a:pt x="0" y="201196"/>
                  </a:lnTo>
                  <a:lnTo>
                    <a:pt x="38563" y="201196"/>
                  </a:lnTo>
                  <a:lnTo>
                    <a:pt x="38563" y="0"/>
                  </a:lnTo>
                  <a:close/>
                </a:path>
              </a:pathLst>
            </a:custGeom>
            <a:solidFill>
              <a:srgbClr val="FF8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21258" y="748113"/>
              <a:ext cx="136142" cy="152311"/>
            </a:xfrm>
            <a:prstGeom prst="rect">
              <a:avLst/>
            </a:prstGeom>
          </p:spPr>
        </p:pic>
      </p:grpSp>
      <p:grpSp>
        <p:nvGrpSpPr>
          <p:cNvPr id="20" name="object 20" descr=""/>
          <p:cNvGrpSpPr/>
          <p:nvPr/>
        </p:nvGrpSpPr>
        <p:grpSpPr>
          <a:xfrm>
            <a:off x="4060171" y="695922"/>
            <a:ext cx="1409700" cy="205104"/>
            <a:chOff x="4060171" y="695922"/>
            <a:chExt cx="1409700" cy="205104"/>
          </a:xfrm>
        </p:grpSpPr>
        <p:pic>
          <p:nvPicPr>
            <p:cNvPr id="21" name="object 2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60171" y="748113"/>
              <a:ext cx="136142" cy="152311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35797" y="751410"/>
              <a:ext cx="132604" cy="149013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09895" y="695922"/>
              <a:ext cx="142230" cy="204502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72816" y="748113"/>
              <a:ext cx="136142" cy="152311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40320" y="748113"/>
              <a:ext cx="150456" cy="152311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4924148" y="695930"/>
              <a:ext cx="38735" cy="201295"/>
            </a:xfrm>
            <a:custGeom>
              <a:avLst/>
              <a:gdLst/>
              <a:ahLst/>
              <a:cxnLst/>
              <a:rect l="l" t="t" r="r" b="b"/>
              <a:pathLst>
                <a:path w="38735" h="201294">
                  <a:moveTo>
                    <a:pt x="38564" y="0"/>
                  </a:moveTo>
                  <a:lnTo>
                    <a:pt x="0" y="0"/>
                  </a:lnTo>
                  <a:lnTo>
                    <a:pt x="0" y="201196"/>
                  </a:lnTo>
                  <a:lnTo>
                    <a:pt x="38564" y="201196"/>
                  </a:lnTo>
                  <a:lnTo>
                    <a:pt x="38564" y="0"/>
                  </a:lnTo>
                  <a:close/>
                </a:path>
              </a:pathLst>
            </a:custGeom>
            <a:solidFill>
              <a:srgbClr val="FF8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1749" y="751410"/>
              <a:ext cx="132604" cy="149013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5177455" y="695930"/>
              <a:ext cx="38735" cy="201295"/>
            </a:xfrm>
            <a:custGeom>
              <a:avLst/>
              <a:gdLst/>
              <a:ahLst/>
              <a:cxnLst/>
              <a:rect l="l" t="t" r="r" b="b"/>
              <a:pathLst>
                <a:path w="38735" h="201294">
                  <a:moveTo>
                    <a:pt x="38564" y="0"/>
                  </a:moveTo>
                  <a:lnTo>
                    <a:pt x="0" y="0"/>
                  </a:lnTo>
                  <a:lnTo>
                    <a:pt x="0" y="201196"/>
                  </a:lnTo>
                  <a:lnTo>
                    <a:pt x="38564" y="201196"/>
                  </a:lnTo>
                  <a:lnTo>
                    <a:pt x="38564" y="0"/>
                  </a:lnTo>
                  <a:close/>
                </a:path>
              </a:pathLst>
            </a:custGeom>
            <a:solidFill>
              <a:srgbClr val="FF8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5055" y="751410"/>
              <a:ext cx="132604" cy="149013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5430761" y="695934"/>
              <a:ext cx="38735" cy="201295"/>
            </a:xfrm>
            <a:custGeom>
              <a:avLst/>
              <a:gdLst/>
              <a:ahLst/>
              <a:cxnLst/>
              <a:rect l="l" t="t" r="r" b="b"/>
              <a:pathLst>
                <a:path w="38735" h="201294">
                  <a:moveTo>
                    <a:pt x="38595" y="55486"/>
                  </a:moveTo>
                  <a:lnTo>
                    <a:pt x="0" y="55486"/>
                  </a:lnTo>
                  <a:lnTo>
                    <a:pt x="0" y="201193"/>
                  </a:lnTo>
                  <a:lnTo>
                    <a:pt x="38595" y="201193"/>
                  </a:lnTo>
                  <a:lnTo>
                    <a:pt x="38595" y="55486"/>
                  </a:lnTo>
                  <a:close/>
                </a:path>
                <a:path w="38735" h="201294">
                  <a:moveTo>
                    <a:pt x="38595" y="0"/>
                  </a:moveTo>
                  <a:lnTo>
                    <a:pt x="0" y="0"/>
                  </a:lnTo>
                  <a:lnTo>
                    <a:pt x="0" y="35699"/>
                  </a:lnTo>
                  <a:lnTo>
                    <a:pt x="38595" y="35699"/>
                  </a:lnTo>
                  <a:lnTo>
                    <a:pt x="38595" y="0"/>
                  </a:lnTo>
                  <a:close/>
                </a:path>
              </a:pathLst>
            </a:custGeom>
            <a:solidFill>
              <a:srgbClr val="FF8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1" name="object 31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984985" y="3202725"/>
            <a:ext cx="4432627" cy="2442685"/>
          </a:xfrm>
          <a:prstGeom prst="rect">
            <a:avLst/>
          </a:prstGeom>
        </p:spPr>
      </p:pic>
      <p:grpSp>
        <p:nvGrpSpPr>
          <p:cNvPr id="32" name="object 32" descr=""/>
          <p:cNvGrpSpPr/>
          <p:nvPr/>
        </p:nvGrpSpPr>
        <p:grpSpPr>
          <a:xfrm>
            <a:off x="790941" y="1230536"/>
            <a:ext cx="11212195" cy="4415155"/>
            <a:chOff x="790941" y="1230536"/>
            <a:chExt cx="11212195" cy="4415155"/>
          </a:xfrm>
        </p:grpSpPr>
        <p:pic>
          <p:nvPicPr>
            <p:cNvPr id="33" name="object 3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90941" y="1230536"/>
              <a:ext cx="11211591" cy="1812298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141588" y="2940885"/>
              <a:ext cx="3286957" cy="2704525"/>
            </a:xfrm>
            <a:prstGeom prst="rect">
              <a:avLst/>
            </a:prstGeom>
          </p:spPr>
        </p:pic>
      </p:grpSp>
      <p:pic>
        <p:nvPicPr>
          <p:cNvPr id="35" name="object 35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747031" y="5739122"/>
            <a:ext cx="799564" cy="138615"/>
          </a:xfrm>
          <a:prstGeom prst="rect">
            <a:avLst/>
          </a:prstGeom>
        </p:spPr>
      </p:pic>
      <p:grpSp>
        <p:nvGrpSpPr>
          <p:cNvPr id="36" name="object 36" descr=""/>
          <p:cNvGrpSpPr/>
          <p:nvPr/>
        </p:nvGrpSpPr>
        <p:grpSpPr>
          <a:xfrm>
            <a:off x="8619452" y="5741413"/>
            <a:ext cx="765810" cy="171450"/>
            <a:chOff x="8619452" y="5741413"/>
            <a:chExt cx="765810" cy="171450"/>
          </a:xfrm>
        </p:grpSpPr>
        <p:pic>
          <p:nvPicPr>
            <p:cNvPr id="37" name="object 3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619452" y="5741413"/>
              <a:ext cx="444356" cy="171366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9089949" y="5741415"/>
              <a:ext cx="16510" cy="134620"/>
            </a:xfrm>
            <a:custGeom>
              <a:avLst/>
              <a:gdLst/>
              <a:ahLst/>
              <a:cxnLst/>
              <a:rect l="l" t="t" r="r" b="b"/>
              <a:pathLst>
                <a:path w="16509" h="134620">
                  <a:moveTo>
                    <a:pt x="16484" y="36969"/>
                  </a:moveTo>
                  <a:lnTo>
                    <a:pt x="0" y="36969"/>
                  </a:lnTo>
                  <a:lnTo>
                    <a:pt x="0" y="134137"/>
                  </a:lnTo>
                  <a:lnTo>
                    <a:pt x="16484" y="134137"/>
                  </a:lnTo>
                  <a:lnTo>
                    <a:pt x="16484" y="36969"/>
                  </a:lnTo>
                  <a:close/>
                </a:path>
                <a:path w="16509" h="134620">
                  <a:moveTo>
                    <a:pt x="16484" y="0"/>
                  </a:moveTo>
                  <a:lnTo>
                    <a:pt x="0" y="0"/>
                  </a:lnTo>
                  <a:lnTo>
                    <a:pt x="0" y="18948"/>
                  </a:lnTo>
                  <a:lnTo>
                    <a:pt x="16484" y="18948"/>
                  </a:lnTo>
                  <a:lnTo>
                    <a:pt x="16484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126628" y="5741590"/>
              <a:ext cx="258292" cy="136147"/>
            </a:xfrm>
            <a:prstGeom prst="rect">
              <a:avLst/>
            </a:prstGeom>
          </p:spPr>
        </p:pic>
      </p:grpSp>
      <p:grpSp>
        <p:nvGrpSpPr>
          <p:cNvPr id="40" name="object 40" descr=""/>
          <p:cNvGrpSpPr/>
          <p:nvPr/>
        </p:nvGrpSpPr>
        <p:grpSpPr>
          <a:xfrm>
            <a:off x="9457776" y="5741413"/>
            <a:ext cx="717550" cy="136525"/>
            <a:chOff x="9457776" y="5741413"/>
            <a:chExt cx="717550" cy="136525"/>
          </a:xfrm>
        </p:grpSpPr>
        <p:pic>
          <p:nvPicPr>
            <p:cNvPr id="41" name="object 41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457776" y="5776178"/>
              <a:ext cx="131639" cy="99363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615068" y="5741413"/>
              <a:ext cx="287483" cy="136323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928203" y="5776178"/>
              <a:ext cx="131639" cy="99363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085495" y="5741590"/>
              <a:ext cx="89501" cy="136147"/>
            </a:xfrm>
            <a:prstGeom prst="rect">
              <a:avLst/>
            </a:prstGeom>
          </p:spPr>
        </p:pic>
      </p:grpSp>
      <p:grpSp>
        <p:nvGrpSpPr>
          <p:cNvPr id="45" name="object 45" descr=""/>
          <p:cNvGrpSpPr/>
          <p:nvPr/>
        </p:nvGrpSpPr>
        <p:grpSpPr>
          <a:xfrm>
            <a:off x="3344318" y="5739122"/>
            <a:ext cx="528320" cy="139065"/>
            <a:chOff x="3344318" y="5739122"/>
            <a:chExt cx="528320" cy="139065"/>
          </a:xfrm>
        </p:grpSpPr>
        <p:pic>
          <p:nvPicPr>
            <p:cNvPr id="46" name="object 46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344318" y="5739122"/>
              <a:ext cx="312090" cy="138706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680050" y="5741414"/>
              <a:ext cx="192432" cy="136323"/>
            </a:xfrm>
            <a:prstGeom prst="rect">
              <a:avLst/>
            </a:prstGeom>
          </p:spPr>
        </p:pic>
      </p:grpSp>
      <p:grpSp>
        <p:nvGrpSpPr>
          <p:cNvPr id="48" name="object 48" descr=""/>
          <p:cNvGrpSpPr/>
          <p:nvPr/>
        </p:nvGrpSpPr>
        <p:grpSpPr>
          <a:xfrm>
            <a:off x="3945339" y="5741413"/>
            <a:ext cx="765810" cy="171450"/>
            <a:chOff x="3945339" y="5741413"/>
            <a:chExt cx="765810" cy="171450"/>
          </a:xfrm>
        </p:grpSpPr>
        <p:pic>
          <p:nvPicPr>
            <p:cNvPr id="49" name="object 49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945339" y="5741413"/>
              <a:ext cx="444355" cy="171366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4415841" y="5741415"/>
              <a:ext cx="16510" cy="134620"/>
            </a:xfrm>
            <a:custGeom>
              <a:avLst/>
              <a:gdLst/>
              <a:ahLst/>
              <a:cxnLst/>
              <a:rect l="l" t="t" r="r" b="b"/>
              <a:pathLst>
                <a:path w="16510" h="134620">
                  <a:moveTo>
                    <a:pt x="16484" y="36969"/>
                  </a:moveTo>
                  <a:lnTo>
                    <a:pt x="0" y="36969"/>
                  </a:lnTo>
                  <a:lnTo>
                    <a:pt x="0" y="134137"/>
                  </a:lnTo>
                  <a:lnTo>
                    <a:pt x="16484" y="134137"/>
                  </a:lnTo>
                  <a:lnTo>
                    <a:pt x="16484" y="36969"/>
                  </a:lnTo>
                  <a:close/>
                </a:path>
                <a:path w="16510" h="134620">
                  <a:moveTo>
                    <a:pt x="16484" y="0"/>
                  </a:moveTo>
                  <a:lnTo>
                    <a:pt x="0" y="0"/>
                  </a:lnTo>
                  <a:lnTo>
                    <a:pt x="0" y="18948"/>
                  </a:lnTo>
                  <a:lnTo>
                    <a:pt x="16484" y="18948"/>
                  </a:lnTo>
                  <a:lnTo>
                    <a:pt x="16484" y="0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452515" y="5741590"/>
              <a:ext cx="258292" cy="1361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975" y="950488"/>
            <a:ext cx="11811705" cy="111999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6168" y="3790428"/>
            <a:ext cx="2962920" cy="221905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14197" y="2371489"/>
            <a:ext cx="3962875" cy="268695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1852" y="2458966"/>
            <a:ext cx="4636162" cy="334125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703" y="587237"/>
            <a:ext cx="11461887" cy="80255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1632" y="1728806"/>
            <a:ext cx="2986831" cy="259062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97202" y="2531105"/>
            <a:ext cx="2622734" cy="3485677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5907594" y="1438847"/>
            <a:ext cx="5906135" cy="4795520"/>
            <a:chOff x="5907594" y="1438847"/>
            <a:chExt cx="5906135" cy="4795520"/>
          </a:xfrm>
        </p:grpSpPr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80414" y="1532647"/>
              <a:ext cx="3642206" cy="254545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5907583" y="1438858"/>
              <a:ext cx="125730" cy="2740025"/>
            </a:xfrm>
            <a:custGeom>
              <a:avLst/>
              <a:gdLst/>
              <a:ahLst/>
              <a:cxnLst/>
              <a:rect l="l" t="t" r="r" b="b"/>
              <a:pathLst>
                <a:path w="125729" h="2740025">
                  <a:moveTo>
                    <a:pt x="125399" y="0"/>
                  </a:moveTo>
                  <a:lnTo>
                    <a:pt x="0" y="0"/>
                  </a:lnTo>
                  <a:lnTo>
                    <a:pt x="0" y="2739961"/>
                  </a:lnTo>
                  <a:lnTo>
                    <a:pt x="125399" y="2739961"/>
                  </a:lnTo>
                  <a:lnTo>
                    <a:pt x="125399" y="2727617"/>
                  </a:lnTo>
                  <a:lnTo>
                    <a:pt x="125399" y="2715272"/>
                  </a:lnTo>
                  <a:lnTo>
                    <a:pt x="125399" y="24676"/>
                  </a:lnTo>
                  <a:lnTo>
                    <a:pt x="125399" y="12331"/>
                  </a:lnTo>
                  <a:lnTo>
                    <a:pt x="1253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03258" y="3827039"/>
              <a:ext cx="3610116" cy="240672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387237" y="3830580"/>
              <a:ext cx="422681" cy="205883"/>
            </a:xfrm>
            <a:prstGeom prst="rect">
              <a:avLst/>
            </a:prstGeom>
          </p:spPr>
        </p:pic>
      </p:grpSp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8861" y="4397266"/>
            <a:ext cx="1108270" cy="143333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538038" y="4119567"/>
            <a:ext cx="1116482" cy="106471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38726" y="6125171"/>
            <a:ext cx="1017415" cy="133263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191628" y="6020263"/>
            <a:ext cx="1307047" cy="1064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Sanda Ludosanu</dc:creator>
  <dc:title>Prezentare PowerPoint</dc:title>
  <dcterms:created xsi:type="dcterms:W3CDTF">2025-06-26T12:02:35Z</dcterms:created>
  <dcterms:modified xsi:type="dcterms:W3CDTF">2025-06-26T12:02:35Z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2025-06-09T00:00:00Z</vt:filetime>
  </property>
  <property fmtid="{D5CDD505-2E9C-101B-9397-08002B2CF9AE}" pid="3" name="Creator">
    <vt:lpwstr>Microsoft® PowerPoint® pentru Microsoft 365</vt:lpwstr>
  </property>
  <property fmtid="{D5CDD505-2E9C-101B-9397-08002B2CF9AE}" pid="4" name="LastSaved">
    <vt:filetime>2025-06-26T00:00:00Z</vt:filetime>
  </property>
  <property fmtid="{D5CDD505-2E9C-101B-9397-08002B2CF9AE}" pid="5" name="Producer">
    <vt:lpwstr>Microsoft® PowerPoint® pentru Microsoft 365</vt:lpwstr>
  </property>
</Properties>
</file>