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219200"/>
            <a:ext cx="5384487" cy="1587777"/>
          </a:xfrm>
        </p:spPr>
        <p:txBody>
          <a:bodyPr>
            <a:normAutofit fontScale="90000"/>
          </a:bodyPr>
          <a:lstStyle/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RIDICHEA URIAȘĂ</a:t>
            </a:r>
            <a:b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Povestire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b="1" dirty="0" smtClean="0">
                <a:solidFill>
                  <a:schemeClr val="tx1"/>
                </a:solidFill>
              </a:rPr>
              <a:t>                                        </a:t>
            </a:r>
            <a:r>
              <a:rPr lang="ro-RO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Albu Nicoleta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1360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/>
              <a:t> </a:t>
            </a:r>
            <a:r>
              <a:rPr lang="ro-RO" dirty="0" smtClean="0"/>
              <a:t>      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Într-o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primăvară, moșul s-a dus în grădină să semene ridichi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săpat pământul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l-a greblat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 l-a semănat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Din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semințe au răsărit ridichi pe </a:t>
            </a: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le-a udat și le-a curățat de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buruieni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2229"/>
            <a:ext cx="7467600" cy="527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2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43470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Într-o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dimineață, moșul văzu că una dintre ridichi crescuse foarte mare și s-a gândit s-o scoată din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pământ.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prins ridichea de frunze și a tras, dar n-a putut-o scoate.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7772400" cy="566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1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28600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Moșul a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cerut ajutor babei: Babo! Babo! Vino de mă ajută să scot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ridichea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 pământ.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-Vin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acum! </a:t>
            </a: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Baba l-a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prins de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cingătoare p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moș, moșul de ridiche și au tras, dar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n-au reușit să scoată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ridichea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timp ce trăgeau, ei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spuneau: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Hei-rup,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hei-rup! /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ridiche uriașă/Să te duc la mine acasă! Dar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ridichea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 se lasă scoasă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14600"/>
            <a:ext cx="6831807" cy="420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9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8" y="126499"/>
            <a:ext cx="8763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Baba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cheamă pe nepoțică să le vină în ajutor: Mărioară! Mărioară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–Sunt aici! </a:t>
            </a: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-Vino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să ne ajuți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să scoatem ridichea din pământ. </a:t>
            </a: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-Vin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acum! </a:t>
            </a: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Mărioara se prinde de poala babei, baba de cingătoarea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moșului, moșul de ridiche și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spun: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Hei-rup,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hei-rup!/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ridiche uriașă/Să te duc la mine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acasă! Dar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ridichea nu se lasă scoasă.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49587"/>
            <a:ext cx="6248400" cy="440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2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61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Mărioara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își amintește de cățelul Azorel și îl strigă: Azorel! Azorel! </a:t>
            </a: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-Sunt aici! De ce mă strigi?</a:t>
            </a: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-Vino să ne ajuți să scoatem ridichea uriașă din pământ.</a:t>
            </a: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-Iată, vin!</a:t>
            </a: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Ham, ham,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ham! </a:t>
            </a:r>
          </a:p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Azorel se prinde de rochița Mărioarei, Mărioara de poala babei, baba de cingătoarea moșului, moșul de ridiche și spun:</a:t>
            </a: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Hei-rup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hei-rup!/Hai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ridiche uriașă/Să te duc la mine acasă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Dar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ridichea nu se lasă scoasă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904000"/>
            <a:ext cx="5334000" cy="37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036" y="228601"/>
            <a:ext cx="86153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S-o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chemăm pe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Miorlau, zice Azorel: 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Miorlau! Miorlau!</a:t>
            </a: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-Vino să ne ajuți să scoatem ridichea uriașă din pământ. </a:t>
            </a: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-Iată, vin!</a:t>
            </a: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Miau, miau, miau!</a:t>
            </a: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-Ține-te de coada mea, nu-ți fie frică! </a:t>
            </a: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Miorlau se ține de coada lui Azorel, Azorel de rochița Mărioarei, Mărioara de poala babei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baba de cingătoarea moșului și spun:</a:t>
            </a: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Hei-rup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hei-rup!/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ridiche uriașă/Să te duc la mine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acasă! Dar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ridichea nu se lasă scoasă.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925" y="2760831"/>
            <a:ext cx="5793583" cy="405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0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Cine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mai fi prin casă, cine o mai fi prin casă? Spuse Miorlau. Mi-am amintit, e șoricelul, îl chem îndată!  Chiț-Chiț!</a:t>
            </a: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-Sunt aici! De ce mă strigi? </a:t>
            </a: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-Vino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să ne ajuți să scoatem ridichea uriașă din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pământ!</a:t>
            </a: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-Iată, vin!</a:t>
            </a: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-Vino mai repede că nu te mănânc!</a:t>
            </a: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Chiț-chiț, chiț-chiț! </a:t>
            </a: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Chiț-Chiț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ține de coada lui Miorlau,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Miorlau se ține de coada lui Azorel, Azorel de rochița Mărioarei, Mărioara de poala babei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baba de cingătoarea moșului și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spun: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Hei-rup,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hei-rup!/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ridiche uriașă/Să te duc la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 acasă/Și ridichea s-a lasat scoasă! </a:t>
            </a:r>
          </a:p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Mare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fost bucuria când ridichea a ieșit din pământ. Au dus-o în casă, iar baba a făcut o salată gustoasă.  </a:t>
            </a:r>
          </a:p>
          <a:p>
            <a:endParaRPr lang="ro-RO" dirty="0" smtClean="0"/>
          </a:p>
        </p:txBody>
      </p:sp>
    </p:spTree>
    <p:extLst>
      <p:ext uri="{BB962C8B-B14F-4D97-AF65-F5344CB8AC3E}">
        <p14:creationId xmlns:p14="http://schemas.microsoft.com/office/powerpoint/2010/main" val="4651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814"/>
            <a:ext cx="9144000" cy="643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2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</TotalTime>
  <Words>557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RIDICHEA URIAȘĂ Povestire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RIDICHEA URIAȘĂ Povestire </dc:title>
  <dc:creator>LIT FELIX</dc:creator>
  <cp:lastModifiedBy>LIT FELIX</cp:lastModifiedBy>
  <cp:revision>8</cp:revision>
  <dcterms:created xsi:type="dcterms:W3CDTF">2006-08-16T00:00:00Z</dcterms:created>
  <dcterms:modified xsi:type="dcterms:W3CDTF">2025-06-16T12:15:07Z</dcterms:modified>
</cp:coreProperties>
</file>