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76399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BISERICA ESTE CASA LUI DUMNEZEU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924800" cy="4495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PC11\Desktop\Megiese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Sunetul clopotului îi cheamă pe creștini să participe la sfintele slujbe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PC11\Desktop\colpotm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67600" cy="45495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     Identifică biserica din următoarele imagini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PC11\Desktop\69374_biserica_berez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2362200" cy="2300193"/>
          </a:xfrm>
          <a:prstGeom prst="rect">
            <a:avLst/>
          </a:prstGeom>
          <a:noFill/>
        </p:spPr>
      </p:pic>
      <p:pic>
        <p:nvPicPr>
          <p:cNvPr id="11267" name="Picture 3" descr="C:\Users\PC11\Desktop\resize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3008092" cy="2286000"/>
          </a:xfrm>
          <a:prstGeom prst="rect">
            <a:avLst/>
          </a:prstGeom>
          <a:noFill/>
        </p:spPr>
      </p:pic>
      <p:pic>
        <p:nvPicPr>
          <p:cNvPr id="11268" name="Picture 4" descr="C:\Users\PC11\Desktop\10471445_vila-de-lux-zona-calea-romanului-serbanesti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3048000" cy="2286000"/>
          </a:xfrm>
          <a:prstGeom prst="rect">
            <a:avLst/>
          </a:prstGeom>
          <a:noFill/>
        </p:spPr>
      </p:pic>
      <p:pic>
        <p:nvPicPr>
          <p:cNvPr id="11269" name="Picture 5" descr="C:\Users\PC11\Desktop\18__biserica_greac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00400"/>
            <a:ext cx="3124200" cy="3429000"/>
          </a:xfrm>
          <a:prstGeom prst="rect">
            <a:avLst/>
          </a:prstGeom>
          <a:noFill/>
        </p:spPr>
      </p:pic>
      <p:pic>
        <p:nvPicPr>
          <p:cNvPr id="11270" name="Picture 6" descr="C:\Users\PC11\Desktop\10518605_607027296072831_9091345924128990172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3200400"/>
            <a:ext cx="2971800" cy="3429000"/>
          </a:xfrm>
          <a:prstGeom prst="rect">
            <a:avLst/>
          </a:prstGeom>
          <a:noFill/>
        </p:spPr>
      </p:pic>
      <p:pic>
        <p:nvPicPr>
          <p:cNvPr id="11272" name="Picture 8" descr="C:\Users\PC11\Desktop\images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200400"/>
            <a:ext cx="24384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58200" cy="1143000"/>
          </a:xfrm>
        </p:spPr>
        <p:txBody>
          <a:bodyPr>
            <a:normAutofit/>
          </a:bodyPr>
          <a:lstStyle/>
          <a:p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Unește cu sfântul lăcaș imaginile care se potrivesc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PC11\Desktop\Biserica_„Intrarea_in_Biserica_a_Maicii_Domnului”_-_Batusari_din_Curtea_de_Arges_(80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199" y="2514600"/>
            <a:ext cx="2977993" cy="2895600"/>
          </a:xfrm>
          <a:prstGeom prst="rect">
            <a:avLst/>
          </a:prstGeom>
          <a:noFill/>
        </p:spPr>
      </p:pic>
      <p:pic>
        <p:nvPicPr>
          <p:cNvPr id="12291" name="Picture 3" descr="C:\Users\PC11\Desktop\icoana_mantuitorul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1371600" cy="1462302"/>
          </a:xfrm>
          <a:prstGeom prst="rect">
            <a:avLst/>
          </a:prstGeom>
          <a:noFill/>
        </p:spPr>
      </p:pic>
      <p:pic>
        <p:nvPicPr>
          <p:cNvPr id="12292" name="Picture 4" descr="C:\Users\PC11\Desktop\Border_Einstieg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1014856" cy="1447800"/>
          </a:xfrm>
          <a:prstGeom prst="rect">
            <a:avLst/>
          </a:prstGeom>
          <a:noFill/>
        </p:spPr>
      </p:pic>
      <p:pic>
        <p:nvPicPr>
          <p:cNvPr id="12293" name="Picture 5" descr="C:\Users\PC11\Desktop\biserica-sfanta-vineri-berceni_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2294" name="Picture 6" descr="C:\Users\PC11\Desktop\cr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260201"/>
            <a:ext cx="1140429" cy="1597799"/>
          </a:xfrm>
          <a:prstGeom prst="rect">
            <a:avLst/>
          </a:prstGeom>
          <a:noFill/>
        </p:spPr>
      </p:pic>
      <p:pic>
        <p:nvPicPr>
          <p:cNvPr id="12295" name="Picture 7" descr="C:\Users\PC11\Desktop\Biserica-Sf-Nicolae-Brandusa-Craiova-pictura-exterioar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95600"/>
            <a:ext cx="1522413" cy="1676400"/>
          </a:xfrm>
          <a:prstGeom prst="rect">
            <a:avLst/>
          </a:prstGeom>
          <a:noFill/>
        </p:spPr>
      </p:pic>
      <p:pic>
        <p:nvPicPr>
          <p:cNvPr id="12296" name="Picture 8" descr="C:\Users\PC11\Desktop\res_403d563f663f6113521ddcc7cc3de8e9_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1143000"/>
            <a:ext cx="1276350" cy="1676400"/>
          </a:xfrm>
          <a:prstGeom prst="rect">
            <a:avLst/>
          </a:prstGeom>
          <a:noFill/>
        </p:spPr>
      </p:pic>
      <p:pic>
        <p:nvPicPr>
          <p:cNvPr id="12297" name="Picture 9" descr="C:\Users\PC11\Desktop\res_74949004ad48d3c05d01f8528ae76642_300x300_ccq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2667000"/>
            <a:ext cx="1295400" cy="1981200"/>
          </a:xfrm>
          <a:prstGeom prst="rect">
            <a:avLst/>
          </a:prstGeom>
          <a:noFill/>
        </p:spPr>
      </p:pic>
      <p:pic>
        <p:nvPicPr>
          <p:cNvPr id="12299" name="Picture 11" descr="C:\Users\PC11\Desktop\8723602_R_SET.jf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2819400"/>
            <a:ext cx="2590800" cy="1981200"/>
          </a:xfrm>
          <a:prstGeom prst="rect">
            <a:avLst/>
          </a:prstGeom>
          <a:noFill/>
        </p:spPr>
      </p:pic>
      <p:pic>
        <p:nvPicPr>
          <p:cNvPr id="12300" name="Picture 12" descr="C:\Users\PC11\Desktop\ODAmaD00NDAmaGFzaD1jMzYxMjdlMGZmMjNkZGE0YmQ2ZmJlZjA4YTlmM2E1OQ==.thum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800600"/>
            <a:ext cx="1981200" cy="1905000"/>
          </a:xfrm>
          <a:prstGeom prst="rect">
            <a:avLst/>
          </a:prstGeom>
          <a:noFill/>
        </p:spPr>
      </p:pic>
      <p:pic>
        <p:nvPicPr>
          <p:cNvPr id="12301" name="Picture 13" descr="C:\Users\PC11\Desktop\DSC_066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1143000"/>
            <a:ext cx="2819400" cy="1248489"/>
          </a:xfrm>
          <a:prstGeom prst="rect">
            <a:avLst/>
          </a:prstGeom>
          <a:noFill/>
        </p:spPr>
      </p:pic>
      <p:pic>
        <p:nvPicPr>
          <p:cNvPr id="12302" name="Picture 14" descr="C:\Users\PC11\Desktop\1635738_hd_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0200" y="5105401"/>
            <a:ext cx="1893153" cy="1752600"/>
          </a:xfrm>
          <a:prstGeom prst="rect">
            <a:avLst/>
          </a:prstGeom>
          <a:noFill/>
        </p:spPr>
      </p:pic>
      <p:pic>
        <p:nvPicPr>
          <p:cNvPr id="12303" name="Picture 15" descr="C:\Users\PC11\Desktop\pachet-promo-jucarii-lemn-jumbo-pack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1066800"/>
            <a:ext cx="1600200" cy="1577357"/>
          </a:xfrm>
          <a:prstGeom prst="rect">
            <a:avLst/>
          </a:prstGeom>
          <a:noFill/>
        </p:spPr>
      </p:pic>
      <p:pic>
        <p:nvPicPr>
          <p:cNvPr id="12304" name="Picture 16" descr="C:\Users\PC11\Desktop\TurnulChindie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62200" y="5029200"/>
            <a:ext cx="1371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944880"/>
          </a:xfrm>
        </p:spPr>
        <p:txBody>
          <a:bodyPr>
            <a:normAutofit/>
          </a:bodyPr>
          <a:lstStyle/>
          <a:p>
            <a:r>
              <a:rPr lang="ro-RO" sz="4800" dirty="0" smtClean="0">
                <a:latin typeface="Times New Roman" pitchFamily="18" charset="0"/>
                <a:cs typeface="Times New Roman" pitchFamily="18" charset="0"/>
              </a:rPr>
              <a:t>Potrivește imaginile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C11\Desktop\Cetatea_de_Scaun_a_Suceve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4038600" cy="2895600"/>
          </a:xfrm>
          <a:prstGeom prst="rect">
            <a:avLst/>
          </a:prstGeom>
          <a:noFill/>
        </p:spPr>
      </p:pic>
      <p:pic>
        <p:nvPicPr>
          <p:cNvPr id="1029" name="Picture 5" descr="C:\Users\PC11\Desktop\bis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276600" cy="2971800"/>
          </a:xfrm>
          <a:prstGeom prst="rect">
            <a:avLst/>
          </a:prstGeom>
          <a:noFill/>
        </p:spPr>
      </p:pic>
      <p:pic>
        <p:nvPicPr>
          <p:cNvPr id="1030" name="Picture 6" descr="C:\Users\PC11\Desktop\download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1"/>
            <a:ext cx="3276600" cy="2743200"/>
          </a:xfrm>
          <a:prstGeom prst="rect">
            <a:avLst/>
          </a:prstGeom>
          <a:noFill/>
        </p:spPr>
      </p:pic>
      <p:pic>
        <p:nvPicPr>
          <p:cNvPr id="1032" name="Picture 8" descr="C:\Users\PC11\Desktop\38884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066800"/>
            <a:ext cx="4038600" cy="2895600"/>
          </a:xfrm>
          <a:prstGeom prst="rect">
            <a:avLst/>
          </a:prstGeom>
          <a:noFill/>
        </p:spPr>
      </p:pic>
      <p:pic>
        <p:nvPicPr>
          <p:cNvPr id="1033" name="Picture 9" descr="C:\Users\PC11\Desktop\numarul-unu.junior.clopote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438400"/>
            <a:ext cx="533400" cy="823239"/>
          </a:xfrm>
          <a:prstGeom prst="rect">
            <a:avLst/>
          </a:prstGeom>
          <a:noFill/>
        </p:spPr>
      </p:pic>
      <p:pic>
        <p:nvPicPr>
          <p:cNvPr id="1034" name="Picture 10" descr="C:\Users\PC11\Desktop\numarul-doi.junior.clopote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438400"/>
            <a:ext cx="609600" cy="813201"/>
          </a:xfrm>
          <a:prstGeom prst="rect">
            <a:avLst/>
          </a:prstGeom>
          <a:noFill/>
        </p:spPr>
      </p:pic>
      <p:pic>
        <p:nvPicPr>
          <p:cNvPr id="1035" name="Picture 11" descr="C:\Users\PC11\Desktop\numarul-trei.junior.clopote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257800"/>
            <a:ext cx="520263" cy="762000"/>
          </a:xfrm>
          <a:prstGeom prst="rect">
            <a:avLst/>
          </a:prstGeom>
          <a:noFill/>
        </p:spPr>
      </p:pic>
      <p:pic>
        <p:nvPicPr>
          <p:cNvPr id="1036" name="Picture 12" descr="C:\Users\PC11\Desktop\downl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257800"/>
            <a:ext cx="539393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PC11\Desktop\download (1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2438400"/>
          </a:xfrm>
          <a:prstGeom prst="rect">
            <a:avLst/>
          </a:prstGeom>
          <a:noFill/>
        </p:spPr>
      </p:pic>
      <p:pic>
        <p:nvPicPr>
          <p:cNvPr id="3" name="Picture 4" descr="C:\Users\PC11\Desktop\01_manastirea_magura_ocnei_foto_silviu_clu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4267200" cy="3505200"/>
          </a:xfrm>
          <a:prstGeom prst="rect">
            <a:avLst/>
          </a:prstGeom>
          <a:noFill/>
        </p:spPr>
      </p:pic>
      <p:pic>
        <p:nvPicPr>
          <p:cNvPr id="4" name="Picture 2" descr="C:\Users\PC11\Desktop\TurnulChindi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599"/>
            <a:ext cx="3505200" cy="3581401"/>
          </a:xfrm>
          <a:prstGeom prst="rect">
            <a:avLst/>
          </a:prstGeom>
          <a:noFill/>
        </p:spPr>
      </p:pic>
      <p:pic>
        <p:nvPicPr>
          <p:cNvPr id="2050" name="Picture 2" descr="C:\Users\PC11\Desktop\familyeatingdinn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4343400" cy="2438400"/>
          </a:xfrm>
          <a:prstGeom prst="rect">
            <a:avLst/>
          </a:prstGeom>
          <a:noFill/>
        </p:spPr>
      </p:pic>
      <p:pic>
        <p:nvPicPr>
          <p:cNvPr id="2051" name="Picture 3" descr="C:\Users\PC11\Desktop\numarul-cinci.junior.clopote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57200"/>
            <a:ext cx="454495" cy="609600"/>
          </a:xfrm>
          <a:prstGeom prst="rect">
            <a:avLst/>
          </a:prstGeom>
          <a:noFill/>
        </p:spPr>
      </p:pic>
      <p:pic>
        <p:nvPicPr>
          <p:cNvPr id="2052" name="Picture 4" descr="C:\Users\PC11\Desktop\numarul-sase.junior.clopote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447800"/>
            <a:ext cx="522940" cy="742950"/>
          </a:xfrm>
          <a:prstGeom prst="rect">
            <a:avLst/>
          </a:prstGeom>
          <a:noFill/>
        </p:spPr>
      </p:pic>
      <p:pic>
        <p:nvPicPr>
          <p:cNvPr id="2053" name="Picture 5" descr="C:\Users\PC11\Desktop\numarul-sapte.junior.clopote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1" y="3429001"/>
            <a:ext cx="457200" cy="689496"/>
          </a:xfrm>
          <a:prstGeom prst="rect">
            <a:avLst/>
          </a:prstGeom>
          <a:noFill/>
        </p:spPr>
      </p:pic>
      <p:pic>
        <p:nvPicPr>
          <p:cNvPr id="2054" name="Picture 6" descr="C:\Users\PC11\Desktop\numarul-opt.junior.clopotel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4876800"/>
            <a:ext cx="558938" cy="7667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11\Desktop\Biserica_Izvorul_Tamaduirii_din_Horodnic_de_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3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11\Desktop\biserica-maramurese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67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11\Desktop\Horezubisman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11\Desktop\img_2815_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67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Biserica este: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- casa lui Dumnezeu pe pământ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o-RO" dirty="0" smtClean="0"/>
              <a:t>- lăcaș sfânt, unde creștinii merg să se roage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PC11\Desktop\arca-noetica-viziteaza-alba-iulia-77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38600" cy="3962400"/>
          </a:xfrm>
          <a:prstGeom prst="rect">
            <a:avLst/>
          </a:prstGeom>
          <a:noFill/>
        </p:spPr>
      </p:pic>
      <p:pic>
        <p:nvPicPr>
          <p:cNvPr id="6147" name="Picture 3" descr="C:\Users\PC11\Desktop\Sandulesti_Biserica_Ortodox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962400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800" dirty="0" smtClean="0"/>
              <a:t>Biserica se deosebește de celelalte clădiri. Ea are o formă deosebită.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Are una sau mai multe turle (turnuri)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o-RO" dirty="0" smtClean="0"/>
              <a:t>În vârf se află Sfânta Cruce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PC11\Desktop\biserica-sf-dumitru-din-plopeni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913664" cy="3733800"/>
          </a:xfrm>
          <a:prstGeom prst="rect">
            <a:avLst/>
          </a:prstGeom>
          <a:noFill/>
        </p:spPr>
      </p:pic>
      <p:pic>
        <p:nvPicPr>
          <p:cNvPr id="7171" name="Picture 3" descr="C:\Users\PC11\Desktop\Cruce-pentru-turla-biserica_6144733_15465332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935480"/>
          </a:xfrm>
        </p:spPr>
        <p:txBody>
          <a:bodyPr>
            <a:normAutofit fontScale="90000"/>
          </a:bodyPr>
          <a:lstStyle/>
          <a:p>
            <a:r>
              <a:rPr lang="ro-RO" sz="4800" dirty="0" smtClean="0">
                <a:latin typeface="Times New Roman" pitchFamily="18" charset="0"/>
                <a:cs typeface="Times New Roman" pitchFamily="18" charset="0"/>
              </a:rPr>
              <a:t>În biserică întâlnim multe picturi și icoane, atât la interior dar și la exterior</a:t>
            </a:r>
            <a:endParaRPr lang="en-GB" dirty="0"/>
          </a:p>
        </p:txBody>
      </p:sp>
      <p:pic>
        <p:nvPicPr>
          <p:cNvPr id="9218" name="Picture 2" descr="C:\Users\PC11\Desktop\2013_11_9_biserica_knittelfel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11\Desktop\Manastirea-Voronet-800x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885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295</TotalTime>
  <Words>94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BISERICA ESTE CASA LUI DUMNEZEU</vt:lpstr>
      <vt:lpstr>Slide 2</vt:lpstr>
      <vt:lpstr>Slide 3</vt:lpstr>
      <vt:lpstr>Slide 4</vt:lpstr>
      <vt:lpstr>Slide 5</vt:lpstr>
      <vt:lpstr>Biserica este:</vt:lpstr>
      <vt:lpstr>Biserica se deosebește de celelalte clădiri. Ea are o formă deosebită.</vt:lpstr>
      <vt:lpstr>În biserică întâlnim multe picturi și icoane, atât la interior dar și la exterior</vt:lpstr>
      <vt:lpstr>Slide 9</vt:lpstr>
      <vt:lpstr>Sunetul clopotului îi cheamă pe creștini să participe la sfintele slujbe</vt:lpstr>
      <vt:lpstr>     Identifică biserica din următoarele imagini</vt:lpstr>
      <vt:lpstr>Unește cu sfântul lăcaș imaginile care se potrivesc</vt:lpstr>
      <vt:lpstr>Potrivește imaginile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BISERICA ESTE CASA LUI DUMNEZEU</dc:title>
  <dc:creator>PC11</dc:creator>
  <cp:lastModifiedBy>PC11</cp:lastModifiedBy>
  <cp:revision>32</cp:revision>
  <dcterms:created xsi:type="dcterms:W3CDTF">2006-08-16T00:00:00Z</dcterms:created>
  <dcterms:modified xsi:type="dcterms:W3CDTF">2019-09-16T13:35:49Z</dcterms:modified>
</cp:coreProperties>
</file>