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19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gif"/><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s>
</file>

<file path=ppt/slides/_rels/slide6.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10" Type="http://schemas.openxmlformats.org/officeDocument/2006/relationships/image" Target="../media/image32.jpeg"/><Relationship Id="rId4" Type="http://schemas.openxmlformats.org/officeDocument/2006/relationships/image" Target="../media/image26.gif"/><Relationship Id="rId9" Type="http://schemas.openxmlformats.org/officeDocument/2006/relationships/image" Target="../media/image31.gif"/></Relationships>
</file>

<file path=ppt/slides/_rels/slide7.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18" Type="http://schemas.openxmlformats.org/officeDocument/2006/relationships/image" Target="../media/image49.gif"/><Relationship Id="rId3" Type="http://schemas.openxmlformats.org/officeDocument/2006/relationships/image" Target="../media/image34.gif"/><Relationship Id="rId7" Type="http://schemas.openxmlformats.org/officeDocument/2006/relationships/image" Target="../media/image38.gif"/><Relationship Id="rId12" Type="http://schemas.openxmlformats.org/officeDocument/2006/relationships/image" Target="../media/image43.gif"/><Relationship Id="rId17" Type="http://schemas.openxmlformats.org/officeDocument/2006/relationships/image" Target="../media/image48.gif"/><Relationship Id="rId2" Type="http://schemas.openxmlformats.org/officeDocument/2006/relationships/image" Target="../media/image33.jpeg"/><Relationship Id="rId16"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image" Target="../media/image37.gif"/><Relationship Id="rId11" Type="http://schemas.openxmlformats.org/officeDocument/2006/relationships/image" Target="../media/image42.gif"/><Relationship Id="rId5" Type="http://schemas.openxmlformats.org/officeDocument/2006/relationships/image" Target="../media/image36.gif"/><Relationship Id="rId15" Type="http://schemas.openxmlformats.org/officeDocument/2006/relationships/image" Target="../media/image46.gif"/><Relationship Id="rId10" Type="http://schemas.openxmlformats.org/officeDocument/2006/relationships/image" Target="../media/image41.gif"/><Relationship Id="rId19" Type="http://schemas.openxmlformats.org/officeDocument/2006/relationships/image" Target="../media/image50.gif"/><Relationship Id="rId4" Type="http://schemas.openxmlformats.org/officeDocument/2006/relationships/image" Target="../media/image35.gif"/><Relationship Id="rId9" Type="http://schemas.openxmlformats.org/officeDocument/2006/relationships/image" Target="../media/image40.gif"/><Relationship Id="rId14" Type="http://schemas.openxmlformats.org/officeDocument/2006/relationships/image" Target="../media/image4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gheru6\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626" y="2743200"/>
            <a:ext cx="3490835"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0" y="255049"/>
            <a:ext cx="4863290" cy="1754326"/>
          </a:xfrm>
          <a:prstGeom prst="rect">
            <a:avLst/>
          </a:prstGeom>
          <a:noFill/>
        </p:spPr>
        <p:txBody>
          <a:bodyPr wrap="square" lIns="91440" tIns="45720" rIns="91440" bIns="45720">
            <a:spAutoFit/>
          </a:bodyPr>
          <a:lstStyle/>
          <a:p>
            <a:pPr algn="ctr"/>
            <a:r>
              <a:rPr lang="ro-RO"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DESPRE RUGACIUNE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30" name="Picture 6" descr="C:\Users\Magheru6\Desktop\c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7000" cy="33574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gheru6\Desktop\cross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67886" y="262629"/>
            <a:ext cx="2176114" cy="295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7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501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152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199" y="0"/>
            <a:ext cx="3962401" cy="6858000"/>
          </a:xfrm>
        </p:spPr>
        <p:txBody>
          <a:bodyPr>
            <a:normAutofit fontScale="92500" lnSpcReduction="20000"/>
          </a:bodyPr>
          <a:lstStyle/>
          <a:p>
            <a:r>
              <a:rPr lang="vi-VN" dirty="0"/>
              <a:t>Se spune că era odată un om care se ruga mult lui Dumnezeu. Dar, într-o zi, pe când stătea el în genunchi şi se ruga, înconjurat de multe cărţi , un şoricel a ieşit dintr-o gaură, s-a apropiat de el şi a început să-i ronţăie talpa încălţămintei. Omul a făcut ochii mari şi a strigat furios la şoricel</a:t>
            </a:r>
            <a:r>
              <a:rPr lang="vi-VN" dirty="0" smtClean="0"/>
              <a:t>:</a:t>
            </a:r>
            <a:endParaRPr lang="vi-VN" dirty="0"/>
          </a:p>
        </p:txBody>
      </p:sp>
      <p:pic>
        <p:nvPicPr>
          <p:cNvPr id="2050" name="Picture 2" descr="C:\Users\Magheru6\Desktop\75818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4" y="-1"/>
            <a:ext cx="5008605" cy="69757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gheru6\Desktop\mouse14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47818" y="43243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gheru6\Desktop\book0005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2082" y="3608173"/>
            <a:ext cx="1807307"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gheru6\Desktop\book0002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340" y="2818114"/>
            <a:ext cx="790059" cy="790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gheru6\Desktop\book0003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1238" y="3534204"/>
            <a:ext cx="14097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gheru6\Desktop\b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87512" y="3213143"/>
            <a:ext cx="793781" cy="96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36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3074" name="Picture 2" descr="C:\Users\Magheru6\Desktop\749ce8a0381f73f130e77b22a13195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 y="0"/>
            <a:ext cx="9129584" cy="69136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gheru6\Desktop\019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00"/>
            <a:ext cx="2365592" cy="364301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gheru6\Desktop\mo1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58330" y="4869505"/>
            <a:ext cx="1324988" cy="1656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98" y="30892"/>
            <a:ext cx="8925698" cy="3539430"/>
          </a:xfrm>
          <a:prstGeom prst="rect">
            <a:avLst/>
          </a:prstGeom>
          <a:noFill/>
        </p:spPr>
        <p:txBody>
          <a:bodyPr wrap="square" rtlCol="0">
            <a:spAutoFit/>
          </a:bodyPr>
          <a:lstStyle/>
          <a:p>
            <a:r>
              <a:rPr lang="it-IT" sz="2800" b="1" dirty="0">
                <a:solidFill>
                  <a:srgbClr val="FF0000"/>
                </a:solidFill>
              </a:rPr>
              <a:t>– </a:t>
            </a:r>
            <a:r>
              <a:rPr lang="it-IT" sz="3200" dirty="0">
                <a:solidFill>
                  <a:srgbClr val="FF0000"/>
                </a:solidFill>
                <a:latin typeface="Times New Roman" pitchFamily="18" charset="0"/>
                <a:cs typeface="Times New Roman" pitchFamily="18" charset="0"/>
              </a:rPr>
              <a:t>De ce mă deranjezi de la rugăciune?</a:t>
            </a:r>
          </a:p>
          <a:p>
            <a:r>
              <a:rPr lang="it-IT" sz="3200" dirty="0">
                <a:solidFill>
                  <a:srgbClr val="FF0000"/>
                </a:solidFill>
                <a:latin typeface="Times New Roman" pitchFamily="18" charset="0"/>
                <a:cs typeface="Times New Roman" pitchFamily="18" charset="0"/>
              </a:rPr>
              <a:t>– Mi-e foame, a răspuns şoricelul</a:t>
            </a:r>
            <a:r>
              <a:rPr lang="it-IT" sz="3200" dirty="0" smtClean="0">
                <a:solidFill>
                  <a:srgbClr val="FF0000"/>
                </a:solidFill>
                <a:latin typeface="Times New Roman" pitchFamily="18" charset="0"/>
                <a:cs typeface="Times New Roman" pitchFamily="18" charset="0"/>
              </a:rPr>
              <a:t>.</a:t>
            </a:r>
            <a:endParaRPr lang="ro-RO" sz="3200" dirty="0" smtClean="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 Pleacă de aici, jivină scârboasă! a strigat omul. Acum vorbesc cu Dumnezeu, mă rog!</a:t>
            </a:r>
          </a:p>
          <a:p>
            <a:r>
              <a:rPr lang="vi-VN" sz="3200" dirty="0">
                <a:solidFill>
                  <a:srgbClr val="FF0000"/>
                </a:solidFill>
                <a:latin typeface="Times New Roman" pitchFamily="18" charset="0"/>
                <a:cs typeface="Times New Roman" pitchFamily="18" charset="0"/>
              </a:rPr>
              <a:t>– Cum poţi să vorbeşti frumos cu Dumnezeu, i-a răspuns şoricelul, dacă nu ştii să vorbeşti frumos cu un şoricel neputincios?</a:t>
            </a:r>
            <a:endParaRPr lang="it-IT"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01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228600"/>
            <a:ext cx="2895600" cy="7086600"/>
          </a:xfrm>
        </p:spPr>
        <p:txBody>
          <a:bodyPr>
            <a:normAutofit fontScale="85000" lnSpcReduction="20000"/>
          </a:bodyPr>
          <a:lstStyle/>
          <a:p>
            <a:r>
              <a:rPr lang="vi-VN" dirty="0"/>
              <a:t>Aşadar, dacă vrem să ne asculte Dumnezeu rugăciunea, să fim atenţi cum vorbim cu şoriceii, iar dacă nu avem şoricei prin preajmă, să fim atenţi cum vorbim cu semenii, căci aceştia, dacă le vom vorbi urât, ne vor veni în gând la rugăciune şi nu ne vor da pace.</a:t>
            </a:r>
            <a:endParaRPr lang="ro-RO" dirty="0"/>
          </a:p>
        </p:txBody>
      </p:sp>
      <p:pic>
        <p:nvPicPr>
          <p:cNvPr id="4098" name="Picture 2" descr="C:\Users\Magheru6\Desktop\rugaciune-in-lum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 y="0"/>
            <a:ext cx="6288250" cy="683412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agheru6\Desktop\ani90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41541"/>
            <a:ext cx="1498901" cy="167020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Magheru6\Desktop\mouse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300306"/>
            <a:ext cx="1354565" cy="13545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Magheru6\Desktop\m8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424" y="5791648"/>
            <a:ext cx="1759177" cy="10424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Magheru6\Desktop\mouse339.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0844" y="656974"/>
            <a:ext cx="1574800" cy="24227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Magheru6\Desktop\mouse117.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7916" y="504570"/>
            <a:ext cx="1146861" cy="1477488"/>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Magheru6\Desktop\mouse102.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92077" y="6173788"/>
            <a:ext cx="4065836" cy="4340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Magheru6\Desktop\mole5.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48244" y="5791648"/>
            <a:ext cx="8572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Magheru6\Desktop\mouse130.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148244" y="3417061"/>
            <a:ext cx="1187399" cy="145126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Users\Magheru6\Desktop\ani914.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9535" y="2666999"/>
            <a:ext cx="2095136" cy="277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2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0087" y="1"/>
            <a:ext cx="5313913" cy="688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Magheru6\Desktop\x102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7591" y="281976"/>
            <a:ext cx="1371600" cy="15126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agheru6\Desktop\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09180" y="68688"/>
            <a:ext cx="1055649" cy="122185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agheru6\Desktop\1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39802" y="2708807"/>
            <a:ext cx="1078116" cy="13378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Magheru6\Desktop\angel1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90937" y="29090"/>
            <a:ext cx="1666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Magheru6\Desktop\n00046.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172075"/>
            <a:ext cx="127635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Magheru6\Desktop\angelcloud02.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1555062" y="-52656"/>
            <a:ext cx="2331138" cy="1586277"/>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Magheru6\Desktop\engel002.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45027"/>
            <a:ext cx="1538214" cy="14885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gheru6\Desktop\Image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62222"/>
            <a:ext cx="381000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42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gheru6\Desktop\14154328493e29b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gheru6\Desktop\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187" y="152399"/>
            <a:ext cx="1675629" cy="16756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agheru6\Desktop\2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677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Magheru6\Desktop\2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935311"/>
            <a:ext cx="1720550" cy="17205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Magheru6\Desktop\1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08787" y="2230136"/>
            <a:ext cx="152400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Magheru6\Desktop\u.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145080"/>
            <a:ext cx="786714" cy="118007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Magheru6\Desktop\g.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63219" y="1221933"/>
            <a:ext cx="608956" cy="913434"/>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Magheru6\Desktop\a.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772044" y="1137351"/>
            <a:ext cx="739132" cy="110869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Magheru6\Desktop\c.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67087" y="1253587"/>
            <a:ext cx="714376" cy="107156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Magheru6\Desktop\i.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874423" y="1281533"/>
            <a:ext cx="728662" cy="109299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Magheru6\Desktop\u.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36498" y="1275925"/>
            <a:ext cx="736138" cy="1104207"/>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Users\Magheru6\Desktop\n.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159730" y="1214722"/>
            <a:ext cx="850873" cy="127630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Users\Magheru6\Desktop\e.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025569" y="1251388"/>
            <a:ext cx="767688" cy="1151533"/>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Users\Magheru6\Desktop\a.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671283" y="1214722"/>
            <a:ext cx="720118" cy="1080177"/>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Users\Magheru6\Desktop\o.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2795586"/>
            <a:ext cx="786714" cy="1180071"/>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Users\Magheru6\Desktop\i.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634049" y="2856365"/>
            <a:ext cx="733037" cy="1099556"/>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C:\Users\Magheru6\Desktop\l.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2072588" y="2861029"/>
            <a:ext cx="699455" cy="1049183"/>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C:\Users\Magheru6\Desktop\n.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153719" y="2874866"/>
            <a:ext cx="720703" cy="1081055"/>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C:\Users\Magheru6\Desktop\d.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3843337" y="2815809"/>
            <a:ext cx="759747" cy="1139621"/>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descr="C:\Users\Magheru6\Desktop\a.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067250" y="2914648"/>
            <a:ext cx="85725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C:\Users\Magheru6\Desktop\12.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340662" y="3651884"/>
            <a:ext cx="1506332" cy="1506332"/>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C:\Users\Magheru6\Desktop\o.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663506" y="4332708"/>
            <a:ext cx="712034" cy="1068051"/>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C:\Users\Magheru6\Desktop\a.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63655" y="4268743"/>
            <a:ext cx="777733" cy="11666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C:\Users\Magheru6\Desktop\r.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078660" y="4339027"/>
            <a:ext cx="707821" cy="1061732"/>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C:\Users\Magheru6\Desktop\t.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786481" y="4264402"/>
            <a:ext cx="824247" cy="1236371"/>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C:\Users\Magheru6\Desktop\a.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584649" y="4391799"/>
            <a:ext cx="689661" cy="1034492"/>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C:\Users\Magheru6\Desktop\2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777" y="4852043"/>
            <a:ext cx="1937434" cy="1937434"/>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C:\Users\Magheru6\Desktop\e.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072588" y="5885054"/>
            <a:ext cx="781752" cy="1172629"/>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C:\Users\Magheru6\Desktop\r.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125262" y="5826390"/>
            <a:ext cx="894261" cy="1341392"/>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C:\Users\Magheru6\Desktop\u.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51331" y="5931261"/>
            <a:ext cx="693160" cy="1039740"/>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C:\Users\Magheru6\Desktop\l.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291629" y="5826390"/>
            <a:ext cx="779568" cy="1169352"/>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C:\Users\Magheru6\Desktop\u.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54474" y="5902892"/>
            <a:ext cx="677565" cy="1016348"/>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39" descr="C:\Users\Magheru6\Desktop\i.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91401" y="5874206"/>
            <a:ext cx="762001" cy="114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2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185</Words>
  <Application>Microsoft Office PowerPoint</Application>
  <PresentationFormat>On-screen Show (4:3)</PresentationFormat>
  <Paragraphs>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Magheru6</dc:creator>
  <cp:lastModifiedBy>Magheru6</cp:lastModifiedBy>
  <cp:revision>15</cp:revision>
  <dcterms:created xsi:type="dcterms:W3CDTF">2006-08-16T00:00:00Z</dcterms:created>
  <dcterms:modified xsi:type="dcterms:W3CDTF">2017-02-22T16:09:10Z</dcterms:modified>
</cp:coreProperties>
</file>