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26" autoAdjust="0"/>
    <p:restoredTop sz="94660"/>
  </p:normalViewPr>
  <p:slideViewPr>
    <p:cSldViewPr>
      <p:cViewPr>
        <p:scale>
          <a:sx n="75" d="100"/>
          <a:sy n="75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8EB64-9FF8-415F-A4E1-231BF7202EB8}" type="datetimeFigureOut">
              <a:rPr lang="ro-RO" smtClean="0"/>
              <a:pPr/>
              <a:t>26.01.2020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C62CA-8FE5-4885-8860-095BC360CE7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68887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62CA-8FE5-4885-8860-095BC360CE71}" type="slidenum">
              <a:rPr lang="ro-RO" smtClean="0"/>
              <a:pPr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55781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600200"/>
            <a:ext cx="525780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o-RO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endParaRPr lang="ro-RO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828800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Rounded MT Bold" pitchFamily="34" charset="0"/>
              </a:rPr>
              <a:t>Sfânta Biserică și Sfânta </a:t>
            </a:r>
            <a:r>
              <a:rPr lang="ro-RO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Rounded MT Bold" pitchFamily="34" charset="0"/>
              </a:rPr>
              <a:t>Euharistie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98700"/>
            <a:ext cx="35623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609600"/>
            <a:ext cx="8001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	</a:t>
            </a:r>
            <a:endParaRPr lang="en-U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ele Rodica\Desktop\potir_2-1_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981895"/>
            <a:ext cx="16097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72440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177157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525026"/>
            <a:ext cx="670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4000" b="1" dirty="0" smtClean="0">
                <a:ln w="24500" cmpd="dbl">
                  <a:solidFill>
                    <a:srgbClr val="9F2936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F2936">
                        <a:tint val="10000"/>
                        <a:satMod val="155000"/>
                      </a:srgbClr>
                    </a:gs>
                    <a:gs pos="60000">
                      <a:srgbClr val="9F2936">
                        <a:tint val="30000"/>
                        <a:satMod val="155000"/>
                      </a:srgbClr>
                    </a:gs>
                    <a:gs pos="100000">
                      <a:srgbClr val="9F2936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Medicament pentru trup și suflet este Sfânta Euharistie</a:t>
            </a:r>
            <a:endParaRPr lang="en-US" sz="4000" b="1" dirty="0">
              <a:ln w="24500" cmpd="dbl">
                <a:solidFill>
                  <a:srgbClr val="9F2936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9F2936">
                      <a:tint val="10000"/>
                      <a:satMod val="155000"/>
                    </a:srgbClr>
                  </a:gs>
                  <a:gs pos="60000">
                    <a:srgbClr val="9F2936">
                      <a:tint val="30000"/>
                      <a:satMod val="155000"/>
                    </a:srgbClr>
                  </a:gs>
                  <a:gs pos="100000">
                    <a:srgbClr val="9F2936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59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71700"/>
            <a:ext cx="65532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304800"/>
            <a:ext cx="7162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Sfânta Biserică-Casa lui Dumnezeu și spital duhovnicesc</a:t>
            </a:r>
            <a:endParaRPr lang="ro-RO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69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93216"/>
            <a:ext cx="34385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762000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 smtClean="0"/>
              <a:t>	</a:t>
            </a:r>
            <a:r>
              <a:rPr lang="vi-VN" sz="2000" dirty="0" smtClean="0"/>
              <a:t> </a:t>
            </a:r>
            <a:r>
              <a:rPr lang="vi-VN" sz="2000" dirty="0"/>
              <a:t>Biserica este un spital duhovnicesc ce-l vindecă pe om. Biserica </a:t>
            </a:r>
            <a:r>
              <a:rPr lang="vi-VN" sz="2000" dirty="0" smtClean="0"/>
              <a:t> est</a:t>
            </a:r>
            <a:r>
              <a:rPr lang="ro-RO" sz="2000" dirty="0" smtClean="0"/>
              <a:t>e</a:t>
            </a:r>
            <a:r>
              <a:rPr lang="vi-VN" sz="2000" dirty="0" smtClean="0"/>
              <a:t> Trup</a:t>
            </a:r>
            <a:r>
              <a:rPr lang="ro-RO" sz="2000" dirty="0" smtClean="0"/>
              <a:t>ul</a:t>
            </a:r>
            <a:r>
              <a:rPr lang="vi-VN" sz="2000" dirty="0" smtClean="0"/>
              <a:t> </a:t>
            </a:r>
            <a:r>
              <a:rPr lang="vi-VN" sz="2000" dirty="0"/>
              <a:t>tainic al lui Hristos (I Cor 12, 27), înlăuntrul căruia oamenii se vindecă. Ea primeşte oameni bolnavi şi vindecă rănile lor </a:t>
            </a:r>
            <a:r>
              <a:rPr lang="vi-VN" sz="2000" dirty="0" smtClean="0"/>
              <a:t>duhovniceşti</a:t>
            </a:r>
            <a:r>
              <a:rPr lang="ro-RO" sz="2000" dirty="0" smtClean="0"/>
              <a:t>.</a:t>
            </a:r>
            <a:endParaRPr lang="ro-RO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28303"/>
            <a:ext cx="34321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971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781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609600"/>
            <a:ext cx="678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/>
              <a:t> </a:t>
            </a:r>
            <a:r>
              <a:rPr lang="ro-RO" sz="2000" dirty="0" smtClean="0"/>
              <a:t>	</a:t>
            </a:r>
            <a:r>
              <a:rPr lang="vi-VN" sz="2000" dirty="0" smtClean="0"/>
              <a:t>În </a:t>
            </a:r>
            <a:r>
              <a:rPr lang="vi-VN" sz="2000" dirty="0"/>
              <a:t>general, există patru factori lucrători întru vindecarea </a:t>
            </a:r>
            <a:r>
              <a:rPr lang="ro-RO" sz="2000" dirty="0" smtClean="0"/>
              <a:t>bolilor sufletești</a:t>
            </a:r>
            <a:r>
              <a:rPr lang="vi-VN" sz="2000" dirty="0" smtClean="0"/>
              <a:t>: </a:t>
            </a:r>
            <a:r>
              <a:rPr lang="vi-VN" sz="2000" dirty="0"/>
              <a:t>credinţa adevărată, conştientizarea bolii, existenţa unui preot tămăduitor şi, în sfârşit, </a:t>
            </a:r>
            <a:r>
              <a:rPr lang="ro-RO" sz="2000" dirty="0" smtClean="0"/>
              <a:t>,,</a:t>
            </a:r>
            <a:r>
              <a:rPr lang="vi-VN" sz="2000" dirty="0" smtClean="0"/>
              <a:t>metoda</a:t>
            </a:r>
            <a:r>
              <a:rPr lang="ro-RO" sz="2000" dirty="0"/>
              <a:t>”</a:t>
            </a:r>
            <a:r>
              <a:rPr lang="vi-VN" sz="2000" dirty="0" smtClean="0"/>
              <a:t> </a:t>
            </a:r>
            <a:r>
              <a:rPr lang="vi-VN" sz="2000" dirty="0"/>
              <a:t>potrivită pentru </a:t>
            </a:r>
            <a:r>
              <a:rPr lang="ro-RO" sz="2000" dirty="0" smtClean="0"/>
              <a:t>,,</a:t>
            </a:r>
            <a:r>
              <a:rPr lang="vi-VN" sz="2000" dirty="0" smtClean="0"/>
              <a:t>reînvierea minţii</a:t>
            </a:r>
            <a:r>
              <a:rPr lang="ro-RO" sz="2000" dirty="0" smtClean="0"/>
              <a:t>”</a:t>
            </a:r>
            <a:r>
              <a:rPr lang="vi-VN" sz="2000" dirty="0" smtClean="0"/>
              <a:t>, </a:t>
            </a:r>
            <a:r>
              <a:rPr lang="vi-VN" sz="2000" dirty="0"/>
              <a:t>care este denumită în limbaj ortodox </a:t>
            </a:r>
            <a:r>
              <a:rPr lang="ro-RO" sz="2000" dirty="0" smtClean="0"/>
              <a:t>,,</a:t>
            </a:r>
            <a:r>
              <a:rPr lang="vi-VN" sz="2000" dirty="0" smtClean="0"/>
              <a:t>nevoinţă</a:t>
            </a:r>
            <a:r>
              <a:rPr lang="ro-RO" dirty="0" smtClean="0"/>
              <a:t>”.</a:t>
            </a:r>
            <a:r>
              <a:rPr lang="vi-VN" dirty="0" smtClean="0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178015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3152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321608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ceea ce priveşte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trupu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dacă omul urmează un tratament greşit, nu se va vindeca niciodată. La fel se întâmplă şi cu viaţa sufletului.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Sfinţii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Părinţi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spun că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sufletul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este bolnav, deoarece mintea este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bolnavă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prin săvârșirea răului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 Mintea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“ochiul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sufletului”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Iar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boala este întunecarea minţii. Şi vindecarea este luminarea ei.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6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4267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20875" y="609600"/>
            <a:ext cx="5845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3600" b="1" dirty="0" smtClean="0">
                <a:ln w="24500" cmpd="dbl">
                  <a:solidFill>
                    <a:srgbClr val="9F2936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F2936">
                        <a:tint val="10000"/>
                        <a:satMod val="155000"/>
                      </a:srgbClr>
                    </a:gs>
                    <a:gs pos="60000">
                      <a:srgbClr val="9F2936">
                        <a:tint val="30000"/>
                        <a:satMod val="155000"/>
                      </a:srgbClr>
                    </a:gs>
                    <a:gs pos="100000">
                      <a:srgbClr val="9F2936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CINA CEA DE TAINĂ</a:t>
            </a:r>
            <a:endParaRPr lang="en-US" sz="3600" b="1" dirty="0">
              <a:ln w="24500" cmpd="dbl">
                <a:solidFill>
                  <a:srgbClr val="9F2936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9F2936">
                      <a:tint val="10000"/>
                      <a:satMod val="155000"/>
                    </a:srgbClr>
                  </a:gs>
                  <a:gs pos="60000">
                    <a:srgbClr val="9F2936">
                      <a:tint val="30000"/>
                      <a:satMod val="155000"/>
                    </a:srgbClr>
                  </a:gs>
                  <a:gs pos="100000">
                    <a:srgbClr val="9F2936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353580"/>
            <a:ext cx="74676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RO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,,Luați mâncați acesta este Trupul Meu” și </a:t>
            </a:r>
          </a:p>
          <a:p>
            <a:pPr algn="ctr"/>
            <a:r>
              <a:rPr lang="ro-RO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,,Beți dintru acesta toți acesta este Sângele Meu, al Legii celei Noi, care pentru mulți se varsă spre iertarea păcatelor”</a:t>
            </a:r>
            <a:endParaRPr lang="ro-RO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54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03835"/>
            <a:ext cx="3200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2699" y="1331615"/>
            <a:ext cx="1781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22860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5400" b="1" dirty="0" smtClean="0">
                <a:ln w="24500" cmpd="dbl">
                  <a:solidFill>
                    <a:srgbClr val="9F2936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F2936">
                        <a:tint val="10000"/>
                        <a:satMod val="155000"/>
                      </a:srgbClr>
                    </a:gs>
                    <a:gs pos="60000">
                      <a:srgbClr val="9F2936">
                        <a:tint val="30000"/>
                        <a:satMod val="155000"/>
                      </a:srgbClr>
                    </a:gs>
                    <a:gs pos="100000">
                      <a:srgbClr val="9F2936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Jertfa lui Hristos</a:t>
            </a:r>
            <a:endParaRPr lang="en-US" sz="5400" b="1" dirty="0">
              <a:ln w="24500" cmpd="dbl">
                <a:solidFill>
                  <a:srgbClr val="9F2936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9F2936">
                      <a:tint val="10000"/>
                      <a:satMod val="155000"/>
                    </a:srgbClr>
                  </a:gs>
                  <a:gs pos="60000">
                    <a:srgbClr val="9F2936">
                      <a:tint val="30000"/>
                      <a:satMod val="155000"/>
                    </a:srgbClr>
                  </a:gs>
                  <a:gs pos="100000">
                    <a:srgbClr val="9F2936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03835"/>
            <a:ext cx="304800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1371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Domnul s-a jertfit ,,pentru noi și a noastră mântuire”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970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60960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68580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“Adu-ţi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aminte că vei muri şi niciodată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vei păcătui.”</a:t>
            </a:r>
          </a:p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Isus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Sirah</a:t>
            </a:r>
          </a:p>
        </p:txBody>
      </p:sp>
    </p:spTree>
    <p:extLst>
      <p:ext uri="{BB962C8B-B14F-4D97-AF65-F5344CB8AC3E}">
        <p14:creationId xmlns:p14="http://schemas.microsoft.com/office/powerpoint/2010/main" xmlns="" val="291280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377861"/>
            <a:ext cx="28289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2487" y="1352461"/>
            <a:ext cx="263842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2.gstatic.com/images?q=tbn:ANd9GcQWsgehhHq_AssYjIJkvnQ5nZSilujmjVY3svGMmPXSN51Ba_Z_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05362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5360"/>
            <a:ext cx="2209800" cy="199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724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20761"/>
            <a:ext cx="9239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3462" y="139432"/>
            <a:ext cx="5621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“Dacă greşeşti în fiecare zi, pocăieşte- te în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fiecare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zi” 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Sfântul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Ioan Gură de Aur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4896" y="3971975"/>
            <a:ext cx="596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000" dirty="0" smtClean="0">
                <a:latin typeface="Times New Roman" pitchFamily="18" charset="0"/>
                <a:cs typeface="Times New Roman" pitchFamily="18" charset="0"/>
              </a:rPr>
              <a:t>Binecuvântare, iertare și har</a:t>
            </a:r>
            <a:endParaRPr lang="ro-RO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109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129</TotalTime>
  <Words>98</Words>
  <Application>Microsoft Office PowerPoint</Application>
  <PresentationFormat>On-screen Show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 Rodica</dc:creator>
  <cp:lastModifiedBy>Windows User</cp:lastModifiedBy>
  <cp:revision>19</cp:revision>
  <dcterms:created xsi:type="dcterms:W3CDTF">2006-08-16T00:00:00Z</dcterms:created>
  <dcterms:modified xsi:type="dcterms:W3CDTF">2020-01-26T15:21:13Z</dcterms:modified>
</cp:coreProperties>
</file>